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815B01-2FAD-4041-B10A-6F46CF577EC0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6728EC-C114-4514-A8A5-F64E24DD2C70}">
      <dgm:prSet custT="1"/>
      <dgm:spPr/>
      <dgm:t>
        <a:bodyPr/>
        <a:lstStyle/>
        <a:p>
          <a:r>
            <a: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Формы физкультурно-оздоровительной работы в ДОО</a:t>
          </a:r>
          <a:endParaRPr lang="ru-RU" sz="32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0D41B6-7800-420F-BB48-2A9F5C3AD9B3}" type="parTrans" cxnId="{3A0944CC-A915-4799-A7AB-CF0C21D28806}">
      <dgm:prSet/>
      <dgm:spPr/>
      <dgm:t>
        <a:bodyPr/>
        <a:lstStyle/>
        <a:p>
          <a:endParaRPr lang="ru-RU"/>
        </a:p>
      </dgm:t>
    </dgm:pt>
    <dgm:pt modelId="{A000F066-D3E9-470C-B903-37784DBBD653}" type="sibTrans" cxnId="{3A0944CC-A915-4799-A7AB-CF0C21D28806}">
      <dgm:prSet/>
      <dgm:spPr/>
      <dgm:t>
        <a:bodyPr/>
        <a:lstStyle/>
        <a:p>
          <a:endParaRPr lang="ru-RU"/>
        </a:p>
      </dgm:t>
    </dgm:pt>
    <dgm:pt modelId="{DA155147-D118-4CBA-ABAD-367E6AE3A4AE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Гимнастики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9324F7-5DAA-4CBA-8CC7-47117B92C530}" type="parTrans" cxnId="{4AB38B91-686D-444D-898C-69002315DA64}">
      <dgm:prSet/>
      <dgm:spPr/>
      <dgm:t>
        <a:bodyPr/>
        <a:lstStyle/>
        <a:p>
          <a:endParaRPr lang="ru-RU"/>
        </a:p>
      </dgm:t>
    </dgm:pt>
    <dgm:pt modelId="{7FFD0E8F-590F-4720-AF4B-4D887255849C}" type="sibTrans" cxnId="{4AB38B91-686D-444D-898C-69002315DA64}">
      <dgm:prSet/>
      <dgm:spPr/>
      <dgm:t>
        <a:bodyPr/>
        <a:lstStyle/>
        <a:p>
          <a:endParaRPr lang="ru-RU"/>
        </a:p>
      </dgm:t>
    </dgm:pt>
    <dgm:pt modelId="{1053C38A-07FD-4353-BE78-417CC21580AA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Подвижные игры и физические упражнения на прогулке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85403B-8B85-41C3-A617-8ACBCEEBF3F9}" type="parTrans" cxnId="{B16186AF-AAFA-44E0-BAA3-9E7A0695E745}">
      <dgm:prSet/>
      <dgm:spPr/>
      <dgm:t>
        <a:bodyPr/>
        <a:lstStyle/>
        <a:p>
          <a:endParaRPr lang="ru-RU"/>
        </a:p>
      </dgm:t>
    </dgm:pt>
    <dgm:pt modelId="{FD026BDB-5658-48ED-8648-FD3E6265E31C}" type="sibTrans" cxnId="{B16186AF-AAFA-44E0-BAA3-9E7A0695E745}">
      <dgm:prSet/>
      <dgm:spPr/>
      <dgm:t>
        <a:bodyPr/>
        <a:lstStyle/>
        <a:p>
          <a:endParaRPr lang="ru-RU"/>
        </a:p>
      </dgm:t>
    </dgm:pt>
    <dgm:pt modelId="{3402CB30-8FAA-44F6-A556-49FC15ED919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Закаливание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45D5F4-7BEF-404C-B7EF-DC228BAD59CB}" type="parTrans" cxnId="{DDDF5289-F337-4301-A9B0-701DEC297C0D}">
      <dgm:prSet/>
      <dgm:spPr/>
      <dgm:t>
        <a:bodyPr/>
        <a:lstStyle/>
        <a:p>
          <a:endParaRPr lang="ru-RU"/>
        </a:p>
      </dgm:t>
    </dgm:pt>
    <dgm:pt modelId="{BF4B0012-F8FC-4876-A8B6-56B35E44F6AF}" type="sibTrans" cxnId="{DDDF5289-F337-4301-A9B0-701DEC297C0D}">
      <dgm:prSet/>
      <dgm:spPr/>
      <dgm:t>
        <a:bodyPr/>
        <a:lstStyle/>
        <a:p>
          <a:endParaRPr lang="ru-RU"/>
        </a:p>
      </dgm:t>
    </dgm:pt>
    <dgm:pt modelId="{8614C2A8-5944-48A8-9377-B743702D321A}">
      <dgm:prSet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Самостоятельная двигательная деятельность 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D338F9-C938-4B41-B5EE-7CD47AAAA3D2}" type="parTrans" cxnId="{953DC6BB-4220-41D2-A897-FF9BABEF93D7}">
      <dgm:prSet/>
      <dgm:spPr/>
      <dgm:t>
        <a:bodyPr/>
        <a:lstStyle/>
        <a:p>
          <a:endParaRPr lang="ru-RU"/>
        </a:p>
      </dgm:t>
    </dgm:pt>
    <dgm:pt modelId="{C1F897E4-84B0-4BDD-8139-AF04C5448C05}" type="sibTrans" cxnId="{953DC6BB-4220-41D2-A897-FF9BABEF93D7}">
      <dgm:prSet/>
      <dgm:spPr/>
      <dgm:t>
        <a:bodyPr/>
        <a:lstStyle/>
        <a:p>
          <a:endParaRPr lang="ru-RU"/>
        </a:p>
      </dgm:t>
    </dgm:pt>
    <dgm:pt modelId="{F2888F08-C0AD-46A6-9CA3-1C9E3BB62C9E}">
      <dgm:prSet/>
      <dgm:spPr/>
      <dgm:t>
        <a:bodyPr/>
        <a:lstStyle/>
        <a:p>
          <a:r>
            <a:rPr lang="ru-RU" b="1" dirty="0" smtClean="0"/>
            <a:t>Физкультминутки</a:t>
          </a:r>
          <a:endParaRPr lang="ru-RU" b="1" dirty="0"/>
        </a:p>
      </dgm:t>
    </dgm:pt>
    <dgm:pt modelId="{BF123C20-5665-4022-80F1-CE48329FE0B7}" type="parTrans" cxnId="{83249350-F245-405B-B48F-661B4D81C7FA}">
      <dgm:prSet/>
      <dgm:spPr/>
      <dgm:t>
        <a:bodyPr/>
        <a:lstStyle/>
        <a:p>
          <a:endParaRPr lang="ru-RU"/>
        </a:p>
      </dgm:t>
    </dgm:pt>
    <dgm:pt modelId="{3AD4BEBF-465A-46D4-9E4D-E0F8A3ED1D7A}" type="sibTrans" cxnId="{83249350-F245-405B-B48F-661B4D81C7FA}">
      <dgm:prSet/>
      <dgm:spPr/>
      <dgm:t>
        <a:bodyPr/>
        <a:lstStyle/>
        <a:p>
          <a:endParaRPr lang="ru-RU"/>
        </a:p>
      </dgm:t>
    </dgm:pt>
    <dgm:pt modelId="{163F02BD-D43B-4C45-8C37-7702213B7E91}" type="pres">
      <dgm:prSet presAssocID="{52815B01-2FAD-4041-B10A-6F46CF577EC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89B0E01-F818-4893-A5B8-BB8CDD2D342A}" type="pres">
      <dgm:prSet presAssocID="{52815B01-2FAD-4041-B10A-6F46CF577EC0}" presName="Name1" presStyleCnt="0"/>
      <dgm:spPr/>
    </dgm:pt>
    <dgm:pt modelId="{C2B1B34E-E6AD-4C32-A558-06E6841FE81D}" type="pres">
      <dgm:prSet presAssocID="{A000F066-D3E9-470C-B903-37784DBBD653}" presName="picture_1" presStyleCnt="0"/>
      <dgm:spPr/>
    </dgm:pt>
    <dgm:pt modelId="{4F51EC2D-BCD2-4B52-A55C-2E4B9BD65298}" type="pres">
      <dgm:prSet presAssocID="{A000F066-D3E9-470C-B903-37784DBBD653}" presName="pictureRepeatNode" presStyleLbl="alignImgPlace1" presStyleIdx="0" presStyleCnt="6" custScaleX="75583" custScaleY="149707" custLinFactNeighborX="-2375" custLinFactNeighborY="-4854"/>
      <dgm:spPr/>
      <dgm:t>
        <a:bodyPr/>
        <a:lstStyle/>
        <a:p>
          <a:endParaRPr lang="ru-RU"/>
        </a:p>
      </dgm:t>
    </dgm:pt>
    <dgm:pt modelId="{B077D8D7-BED1-424D-B4BA-06A30E720C0C}" type="pres">
      <dgm:prSet presAssocID="{A96728EC-C114-4514-A8A5-F64E24DD2C70}" presName="text_1" presStyleLbl="node1" presStyleIdx="0" presStyleCnt="0" custScaleX="143070" custScaleY="104470" custLinFactNeighborX="-2306" custLinFactNeighborY="-65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A3E1F-458D-4603-82AD-900DC53A950D}" type="pres">
      <dgm:prSet presAssocID="{7FFD0E8F-590F-4720-AF4B-4D887255849C}" presName="picture_2" presStyleCnt="0"/>
      <dgm:spPr/>
    </dgm:pt>
    <dgm:pt modelId="{F846A5CC-AA5F-46CF-AD48-1E251F048894}" type="pres">
      <dgm:prSet presAssocID="{7FFD0E8F-590F-4720-AF4B-4D887255849C}" presName="pictureRepeatNode" presStyleLbl="alignImgPlace1" presStyleIdx="1" presStyleCnt="6" custScaleX="354132" custScaleY="89059" custLinFactNeighborX="95322" custLinFactNeighborY="-1949"/>
      <dgm:spPr/>
      <dgm:t>
        <a:bodyPr/>
        <a:lstStyle/>
        <a:p>
          <a:endParaRPr lang="ru-RU"/>
        </a:p>
      </dgm:t>
    </dgm:pt>
    <dgm:pt modelId="{C82B81E3-6850-4002-A5CB-A32388C52271}" type="pres">
      <dgm:prSet presAssocID="{DA155147-D118-4CBA-ABAD-367E6AE3A4AE}" presName="line_2" presStyleLbl="parChTrans1D1" presStyleIdx="0" presStyleCnt="5"/>
      <dgm:spPr/>
    </dgm:pt>
    <dgm:pt modelId="{42CECF22-F8FA-4F10-A164-A31A63DCD39D}" type="pres">
      <dgm:prSet presAssocID="{DA155147-D118-4CBA-ABAD-367E6AE3A4AE}" presName="textparent_2" presStyleLbl="node1" presStyleIdx="0" presStyleCnt="0"/>
      <dgm:spPr/>
    </dgm:pt>
    <dgm:pt modelId="{3D03FCDA-DC3C-4E8C-B6FC-814CC7D4F358}" type="pres">
      <dgm:prSet presAssocID="{DA155147-D118-4CBA-ABAD-367E6AE3A4AE}" presName="text_2" presStyleLbl="revTx" presStyleIdx="0" presStyleCnt="5" custScaleX="857054" custScaleY="73952" custLinFactX="-100000" custLinFactNeighborX="-116024" custLinFactNeighborY="-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72804-19CF-4C50-B480-586E4DE7845E}" type="pres">
      <dgm:prSet presAssocID="{FD026BDB-5658-48ED-8648-FD3E6265E31C}" presName="picture_3" presStyleCnt="0"/>
      <dgm:spPr/>
    </dgm:pt>
    <dgm:pt modelId="{EBFDA77E-49CF-4B6F-B97E-B7C684FDA85C}" type="pres">
      <dgm:prSet presAssocID="{FD026BDB-5658-48ED-8648-FD3E6265E31C}" presName="pictureRepeatNode" presStyleLbl="alignImgPlace1" presStyleIdx="2" presStyleCnt="6" custScaleX="542582" custScaleY="107253" custLinFactNeighborX="75401" custLinFactNeighborY="-4519"/>
      <dgm:spPr/>
      <dgm:t>
        <a:bodyPr/>
        <a:lstStyle/>
        <a:p>
          <a:endParaRPr lang="ru-RU"/>
        </a:p>
      </dgm:t>
    </dgm:pt>
    <dgm:pt modelId="{4204EF16-9277-442B-B435-7CD59C7B5637}" type="pres">
      <dgm:prSet presAssocID="{1053C38A-07FD-4353-BE78-417CC21580AA}" presName="line_3" presStyleLbl="parChTrans1D1" presStyleIdx="1" presStyleCnt="5"/>
      <dgm:spPr/>
    </dgm:pt>
    <dgm:pt modelId="{0E4E21BA-1500-42C4-B9C1-D77CF3B45422}" type="pres">
      <dgm:prSet presAssocID="{1053C38A-07FD-4353-BE78-417CC21580AA}" presName="textparent_3" presStyleLbl="node1" presStyleIdx="0" presStyleCnt="0"/>
      <dgm:spPr/>
    </dgm:pt>
    <dgm:pt modelId="{85383CEF-7D7F-45B0-AB2C-C308FF7E4267}" type="pres">
      <dgm:prSet presAssocID="{1053C38A-07FD-4353-BE78-417CC21580AA}" presName="text_3" presStyleLbl="revTx" presStyleIdx="1" presStyleCnt="5" custScaleX="80177" custScaleY="84765" custLinFactNeighborX="-13724" custLinFactNeighborY="2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3A93C6-FAA7-42B0-B9EA-455A085FA2AD}" type="pres">
      <dgm:prSet presAssocID="{BF4B0012-F8FC-4876-A8B6-56B35E44F6AF}" presName="picture_4" presStyleCnt="0"/>
      <dgm:spPr/>
    </dgm:pt>
    <dgm:pt modelId="{E6AEBB58-E002-4DD9-A9DA-31D72D80A60E}" type="pres">
      <dgm:prSet presAssocID="{BF4B0012-F8FC-4876-A8B6-56B35E44F6AF}" presName="pictureRepeatNode" presStyleLbl="alignImgPlace1" presStyleIdx="3" presStyleCnt="6" custScaleX="337311" custScaleY="109211" custLinFactX="6280" custLinFactNeighborX="100000" custLinFactNeighborY="-15947"/>
      <dgm:spPr/>
      <dgm:t>
        <a:bodyPr/>
        <a:lstStyle/>
        <a:p>
          <a:endParaRPr lang="ru-RU"/>
        </a:p>
      </dgm:t>
    </dgm:pt>
    <dgm:pt modelId="{DA4B36C1-6A12-436E-AD79-651CFA980F89}" type="pres">
      <dgm:prSet presAssocID="{3402CB30-8FAA-44F6-A556-49FC15ED9192}" presName="line_4" presStyleLbl="parChTrans1D1" presStyleIdx="2" presStyleCnt="5"/>
      <dgm:spPr/>
    </dgm:pt>
    <dgm:pt modelId="{DCBC74B2-46DE-4CE7-9EA9-5DA195E1B1F2}" type="pres">
      <dgm:prSet presAssocID="{3402CB30-8FAA-44F6-A556-49FC15ED9192}" presName="textparent_4" presStyleLbl="node1" presStyleIdx="0" presStyleCnt="0"/>
      <dgm:spPr/>
    </dgm:pt>
    <dgm:pt modelId="{8B8AA70B-DCCF-4741-A3EE-BB393BB3673A}" type="pres">
      <dgm:prSet presAssocID="{3402CB30-8FAA-44F6-A556-49FC15ED9192}" presName="text_4" presStyleLbl="revTx" presStyleIdx="2" presStyleCnt="5" custFlipHor="1" custScaleX="2000000" custScaleY="89838" custLinFactX="-100000" custLinFactNeighborX="-180993" custLinFactNeighborY="-16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7AD79A-15DF-42C2-8F22-E2B75AACF1D7}" type="pres">
      <dgm:prSet presAssocID="{C1F897E4-84B0-4BDD-8139-AF04C5448C05}" presName="picture_5" presStyleCnt="0"/>
      <dgm:spPr/>
    </dgm:pt>
    <dgm:pt modelId="{1281B781-80FC-4E86-A858-D25C15090F9E}" type="pres">
      <dgm:prSet presAssocID="{C1F897E4-84B0-4BDD-8139-AF04C5448C05}" presName="pictureRepeatNode" presStyleLbl="alignImgPlace1" presStyleIdx="4" presStyleCnt="6" custScaleX="481902" custScaleY="181061" custLinFactX="617" custLinFactNeighborX="100000" custLinFactNeighborY="-1689"/>
      <dgm:spPr/>
      <dgm:t>
        <a:bodyPr/>
        <a:lstStyle/>
        <a:p>
          <a:endParaRPr lang="ru-RU"/>
        </a:p>
      </dgm:t>
    </dgm:pt>
    <dgm:pt modelId="{640E14B4-5B8C-4775-B201-B79D27597205}" type="pres">
      <dgm:prSet presAssocID="{8614C2A8-5944-48A8-9377-B743702D321A}" presName="line_5" presStyleLbl="parChTrans1D1" presStyleIdx="3" presStyleCnt="5"/>
      <dgm:spPr/>
    </dgm:pt>
    <dgm:pt modelId="{DBB04B0D-B251-4AEE-BF3B-7949F0B161C1}" type="pres">
      <dgm:prSet presAssocID="{8614C2A8-5944-48A8-9377-B743702D321A}" presName="textparent_5" presStyleLbl="node1" presStyleIdx="0" presStyleCnt="0"/>
      <dgm:spPr/>
    </dgm:pt>
    <dgm:pt modelId="{A498EA6D-97DF-4ECE-8CA4-2DD106192077}" type="pres">
      <dgm:prSet presAssocID="{8614C2A8-5944-48A8-9377-B743702D321A}" presName="text_5" presStyleLbl="revTx" presStyleIdx="3" presStyleCnt="5" custLinFactNeighborX="-26371" custLinFactNeighborY="-51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043321-CFE9-43C0-8178-22936BD6FFBA}" type="pres">
      <dgm:prSet presAssocID="{3AD4BEBF-465A-46D4-9E4D-E0F8A3ED1D7A}" presName="picture_6" presStyleCnt="0"/>
      <dgm:spPr/>
    </dgm:pt>
    <dgm:pt modelId="{E27D3EC7-8F24-4D60-9CEF-A413AF4EF56B}" type="pres">
      <dgm:prSet presAssocID="{3AD4BEBF-465A-46D4-9E4D-E0F8A3ED1D7A}" presName="pictureRepeatNode" presStyleLbl="alignImgPlace1" presStyleIdx="5" presStyleCnt="6" custScaleX="266667" custLinFactX="27944" custLinFactNeighborX="100000" custLinFactNeighborY="38706"/>
      <dgm:spPr/>
      <dgm:t>
        <a:bodyPr/>
        <a:lstStyle/>
        <a:p>
          <a:endParaRPr lang="ru-RU"/>
        </a:p>
      </dgm:t>
    </dgm:pt>
    <dgm:pt modelId="{F2604AD7-E8F1-45D6-9F91-9565E4BCCD56}" type="pres">
      <dgm:prSet presAssocID="{F2888F08-C0AD-46A6-9CA3-1C9E3BB62C9E}" presName="line_6" presStyleLbl="parChTrans1D1" presStyleIdx="4" presStyleCnt="5"/>
      <dgm:spPr/>
    </dgm:pt>
    <dgm:pt modelId="{37717E60-5143-43CD-BFA0-19DBDF074958}" type="pres">
      <dgm:prSet presAssocID="{F2888F08-C0AD-46A6-9CA3-1C9E3BB62C9E}" presName="textparent_6" presStyleLbl="node1" presStyleIdx="0" presStyleCnt="0"/>
      <dgm:spPr/>
    </dgm:pt>
    <dgm:pt modelId="{937E699A-C9A3-4F12-A79C-2189B806477D}" type="pres">
      <dgm:prSet presAssocID="{F2888F08-C0AD-46A6-9CA3-1C9E3BB62C9E}" presName="text_6" presStyleLbl="revTx" presStyleIdx="4" presStyleCnt="5" custScaleX="133661" custScaleY="81481" custLinFactNeighborX="-11048" custLinFactNeighborY="38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6186AF-AAFA-44E0-BAA3-9E7A0695E745}" srcId="{52815B01-2FAD-4041-B10A-6F46CF577EC0}" destId="{1053C38A-07FD-4353-BE78-417CC21580AA}" srcOrd="2" destOrd="0" parTransId="{DC85403B-8B85-41C3-A617-8ACBCEEBF3F9}" sibTransId="{FD026BDB-5658-48ED-8648-FD3E6265E31C}"/>
    <dgm:cxn modelId="{4AB38B91-686D-444D-898C-69002315DA64}" srcId="{52815B01-2FAD-4041-B10A-6F46CF577EC0}" destId="{DA155147-D118-4CBA-ABAD-367E6AE3A4AE}" srcOrd="1" destOrd="0" parTransId="{E89324F7-5DAA-4CBA-8CC7-47117B92C530}" sibTransId="{7FFD0E8F-590F-4720-AF4B-4D887255849C}"/>
    <dgm:cxn modelId="{DDDF5289-F337-4301-A9B0-701DEC297C0D}" srcId="{52815B01-2FAD-4041-B10A-6F46CF577EC0}" destId="{3402CB30-8FAA-44F6-A556-49FC15ED9192}" srcOrd="3" destOrd="0" parTransId="{BB45D5F4-7BEF-404C-B7EF-DC228BAD59CB}" sibTransId="{BF4B0012-F8FC-4876-A8B6-56B35E44F6AF}"/>
    <dgm:cxn modelId="{8A797001-D097-4257-8047-089849E7B2D1}" type="presOf" srcId="{1053C38A-07FD-4353-BE78-417CC21580AA}" destId="{85383CEF-7D7F-45B0-AB2C-C308FF7E4267}" srcOrd="0" destOrd="0" presId="urn:microsoft.com/office/officeart/2008/layout/CircularPictureCallout"/>
    <dgm:cxn modelId="{057E0A24-8589-4E42-BD99-36779FF14DCB}" type="presOf" srcId="{7FFD0E8F-590F-4720-AF4B-4D887255849C}" destId="{F846A5CC-AA5F-46CF-AD48-1E251F048894}" srcOrd="0" destOrd="0" presId="urn:microsoft.com/office/officeart/2008/layout/CircularPictureCallout"/>
    <dgm:cxn modelId="{953DC6BB-4220-41D2-A897-FF9BABEF93D7}" srcId="{52815B01-2FAD-4041-B10A-6F46CF577EC0}" destId="{8614C2A8-5944-48A8-9377-B743702D321A}" srcOrd="4" destOrd="0" parTransId="{4BD338F9-C938-4B41-B5EE-7CD47AAAA3D2}" sibTransId="{C1F897E4-84B0-4BDD-8139-AF04C5448C05}"/>
    <dgm:cxn modelId="{529CDA06-7296-4340-868A-E98D60B5F111}" type="presOf" srcId="{FD026BDB-5658-48ED-8648-FD3E6265E31C}" destId="{EBFDA77E-49CF-4B6F-B97E-B7C684FDA85C}" srcOrd="0" destOrd="0" presId="urn:microsoft.com/office/officeart/2008/layout/CircularPictureCallout"/>
    <dgm:cxn modelId="{D970EB22-8E02-42C2-BA7B-7C0F173A9CCB}" type="presOf" srcId="{A96728EC-C114-4514-A8A5-F64E24DD2C70}" destId="{B077D8D7-BED1-424D-B4BA-06A30E720C0C}" srcOrd="0" destOrd="0" presId="urn:microsoft.com/office/officeart/2008/layout/CircularPictureCallout"/>
    <dgm:cxn modelId="{1D04F1CA-250B-4B1F-B08E-580225794347}" type="presOf" srcId="{52815B01-2FAD-4041-B10A-6F46CF577EC0}" destId="{163F02BD-D43B-4C45-8C37-7702213B7E91}" srcOrd="0" destOrd="0" presId="urn:microsoft.com/office/officeart/2008/layout/CircularPictureCallout"/>
    <dgm:cxn modelId="{DE3862EB-F642-4D57-B46C-24373A2C19C0}" type="presOf" srcId="{3402CB30-8FAA-44F6-A556-49FC15ED9192}" destId="{8B8AA70B-DCCF-4741-A3EE-BB393BB3673A}" srcOrd="0" destOrd="0" presId="urn:microsoft.com/office/officeart/2008/layout/CircularPictureCallout"/>
    <dgm:cxn modelId="{116CA6B3-018F-451E-B663-5A88B608729E}" type="presOf" srcId="{BF4B0012-F8FC-4876-A8B6-56B35E44F6AF}" destId="{E6AEBB58-E002-4DD9-A9DA-31D72D80A60E}" srcOrd="0" destOrd="0" presId="urn:microsoft.com/office/officeart/2008/layout/CircularPictureCallout"/>
    <dgm:cxn modelId="{F7961417-9DAE-48F4-9D34-3D0DBD292963}" type="presOf" srcId="{C1F897E4-84B0-4BDD-8139-AF04C5448C05}" destId="{1281B781-80FC-4E86-A858-D25C15090F9E}" srcOrd="0" destOrd="0" presId="urn:microsoft.com/office/officeart/2008/layout/CircularPictureCallout"/>
    <dgm:cxn modelId="{4C424918-9413-4F6D-9EAC-06A9BA95A9FF}" type="presOf" srcId="{F2888F08-C0AD-46A6-9CA3-1C9E3BB62C9E}" destId="{937E699A-C9A3-4F12-A79C-2189B806477D}" srcOrd="0" destOrd="0" presId="urn:microsoft.com/office/officeart/2008/layout/CircularPictureCallout"/>
    <dgm:cxn modelId="{F466F58C-4BB7-49B5-8BE7-45C32210A3B5}" type="presOf" srcId="{8614C2A8-5944-48A8-9377-B743702D321A}" destId="{A498EA6D-97DF-4ECE-8CA4-2DD106192077}" srcOrd="0" destOrd="0" presId="urn:microsoft.com/office/officeart/2008/layout/CircularPictureCallout"/>
    <dgm:cxn modelId="{E78355A5-C638-43D2-9A95-97BAAC264359}" type="presOf" srcId="{3AD4BEBF-465A-46D4-9E4D-E0F8A3ED1D7A}" destId="{E27D3EC7-8F24-4D60-9CEF-A413AF4EF56B}" srcOrd="0" destOrd="0" presId="urn:microsoft.com/office/officeart/2008/layout/CircularPictureCallout"/>
    <dgm:cxn modelId="{B73C6E0D-14E0-4C78-B661-90F613D8B4A1}" type="presOf" srcId="{A000F066-D3E9-470C-B903-37784DBBD653}" destId="{4F51EC2D-BCD2-4B52-A55C-2E4B9BD65298}" srcOrd="0" destOrd="0" presId="urn:microsoft.com/office/officeart/2008/layout/CircularPictureCallout"/>
    <dgm:cxn modelId="{041D2250-E665-4C07-B300-2C6452B5A438}" type="presOf" srcId="{DA155147-D118-4CBA-ABAD-367E6AE3A4AE}" destId="{3D03FCDA-DC3C-4E8C-B6FC-814CC7D4F358}" srcOrd="0" destOrd="0" presId="urn:microsoft.com/office/officeart/2008/layout/CircularPictureCallout"/>
    <dgm:cxn modelId="{3A0944CC-A915-4799-A7AB-CF0C21D28806}" srcId="{52815B01-2FAD-4041-B10A-6F46CF577EC0}" destId="{A96728EC-C114-4514-A8A5-F64E24DD2C70}" srcOrd="0" destOrd="0" parTransId="{540D41B6-7800-420F-BB48-2A9F5C3AD9B3}" sibTransId="{A000F066-D3E9-470C-B903-37784DBBD653}"/>
    <dgm:cxn modelId="{83249350-F245-405B-B48F-661B4D81C7FA}" srcId="{52815B01-2FAD-4041-B10A-6F46CF577EC0}" destId="{F2888F08-C0AD-46A6-9CA3-1C9E3BB62C9E}" srcOrd="5" destOrd="0" parTransId="{BF123C20-5665-4022-80F1-CE48329FE0B7}" sibTransId="{3AD4BEBF-465A-46D4-9E4D-E0F8A3ED1D7A}"/>
    <dgm:cxn modelId="{34EFABE2-71ED-402D-9FC0-5831165A3CFE}" type="presParOf" srcId="{163F02BD-D43B-4C45-8C37-7702213B7E91}" destId="{D89B0E01-F818-4893-A5B8-BB8CDD2D342A}" srcOrd="0" destOrd="0" presId="urn:microsoft.com/office/officeart/2008/layout/CircularPictureCallout"/>
    <dgm:cxn modelId="{F0C604D9-483B-4189-B3FE-A452928C7120}" type="presParOf" srcId="{D89B0E01-F818-4893-A5B8-BB8CDD2D342A}" destId="{C2B1B34E-E6AD-4C32-A558-06E6841FE81D}" srcOrd="0" destOrd="0" presId="urn:microsoft.com/office/officeart/2008/layout/CircularPictureCallout"/>
    <dgm:cxn modelId="{B95D06E4-9DC6-4DD7-93B4-B644567CEB41}" type="presParOf" srcId="{C2B1B34E-E6AD-4C32-A558-06E6841FE81D}" destId="{4F51EC2D-BCD2-4B52-A55C-2E4B9BD65298}" srcOrd="0" destOrd="0" presId="urn:microsoft.com/office/officeart/2008/layout/CircularPictureCallout"/>
    <dgm:cxn modelId="{F795A869-0D97-439F-B73F-ECBD66F1F725}" type="presParOf" srcId="{D89B0E01-F818-4893-A5B8-BB8CDD2D342A}" destId="{B077D8D7-BED1-424D-B4BA-06A30E720C0C}" srcOrd="1" destOrd="0" presId="urn:microsoft.com/office/officeart/2008/layout/CircularPictureCallout"/>
    <dgm:cxn modelId="{093E2D45-34E0-4DF1-AFB2-2B08CE5367EE}" type="presParOf" srcId="{D89B0E01-F818-4893-A5B8-BB8CDD2D342A}" destId="{536A3E1F-458D-4603-82AD-900DC53A950D}" srcOrd="2" destOrd="0" presId="urn:microsoft.com/office/officeart/2008/layout/CircularPictureCallout"/>
    <dgm:cxn modelId="{7292517C-5CAB-4B8C-BEFF-83CB9B676C91}" type="presParOf" srcId="{536A3E1F-458D-4603-82AD-900DC53A950D}" destId="{F846A5CC-AA5F-46CF-AD48-1E251F048894}" srcOrd="0" destOrd="0" presId="urn:microsoft.com/office/officeart/2008/layout/CircularPictureCallout"/>
    <dgm:cxn modelId="{75A9C12F-8384-4C3C-88E0-9A0DFCC3E7CB}" type="presParOf" srcId="{D89B0E01-F818-4893-A5B8-BB8CDD2D342A}" destId="{C82B81E3-6850-4002-A5CB-A32388C52271}" srcOrd="3" destOrd="0" presId="urn:microsoft.com/office/officeart/2008/layout/CircularPictureCallout"/>
    <dgm:cxn modelId="{865B7F4F-C3C3-4F2B-AB52-F060AB2C6791}" type="presParOf" srcId="{D89B0E01-F818-4893-A5B8-BB8CDD2D342A}" destId="{42CECF22-F8FA-4F10-A164-A31A63DCD39D}" srcOrd="4" destOrd="0" presId="urn:microsoft.com/office/officeart/2008/layout/CircularPictureCallout"/>
    <dgm:cxn modelId="{61593DCB-EAF1-4613-8504-CBA5954ACF16}" type="presParOf" srcId="{42CECF22-F8FA-4F10-A164-A31A63DCD39D}" destId="{3D03FCDA-DC3C-4E8C-B6FC-814CC7D4F358}" srcOrd="0" destOrd="0" presId="urn:microsoft.com/office/officeart/2008/layout/CircularPictureCallout"/>
    <dgm:cxn modelId="{6CD4D6BD-D7C9-4EFB-AE85-26A2A63F5E30}" type="presParOf" srcId="{D89B0E01-F818-4893-A5B8-BB8CDD2D342A}" destId="{2EB72804-19CF-4C50-B480-586E4DE7845E}" srcOrd="5" destOrd="0" presId="urn:microsoft.com/office/officeart/2008/layout/CircularPictureCallout"/>
    <dgm:cxn modelId="{ECDD1758-281D-4A37-B969-5351E8977C6B}" type="presParOf" srcId="{2EB72804-19CF-4C50-B480-586E4DE7845E}" destId="{EBFDA77E-49CF-4B6F-B97E-B7C684FDA85C}" srcOrd="0" destOrd="0" presId="urn:microsoft.com/office/officeart/2008/layout/CircularPictureCallout"/>
    <dgm:cxn modelId="{E053FDFA-B08A-42CE-AEB2-69E0AB76D000}" type="presParOf" srcId="{D89B0E01-F818-4893-A5B8-BB8CDD2D342A}" destId="{4204EF16-9277-442B-B435-7CD59C7B5637}" srcOrd="6" destOrd="0" presId="urn:microsoft.com/office/officeart/2008/layout/CircularPictureCallout"/>
    <dgm:cxn modelId="{09803717-4C88-441F-A1AA-F8A381A4FFF0}" type="presParOf" srcId="{D89B0E01-F818-4893-A5B8-BB8CDD2D342A}" destId="{0E4E21BA-1500-42C4-B9C1-D77CF3B45422}" srcOrd="7" destOrd="0" presId="urn:microsoft.com/office/officeart/2008/layout/CircularPictureCallout"/>
    <dgm:cxn modelId="{47A8DDB8-7F11-459D-9B55-008347B9187C}" type="presParOf" srcId="{0E4E21BA-1500-42C4-B9C1-D77CF3B45422}" destId="{85383CEF-7D7F-45B0-AB2C-C308FF7E4267}" srcOrd="0" destOrd="0" presId="urn:microsoft.com/office/officeart/2008/layout/CircularPictureCallout"/>
    <dgm:cxn modelId="{36475844-3C33-4745-AF76-2EB1C1BF02A2}" type="presParOf" srcId="{D89B0E01-F818-4893-A5B8-BB8CDD2D342A}" destId="{E33A93C6-FAA7-42B0-B9EA-455A085FA2AD}" srcOrd="8" destOrd="0" presId="urn:microsoft.com/office/officeart/2008/layout/CircularPictureCallout"/>
    <dgm:cxn modelId="{67387CE3-7CB5-4A1F-9DA0-C93616F8074B}" type="presParOf" srcId="{E33A93C6-FAA7-42B0-B9EA-455A085FA2AD}" destId="{E6AEBB58-E002-4DD9-A9DA-31D72D80A60E}" srcOrd="0" destOrd="0" presId="urn:microsoft.com/office/officeart/2008/layout/CircularPictureCallout"/>
    <dgm:cxn modelId="{3D4AF71B-63CA-48C1-A3BC-9AFCC8CAFE3F}" type="presParOf" srcId="{D89B0E01-F818-4893-A5B8-BB8CDD2D342A}" destId="{DA4B36C1-6A12-436E-AD79-651CFA980F89}" srcOrd="9" destOrd="0" presId="urn:microsoft.com/office/officeart/2008/layout/CircularPictureCallout"/>
    <dgm:cxn modelId="{B8470ECB-ED50-4964-A34A-39522E4C6B2F}" type="presParOf" srcId="{D89B0E01-F818-4893-A5B8-BB8CDD2D342A}" destId="{DCBC74B2-46DE-4CE7-9EA9-5DA195E1B1F2}" srcOrd="10" destOrd="0" presId="urn:microsoft.com/office/officeart/2008/layout/CircularPictureCallout"/>
    <dgm:cxn modelId="{9B703504-FF82-4256-8713-B00E5FE8E66A}" type="presParOf" srcId="{DCBC74B2-46DE-4CE7-9EA9-5DA195E1B1F2}" destId="{8B8AA70B-DCCF-4741-A3EE-BB393BB3673A}" srcOrd="0" destOrd="0" presId="urn:microsoft.com/office/officeart/2008/layout/CircularPictureCallout"/>
    <dgm:cxn modelId="{1995E043-6FB3-4603-ABB5-F01DF0793542}" type="presParOf" srcId="{D89B0E01-F818-4893-A5B8-BB8CDD2D342A}" destId="{F17AD79A-15DF-42C2-8F22-E2B75AACF1D7}" srcOrd="11" destOrd="0" presId="urn:microsoft.com/office/officeart/2008/layout/CircularPictureCallout"/>
    <dgm:cxn modelId="{F74774F6-1D7F-4E4B-831C-348B220102D0}" type="presParOf" srcId="{F17AD79A-15DF-42C2-8F22-E2B75AACF1D7}" destId="{1281B781-80FC-4E86-A858-D25C15090F9E}" srcOrd="0" destOrd="0" presId="urn:microsoft.com/office/officeart/2008/layout/CircularPictureCallout"/>
    <dgm:cxn modelId="{6D8850CC-7293-4168-BC19-D8DE78DF46BD}" type="presParOf" srcId="{D89B0E01-F818-4893-A5B8-BB8CDD2D342A}" destId="{640E14B4-5B8C-4775-B201-B79D27597205}" srcOrd="12" destOrd="0" presId="urn:microsoft.com/office/officeart/2008/layout/CircularPictureCallout"/>
    <dgm:cxn modelId="{A8471632-A0EF-4741-BA6C-C9CDA90DB6D9}" type="presParOf" srcId="{D89B0E01-F818-4893-A5B8-BB8CDD2D342A}" destId="{DBB04B0D-B251-4AEE-BF3B-7949F0B161C1}" srcOrd="13" destOrd="0" presId="urn:microsoft.com/office/officeart/2008/layout/CircularPictureCallout"/>
    <dgm:cxn modelId="{F3525548-A61A-4D39-8E2C-B2D485AEDC5E}" type="presParOf" srcId="{DBB04B0D-B251-4AEE-BF3B-7949F0B161C1}" destId="{A498EA6D-97DF-4ECE-8CA4-2DD106192077}" srcOrd="0" destOrd="0" presId="urn:microsoft.com/office/officeart/2008/layout/CircularPictureCallout"/>
    <dgm:cxn modelId="{1DD6BF57-D83A-45F6-BDC9-2C65BFC262F9}" type="presParOf" srcId="{D89B0E01-F818-4893-A5B8-BB8CDD2D342A}" destId="{68043321-CFE9-43C0-8178-22936BD6FFBA}" srcOrd="14" destOrd="0" presId="urn:microsoft.com/office/officeart/2008/layout/CircularPictureCallout"/>
    <dgm:cxn modelId="{BF23B960-2A1F-4223-95A0-154F8544D318}" type="presParOf" srcId="{68043321-CFE9-43C0-8178-22936BD6FFBA}" destId="{E27D3EC7-8F24-4D60-9CEF-A413AF4EF56B}" srcOrd="0" destOrd="0" presId="urn:microsoft.com/office/officeart/2008/layout/CircularPictureCallout"/>
    <dgm:cxn modelId="{13572BEA-1F4A-4BCD-B4BB-583A85BEE039}" type="presParOf" srcId="{D89B0E01-F818-4893-A5B8-BB8CDD2D342A}" destId="{F2604AD7-E8F1-45D6-9F91-9565E4BCCD56}" srcOrd="15" destOrd="0" presId="urn:microsoft.com/office/officeart/2008/layout/CircularPictureCallout"/>
    <dgm:cxn modelId="{5EAF908B-94D0-4872-8B68-8F56D5281AE1}" type="presParOf" srcId="{D89B0E01-F818-4893-A5B8-BB8CDD2D342A}" destId="{37717E60-5143-43CD-BFA0-19DBDF074958}" srcOrd="16" destOrd="0" presId="urn:microsoft.com/office/officeart/2008/layout/CircularPictureCallout"/>
    <dgm:cxn modelId="{21E11A69-AEB2-4E06-94EB-07AFAFEAF377}" type="presParOf" srcId="{37717E60-5143-43CD-BFA0-19DBDF074958}" destId="{937E699A-C9A3-4F12-A79C-2189B806477D}" srcOrd="0" destOrd="0" presId="urn:microsoft.com/office/officeart/2008/layout/CircularPictureCallout"/>
  </dgm:cxnLst>
  <dgm:bg>
    <a:solidFill>
      <a:schemeClr val="accent3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C47389-5035-4455-B678-6E42D1598757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D9B07F-EBB7-416B-B248-F9C2965AA81D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Гимнастики</a:t>
          </a:r>
          <a:endParaRPr lang="ru-RU" dirty="0">
            <a:solidFill>
              <a:schemeClr val="tx1"/>
            </a:solidFill>
          </a:endParaRPr>
        </a:p>
      </dgm:t>
    </dgm:pt>
    <dgm:pt modelId="{60186641-DD2A-4B1C-98AD-FAAAF265B02C}" type="parTrans" cxnId="{1FEB7E4A-72D0-4F0D-9F21-B84738AB0247}">
      <dgm:prSet/>
      <dgm:spPr/>
      <dgm:t>
        <a:bodyPr/>
        <a:lstStyle/>
        <a:p>
          <a:endParaRPr lang="ru-RU"/>
        </a:p>
      </dgm:t>
    </dgm:pt>
    <dgm:pt modelId="{452FC754-D2CE-436D-882B-4638C93E23A3}" type="sibTrans" cxnId="{1FEB7E4A-72D0-4F0D-9F21-B84738AB0247}">
      <dgm:prSet/>
      <dgm:spPr/>
      <dgm:t>
        <a:bodyPr/>
        <a:lstStyle/>
        <a:p>
          <a:endParaRPr lang="ru-RU"/>
        </a:p>
      </dgm:t>
    </dgm:pt>
    <dgm:pt modelId="{63301E2A-D78B-4C55-8AD6-D867F5072358}">
      <dgm:prSet phldrT="[Текст]"/>
      <dgm:spPr/>
      <dgm:t>
        <a:bodyPr/>
        <a:lstStyle/>
        <a:p>
          <a:r>
            <a:rPr lang="ru-RU" dirty="0" smtClean="0"/>
            <a:t>Гимнастика пробуждения</a:t>
          </a:r>
          <a:endParaRPr lang="ru-RU" dirty="0"/>
        </a:p>
      </dgm:t>
    </dgm:pt>
    <dgm:pt modelId="{643D309E-6B5F-4FC0-B7B3-F82A87F83CEE}" type="parTrans" cxnId="{43F91748-DB9A-4308-8A4A-45B4DDAFA9C3}">
      <dgm:prSet/>
      <dgm:spPr/>
      <dgm:t>
        <a:bodyPr/>
        <a:lstStyle/>
        <a:p>
          <a:endParaRPr lang="ru-RU"/>
        </a:p>
      </dgm:t>
    </dgm:pt>
    <dgm:pt modelId="{440023B0-5035-4E02-888F-526FE0D573AC}" type="sibTrans" cxnId="{43F91748-DB9A-4308-8A4A-45B4DDAFA9C3}">
      <dgm:prSet/>
      <dgm:spPr/>
      <dgm:t>
        <a:bodyPr/>
        <a:lstStyle/>
        <a:p>
          <a:endParaRPr lang="ru-RU"/>
        </a:p>
      </dgm:t>
    </dgm:pt>
    <dgm:pt modelId="{A465AF8D-B80A-449C-8BCA-DFECB67DE739}">
      <dgm:prSet phldrT="[Текст]"/>
      <dgm:spPr/>
      <dgm:t>
        <a:bodyPr/>
        <a:lstStyle/>
        <a:p>
          <a:r>
            <a:rPr lang="ru-RU" dirty="0" smtClean="0"/>
            <a:t>Пальчиковая гимнастика</a:t>
          </a:r>
          <a:endParaRPr lang="ru-RU" dirty="0"/>
        </a:p>
      </dgm:t>
    </dgm:pt>
    <dgm:pt modelId="{49A858EE-83BC-4B90-A50D-DB4A5264BCAB}" type="parTrans" cxnId="{4498A499-F2C5-4327-8EF3-D22AACFE421B}">
      <dgm:prSet/>
      <dgm:spPr/>
      <dgm:t>
        <a:bodyPr/>
        <a:lstStyle/>
        <a:p>
          <a:endParaRPr lang="ru-RU"/>
        </a:p>
      </dgm:t>
    </dgm:pt>
    <dgm:pt modelId="{71F51AC4-B3BB-4D0B-8626-DE50857D413A}" type="sibTrans" cxnId="{4498A499-F2C5-4327-8EF3-D22AACFE421B}">
      <dgm:prSet/>
      <dgm:spPr/>
      <dgm:t>
        <a:bodyPr/>
        <a:lstStyle/>
        <a:p>
          <a:endParaRPr lang="ru-RU"/>
        </a:p>
      </dgm:t>
    </dgm:pt>
    <dgm:pt modelId="{74CBDB11-972A-4550-BF8B-851B56F734B2}">
      <dgm:prSet phldrT="[Текст]"/>
      <dgm:spPr/>
      <dgm:t>
        <a:bodyPr/>
        <a:lstStyle/>
        <a:p>
          <a:r>
            <a:rPr lang="ru-RU" dirty="0" smtClean="0"/>
            <a:t>Утренняя гимнастика</a:t>
          </a:r>
          <a:endParaRPr lang="ru-RU" dirty="0"/>
        </a:p>
      </dgm:t>
    </dgm:pt>
    <dgm:pt modelId="{13652278-1F30-4F1E-A043-304AB0995F83}" type="parTrans" cxnId="{5B98C5AB-EF56-4AD6-8FC6-DB0B86A55408}">
      <dgm:prSet/>
      <dgm:spPr/>
      <dgm:t>
        <a:bodyPr/>
        <a:lstStyle/>
        <a:p>
          <a:endParaRPr lang="ru-RU"/>
        </a:p>
      </dgm:t>
    </dgm:pt>
    <dgm:pt modelId="{5D281E3E-5FFC-45A6-88B9-3C2769B667BF}" type="sibTrans" cxnId="{5B98C5AB-EF56-4AD6-8FC6-DB0B86A55408}">
      <dgm:prSet/>
      <dgm:spPr/>
      <dgm:t>
        <a:bodyPr/>
        <a:lstStyle/>
        <a:p>
          <a:endParaRPr lang="ru-RU"/>
        </a:p>
      </dgm:t>
    </dgm:pt>
    <dgm:pt modelId="{88D7198B-B89E-47BA-A1E6-50FB3EF57A00}">
      <dgm:prSet phldrT="[Текст]"/>
      <dgm:spPr/>
      <dgm:t>
        <a:bodyPr/>
        <a:lstStyle/>
        <a:p>
          <a:r>
            <a:rPr lang="ru-RU" dirty="0" smtClean="0"/>
            <a:t>Дыхательная гимнастика</a:t>
          </a:r>
          <a:endParaRPr lang="ru-RU" dirty="0"/>
        </a:p>
      </dgm:t>
    </dgm:pt>
    <dgm:pt modelId="{3CFEC22F-E943-4691-A2FC-6759C47CE3A7}" type="parTrans" cxnId="{B0C48DE9-D17C-4F2A-B851-B1219753A09F}">
      <dgm:prSet/>
      <dgm:spPr/>
      <dgm:t>
        <a:bodyPr/>
        <a:lstStyle/>
        <a:p>
          <a:endParaRPr lang="ru-RU"/>
        </a:p>
      </dgm:t>
    </dgm:pt>
    <dgm:pt modelId="{276C5023-00BB-45FC-8F39-B270DACD12B3}" type="sibTrans" cxnId="{B0C48DE9-D17C-4F2A-B851-B1219753A09F}">
      <dgm:prSet/>
      <dgm:spPr/>
      <dgm:t>
        <a:bodyPr/>
        <a:lstStyle/>
        <a:p>
          <a:endParaRPr lang="ru-RU"/>
        </a:p>
      </dgm:t>
    </dgm:pt>
    <dgm:pt modelId="{37EB7F44-3830-4933-80D3-8CE4CADD6FE5}">
      <dgm:prSet/>
      <dgm:spPr/>
      <dgm:t>
        <a:bodyPr/>
        <a:lstStyle/>
        <a:p>
          <a:r>
            <a:rPr lang="ru-RU" dirty="0" smtClean="0"/>
            <a:t>Гимнастика для глаз</a:t>
          </a:r>
          <a:endParaRPr lang="ru-RU" dirty="0"/>
        </a:p>
      </dgm:t>
    </dgm:pt>
    <dgm:pt modelId="{DB88D1DD-47D2-4035-B424-B745191C97D0}" type="parTrans" cxnId="{2B049140-C784-422B-A55A-C2D4B0CDCACB}">
      <dgm:prSet/>
      <dgm:spPr/>
      <dgm:t>
        <a:bodyPr/>
        <a:lstStyle/>
        <a:p>
          <a:endParaRPr lang="ru-RU"/>
        </a:p>
      </dgm:t>
    </dgm:pt>
    <dgm:pt modelId="{E6CD1995-E601-499D-9C03-8302A9B4D0B9}" type="sibTrans" cxnId="{2B049140-C784-422B-A55A-C2D4B0CDCACB}">
      <dgm:prSet/>
      <dgm:spPr/>
      <dgm:t>
        <a:bodyPr/>
        <a:lstStyle/>
        <a:p>
          <a:endParaRPr lang="ru-RU"/>
        </a:p>
      </dgm:t>
    </dgm:pt>
    <dgm:pt modelId="{60C1F8EB-C568-45FA-86FD-23188D8B868A}" type="pres">
      <dgm:prSet presAssocID="{21C47389-5035-4455-B678-6E42D159875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1E562-6F00-489E-871E-AD96A53F952D}" type="pres">
      <dgm:prSet presAssocID="{37EB7F44-3830-4933-80D3-8CE4CADD6FE5}" presName="node" presStyleLbl="node1" presStyleIdx="0" presStyleCnt="6" custLinFactY="86046" custLinFactNeighborX="2915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AB9C14-1EFD-4DC4-A528-CD8D13C70833}" type="pres">
      <dgm:prSet presAssocID="{E6CD1995-E601-499D-9C03-8302A9B4D0B9}" presName="sibTrans" presStyleCnt="0"/>
      <dgm:spPr/>
    </dgm:pt>
    <dgm:pt modelId="{CF24C173-4979-4F2A-8891-C937EF01C432}" type="pres">
      <dgm:prSet presAssocID="{3FD9B07F-EBB7-416B-B248-F9C2965AA81D}" presName="node" presStyleLbl="node1" presStyleIdx="1" presStyleCnt="6" custLinFactNeighborX="-12632" custLinFactNeighborY="-54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DC4EA-377F-4A69-8B19-3D43391464C6}" type="pres">
      <dgm:prSet presAssocID="{452FC754-D2CE-436D-882B-4638C93E23A3}" presName="sibTrans" presStyleCnt="0"/>
      <dgm:spPr/>
    </dgm:pt>
    <dgm:pt modelId="{EF940962-DEEF-4BB4-A72B-820016FA806C}" type="pres">
      <dgm:prSet presAssocID="{63301E2A-D78B-4C55-8AD6-D867F5072358}" presName="node" presStyleLbl="node1" presStyleIdx="2" presStyleCnt="6" custScaleX="79683" custLinFactX="-12137" custLinFactNeighborX="-100000" custLinFactNeighborY="723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D9F45-1947-4AFE-BCB9-28E509EE2AB1}" type="pres">
      <dgm:prSet presAssocID="{440023B0-5035-4E02-888F-526FE0D573AC}" presName="sibTrans" presStyleCnt="0"/>
      <dgm:spPr/>
    </dgm:pt>
    <dgm:pt modelId="{A8A9848E-F671-40A9-B119-1FD79B398A99}" type="pres">
      <dgm:prSet presAssocID="{A465AF8D-B80A-449C-8BCA-DFECB67DE739}" presName="node" presStyleLbl="node1" presStyleIdx="3" presStyleCnt="6" custLinFactX="36185" custLinFactNeighborX="100000" custLinFactNeighborY="69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5D8FF-0B14-41C9-B6E0-9FD3840ADF76}" type="pres">
      <dgm:prSet presAssocID="{71F51AC4-B3BB-4D0B-8626-DE50857D413A}" presName="sibTrans" presStyleCnt="0"/>
      <dgm:spPr/>
    </dgm:pt>
    <dgm:pt modelId="{1CBF0CD0-4447-452B-BBED-1CE6A44998BB}" type="pres">
      <dgm:prSet presAssocID="{74CBDB11-972A-4550-BF8B-851B56F734B2}" presName="node" presStyleLbl="node1" presStyleIdx="4" presStyleCnt="6" custScaleX="76148" custLinFactX="-15555" custLinFactNeighborX="-100000" custLinFactNeighborY="-44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89296B-786E-4BE2-BB53-BE00ED70C403}" type="pres">
      <dgm:prSet presAssocID="{5D281E3E-5FFC-45A6-88B9-3C2769B667BF}" presName="sibTrans" presStyleCnt="0"/>
      <dgm:spPr/>
    </dgm:pt>
    <dgm:pt modelId="{CDD0D7FE-05BB-4545-8EEB-E8DBF6B6CF47}" type="pres">
      <dgm:prSet presAssocID="{88D7198B-B89E-47BA-A1E6-50FB3EF57A00}" presName="node" presStyleLbl="node1" presStyleIdx="5" presStyleCnt="6" custScaleX="76222" custLinFactNeighborX="5690" custLinFactNeighborY="-48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EB7E4A-72D0-4F0D-9F21-B84738AB0247}" srcId="{21C47389-5035-4455-B678-6E42D1598757}" destId="{3FD9B07F-EBB7-416B-B248-F9C2965AA81D}" srcOrd="1" destOrd="0" parTransId="{60186641-DD2A-4B1C-98AD-FAAAF265B02C}" sibTransId="{452FC754-D2CE-436D-882B-4638C93E23A3}"/>
    <dgm:cxn modelId="{5CAF58D2-F14F-4E81-A4AF-D529D0557A07}" type="presOf" srcId="{74CBDB11-972A-4550-BF8B-851B56F734B2}" destId="{1CBF0CD0-4447-452B-BBED-1CE6A44998BB}" srcOrd="0" destOrd="0" presId="urn:microsoft.com/office/officeart/2005/8/layout/default#1"/>
    <dgm:cxn modelId="{4DD50AE8-2786-442A-9987-71C7A14BA65F}" type="presOf" srcId="{3FD9B07F-EBB7-416B-B248-F9C2965AA81D}" destId="{CF24C173-4979-4F2A-8891-C937EF01C432}" srcOrd="0" destOrd="0" presId="urn:microsoft.com/office/officeart/2005/8/layout/default#1"/>
    <dgm:cxn modelId="{8F8358F3-33AF-4185-AADD-25B4CDC8A4C3}" type="presOf" srcId="{37EB7F44-3830-4933-80D3-8CE4CADD6FE5}" destId="{5661E562-6F00-489E-871E-AD96A53F952D}" srcOrd="0" destOrd="0" presId="urn:microsoft.com/office/officeart/2005/8/layout/default#1"/>
    <dgm:cxn modelId="{11621BEF-17AB-4DAA-84E9-7B85B862D255}" type="presOf" srcId="{21C47389-5035-4455-B678-6E42D1598757}" destId="{60C1F8EB-C568-45FA-86FD-23188D8B868A}" srcOrd="0" destOrd="0" presId="urn:microsoft.com/office/officeart/2005/8/layout/default#1"/>
    <dgm:cxn modelId="{BEEF0390-F330-4EDA-B1E0-583A0F954D4F}" type="presOf" srcId="{63301E2A-D78B-4C55-8AD6-D867F5072358}" destId="{EF940962-DEEF-4BB4-A72B-820016FA806C}" srcOrd="0" destOrd="0" presId="urn:microsoft.com/office/officeart/2005/8/layout/default#1"/>
    <dgm:cxn modelId="{43F91748-DB9A-4308-8A4A-45B4DDAFA9C3}" srcId="{21C47389-5035-4455-B678-6E42D1598757}" destId="{63301E2A-D78B-4C55-8AD6-D867F5072358}" srcOrd="2" destOrd="0" parTransId="{643D309E-6B5F-4FC0-B7B3-F82A87F83CEE}" sibTransId="{440023B0-5035-4E02-888F-526FE0D573AC}"/>
    <dgm:cxn modelId="{9E304460-1FD6-480C-A9BF-C7BE9EC6E5D4}" type="presOf" srcId="{A465AF8D-B80A-449C-8BCA-DFECB67DE739}" destId="{A8A9848E-F671-40A9-B119-1FD79B398A99}" srcOrd="0" destOrd="0" presId="urn:microsoft.com/office/officeart/2005/8/layout/default#1"/>
    <dgm:cxn modelId="{4498A499-F2C5-4327-8EF3-D22AACFE421B}" srcId="{21C47389-5035-4455-B678-6E42D1598757}" destId="{A465AF8D-B80A-449C-8BCA-DFECB67DE739}" srcOrd="3" destOrd="0" parTransId="{49A858EE-83BC-4B90-A50D-DB4A5264BCAB}" sibTransId="{71F51AC4-B3BB-4D0B-8626-DE50857D413A}"/>
    <dgm:cxn modelId="{5B98C5AB-EF56-4AD6-8FC6-DB0B86A55408}" srcId="{21C47389-5035-4455-B678-6E42D1598757}" destId="{74CBDB11-972A-4550-BF8B-851B56F734B2}" srcOrd="4" destOrd="0" parTransId="{13652278-1F30-4F1E-A043-304AB0995F83}" sibTransId="{5D281E3E-5FFC-45A6-88B9-3C2769B667BF}"/>
    <dgm:cxn modelId="{2B049140-C784-422B-A55A-C2D4B0CDCACB}" srcId="{21C47389-5035-4455-B678-6E42D1598757}" destId="{37EB7F44-3830-4933-80D3-8CE4CADD6FE5}" srcOrd="0" destOrd="0" parTransId="{DB88D1DD-47D2-4035-B424-B745191C97D0}" sibTransId="{E6CD1995-E601-499D-9C03-8302A9B4D0B9}"/>
    <dgm:cxn modelId="{B0C48DE9-D17C-4F2A-B851-B1219753A09F}" srcId="{21C47389-5035-4455-B678-6E42D1598757}" destId="{88D7198B-B89E-47BA-A1E6-50FB3EF57A00}" srcOrd="5" destOrd="0" parTransId="{3CFEC22F-E943-4691-A2FC-6759C47CE3A7}" sibTransId="{276C5023-00BB-45FC-8F39-B270DACD12B3}"/>
    <dgm:cxn modelId="{E8280ECF-3B9A-4B29-ADE3-4CB32CD39D0F}" type="presOf" srcId="{88D7198B-B89E-47BA-A1E6-50FB3EF57A00}" destId="{CDD0D7FE-05BB-4545-8EEB-E8DBF6B6CF47}" srcOrd="0" destOrd="0" presId="urn:microsoft.com/office/officeart/2005/8/layout/default#1"/>
    <dgm:cxn modelId="{2CE6CCBB-A4D1-4022-8F0F-0539904EADD2}" type="presParOf" srcId="{60C1F8EB-C568-45FA-86FD-23188D8B868A}" destId="{5661E562-6F00-489E-871E-AD96A53F952D}" srcOrd="0" destOrd="0" presId="urn:microsoft.com/office/officeart/2005/8/layout/default#1"/>
    <dgm:cxn modelId="{651A6091-B039-46CB-BCD8-827FCA6C4522}" type="presParOf" srcId="{60C1F8EB-C568-45FA-86FD-23188D8B868A}" destId="{B4AB9C14-1EFD-4DC4-A528-CD8D13C70833}" srcOrd="1" destOrd="0" presId="urn:microsoft.com/office/officeart/2005/8/layout/default#1"/>
    <dgm:cxn modelId="{2C1F85AD-E931-4998-BD24-8305A8BBA33C}" type="presParOf" srcId="{60C1F8EB-C568-45FA-86FD-23188D8B868A}" destId="{CF24C173-4979-4F2A-8891-C937EF01C432}" srcOrd="2" destOrd="0" presId="urn:microsoft.com/office/officeart/2005/8/layout/default#1"/>
    <dgm:cxn modelId="{C131F239-74B7-42DC-99ED-0831DE418FAD}" type="presParOf" srcId="{60C1F8EB-C568-45FA-86FD-23188D8B868A}" destId="{AF5DC4EA-377F-4A69-8B19-3D43391464C6}" srcOrd="3" destOrd="0" presId="urn:microsoft.com/office/officeart/2005/8/layout/default#1"/>
    <dgm:cxn modelId="{6C75347D-BF40-47EF-B77B-E8DE1D13931B}" type="presParOf" srcId="{60C1F8EB-C568-45FA-86FD-23188D8B868A}" destId="{EF940962-DEEF-4BB4-A72B-820016FA806C}" srcOrd="4" destOrd="0" presId="urn:microsoft.com/office/officeart/2005/8/layout/default#1"/>
    <dgm:cxn modelId="{444F9791-562C-443E-A696-A873AD650432}" type="presParOf" srcId="{60C1F8EB-C568-45FA-86FD-23188D8B868A}" destId="{0DED9F45-1947-4AFE-BCB9-28E509EE2AB1}" srcOrd="5" destOrd="0" presId="urn:microsoft.com/office/officeart/2005/8/layout/default#1"/>
    <dgm:cxn modelId="{7FFB1316-C6EE-4B07-9F84-D08E0432312A}" type="presParOf" srcId="{60C1F8EB-C568-45FA-86FD-23188D8B868A}" destId="{A8A9848E-F671-40A9-B119-1FD79B398A99}" srcOrd="6" destOrd="0" presId="urn:microsoft.com/office/officeart/2005/8/layout/default#1"/>
    <dgm:cxn modelId="{4C4FE5EE-E5C4-4EB7-B736-ECB4788B70E1}" type="presParOf" srcId="{60C1F8EB-C568-45FA-86FD-23188D8B868A}" destId="{72C5D8FF-0B14-41C9-B6E0-9FD3840ADF76}" srcOrd="7" destOrd="0" presId="urn:microsoft.com/office/officeart/2005/8/layout/default#1"/>
    <dgm:cxn modelId="{26313706-EBA8-447A-9B6D-9896083FD457}" type="presParOf" srcId="{60C1F8EB-C568-45FA-86FD-23188D8B868A}" destId="{1CBF0CD0-4447-452B-BBED-1CE6A44998BB}" srcOrd="8" destOrd="0" presId="urn:microsoft.com/office/officeart/2005/8/layout/default#1"/>
    <dgm:cxn modelId="{ED98304B-A113-471D-977E-8AC3328C1DEE}" type="presParOf" srcId="{60C1F8EB-C568-45FA-86FD-23188D8B868A}" destId="{B689296B-786E-4BE2-BB53-BE00ED70C403}" srcOrd="9" destOrd="0" presId="urn:microsoft.com/office/officeart/2005/8/layout/default#1"/>
    <dgm:cxn modelId="{F2878B6F-16FD-4FCF-AB57-5C1D0F915B9C}" type="presParOf" srcId="{60C1F8EB-C568-45FA-86FD-23188D8B868A}" destId="{CDD0D7FE-05BB-4545-8EEB-E8DBF6B6CF47}" srcOrd="10" destOrd="0" presId="urn:microsoft.com/office/officeart/2005/8/layout/default#1"/>
  </dgm:cxnLst>
  <dgm:bg>
    <a:solidFill>
      <a:schemeClr val="accent3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604AD7-E8F1-45D6-9F91-9565E4BCCD56}">
      <dsp:nvSpPr>
        <dsp:cNvPr id="0" name=""/>
        <dsp:cNvSpPr/>
      </dsp:nvSpPr>
      <dsp:spPr>
        <a:xfrm>
          <a:off x="2069260" y="5155772"/>
          <a:ext cx="4380102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0E14B4-5B8C-4775-B201-B79D27597205}">
      <dsp:nvSpPr>
        <dsp:cNvPr id="0" name=""/>
        <dsp:cNvSpPr/>
      </dsp:nvSpPr>
      <dsp:spPr>
        <a:xfrm>
          <a:off x="2069260" y="4416970"/>
          <a:ext cx="3701355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4B36C1-6A12-436E-AD79-651CFA980F89}">
      <dsp:nvSpPr>
        <dsp:cNvPr id="0" name=""/>
        <dsp:cNvSpPr/>
      </dsp:nvSpPr>
      <dsp:spPr>
        <a:xfrm>
          <a:off x="2069260" y="3384376"/>
          <a:ext cx="3456383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04EF16-9277-442B-B435-7CD59C7B5637}">
      <dsp:nvSpPr>
        <dsp:cNvPr id="0" name=""/>
        <dsp:cNvSpPr/>
      </dsp:nvSpPr>
      <dsp:spPr>
        <a:xfrm>
          <a:off x="2069260" y="2351781"/>
          <a:ext cx="3701355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2B81E3-6850-4002-A5CB-A32388C52271}">
      <dsp:nvSpPr>
        <dsp:cNvPr id="0" name=""/>
        <dsp:cNvSpPr/>
      </dsp:nvSpPr>
      <dsp:spPr>
        <a:xfrm>
          <a:off x="2069260" y="1612979"/>
          <a:ext cx="4380102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51EC2D-BCD2-4B52-A55C-2E4B9BD65298}">
      <dsp:nvSpPr>
        <dsp:cNvPr id="0" name=""/>
        <dsp:cNvSpPr/>
      </dsp:nvSpPr>
      <dsp:spPr>
        <a:xfrm>
          <a:off x="333875" y="0"/>
          <a:ext cx="3265548" cy="646806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77D8D7-BED1-424D-B4BA-06A30E720C0C}">
      <dsp:nvSpPr>
        <dsp:cNvPr id="0" name=""/>
        <dsp:cNvSpPr/>
      </dsp:nvSpPr>
      <dsp:spPr>
        <a:xfrm>
          <a:off x="27477" y="2545458"/>
          <a:ext cx="3956038" cy="14894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Формы физкультурно-оздоровительной работы в ДОО</a:t>
          </a:r>
          <a:endParaRPr lang="ru-RU" sz="32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77" y="2545458"/>
        <a:ext cx="3956038" cy="1489489"/>
      </dsp:txXfrm>
    </dsp:sp>
    <dsp:sp modelId="{F846A5CC-AA5F-46CF-AD48-1E251F048894}">
      <dsp:nvSpPr>
        <dsp:cNvPr id="0" name=""/>
        <dsp:cNvSpPr/>
      </dsp:nvSpPr>
      <dsp:spPr>
        <a:xfrm>
          <a:off x="5813651" y="1251522"/>
          <a:ext cx="2754036" cy="69259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03FCDA-DC3C-4E8C-B6FC-814CC7D4F358}">
      <dsp:nvSpPr>
        <dsp:cNvPr id="0" name=""/>
        <dsp:cNvSpPr/>
      </dsp:nvSpPr>
      <dsp:spPr>
        <a:xfrm>
          <a:off x="6407449" y="1251518"/>
          <a:ext cx="1708985" cy="575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Гимнастики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07449" y="1251518"/>
        <a:ext cx="1708985" cy="575114"/>
      </dsp:txXfrm>
    </dsp:sp>
    <dsp:sp modelId="{EBFDA77E-49CF-4B6F-B97E-B7C684FDA85C}">
      <dsp:nvSpPr>
        <dsp:cNvPr id="0" name=""/>
        <dsp:cNvSpPr/>
      </dsp:nvSpPr>
      <dsp:spPr>
        <a:xfrm>
          <a:off x="4247206" y="1899591"/>
          <a:ext cx="4219586" cy="83409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383CEF-7D7F-45B0-AB2C-C308FF7E4267}">
      <dsp:nvSpPr>
        <dsp:cNvPr id="0" name=""/>
        <dsp:cNvSpPr/>
      </dsp:nvSpPr>
      <dsp:spPr>
        <a:xfrm>
          <a:off x="5867139" y="2043611"/>
          <a:ext cx="1707763" cy="659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Подвижные игры и физические упражнения на прогулке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67139" y="2043611"/>
        <a:ext cx="1707763" cy="659205"/>
      </dsp:txXfrm>
    </dsp:sp>
    <dsp:sp modelId="{E6AEBB58-E002-4DD9-A9DA-31D72D80A60E}">
      <dsp:nvSpPr>
        <dsp:cNvPr id="0" name=""/>
        <dsp:cNvSpPr/>
      </dsp:nvSpPr>
      <dsp:spPr>
        <a:xfrm>
          <a:off x="5040558" y="2835698"/>
          <a:ext cx="2623221" cy="84931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8AA70B-DCCF-4741-A3EE-BB393BB3673A}">
      <dsp:nvSpPr>
        <dsp:cNvPr id="0" name=""/>
        <dsp:cNvSpPr/>
      </dsp:nvSpPr>
      <dsp:spPr>
        <a:xfrm flipH="1">
          <a:off x="5544617" y="2907708"/>
          <a:ext cx="2632597" cy="698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Закаливание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flipH="1">
        <a:off x="5544617" y="2907708"/>
        <a:ext cx="2632597" cy="698657"/>
      </dsp:txXfrm>
    </dsp:sp>
    <dsp:sp modelId="{1281B781-80FC-4E86-A858-D25C15090F9E}">
      <dsp:nvSpPr>
        <dsp:cNvPr id="0" name=""/>
        <dsp:cNvSpPr/>
      </dsp:nvSpPr>
      <dsp:spPr>
        <a:xfrm>
          <a:off x="4679257" y="3699792"/>
          <a:ext cx="3747686" cy="140808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98EA6D-97DF-4ECE-8CA4-2DD106192077}">
      <dsp:nvSpPr>
        <dsp:cNvPr id="0" name=""/>
        <dsp:cNvSpPr/>
      </dsp:nvSpPr>
      <dsp:spPr>
        <a:xfrm>
          <a:off x="5688625" y="3987827"/>
          <a:ext cx="1785420" cy="777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Самостоятельная двигательная деятельность 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88625" y="3987827"/>
        <a:ext cx="1785420" cy="777686"/>
      </dsp:txXfrm>
    </dsp:sp>
    <dsp:sp modelId="{E27D3EC7-8F24-4D60-9CEF-A413AF4EF56B}">
      <dsp:nvSpPr>
        <dsp:cNvPr id="0" name=""/>
        <dsp:cNvSpPr/>
      </dsp:nvSpPr>
      <dsp:spPr>
        <a:xfrm>
          <a:off x="6407449" y="5067940"/>
          <a:ext cx="2073832" cy="77768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7E699A-C9A3-4F12-A79C-2189B806477D}">
      <dsp:nvSpPr>
        <dsp:cNvPr id="0" name=""/>
        <dsp:cNvSpPr/>
      </dsp:nvSpPr>
      <dsp:spPr>
        <a:xfrm>
          <a:off x="6696738" y="5139950"/>
          <a:ext cx="1711512" cy="6336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Физкультминутки</a:t>
          </a:r>
          <a:endParaRPr lang="ru-RU" sz="1600" b="1" kern="1200" dirty="0"/>
        </a:p>
      </dsp:txBody>
      <dsp:txXfrm>
        <a:off x="6696738" y="5139950"/>
        <a:ext cx="1711512" cy="63366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61E562-6F00-489E-871E-AD96A53F952D}">
      <dsp:nvSpPr>
        <dsp:cNvPr id="0" name=""/>
        <dsp:cNvSpPr/>
      </dsp:nvSpPr>
      <dsp:spPr>
        <a:xfrm>
          <a:off x="802429" y="4248474"/>
          <a:ext cx="2744539" cy="1646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Гимнастика для глаз</a:t>
          </a:r>
          <a:endParaRPr lang="ru-RU" sz="2600" kern="1200" dirty="0"/>
        </a:p>
      </dsp:txBody>
      <dsp:txXfrm>
        <a:off x="802429" y="4248474"/>
        <a:ext cx="2744539" cy="1646723"/>
      </dsp:txXfrm>
    </dsp:sp>
    <dsp:sp modelId="{CF24C173-4979-4F2A-8891-C937EF01C432}">
      <dsp:nvSpPr>
        <dsp:cNvPr id="0" name=""/>
        <dsp:cNvSpPr/>
      </dsp:nvSpPr>
      <dsp:spPr>
        <a:xfrm>
          <a:off x="2674644" y="288038"/>
          <a:ext cx="2744539" cy="1646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</a:rPr>
            <a:t>Гимнастики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2674644" y="288038"/>
        <a:ext cx="2744539" cy="1646723"/>
      </dsp:txXfrm>
    </dsp:sp>
    <dsp:sp modelId="{EF940962-DEEF-4BB4-A72B-820016FA806C}">
      <dsp:nvSpPr>
        <dsp:cNvPr id="0" name=""/>
        <dsp:cNvSpPr/>
      </dsp:nvSpPr>
      <dsp:spPr>
        <a:xfrm>
          <a:off x="2962683" y="2376264"/>
          <a:ext cx="2186931" cy="1646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Гимнастика пробуждения</a:t>
          </a:r>
          <a:endParaRPr lang="ru-RU" sz="2600" kern="1200" dirty="0"/>
        </a:p>
      </dsp:txBody>
      <dsp:txXfrm>
        <a:off x="2962683" y="2376264"/>
        <a:ext cx="2186931" cy="1646723"/>
      </dsp:txXfrm>
    </dsp:sp>
    <dsp:sp modelId="{A8A9848E-F671-40A9-B119-1FD79B398A99}">
      <dsp:nvSpPr>
        <dsp:cNvPr id="0" name=""/>
        <dsp:cNvSpPr/>
      </dsp:nvSpPr>
      <dsp:spPr>
        <a:xfrm>
          <a:off x="4114799" y="4248468"/>
          <a:ext cx="2744539" cy="1646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Пальчиковая гимнастика</a:t>
          </a:r>
          <a:endParaRPr lang="ru-RU" sz="2600" kern="1200" dirty="0"/>
        </a:p>
      </dsp:txBody>
      <dsp:txXfrm>
        <a:off x="4114799" y="4248468"/>
        <a:ext cx="2744539" cy="1646723"/>
      </dsp:txXfrm>
    </dsp:sp>
    <dsp:sp modelId="{1CBF0CD0-4447-452B-BBED-1CE6A44998BB}">
      <dsp:nvSpPr>
        <dsp:cNvPr id="0" name=""/>
        <dsp:cNvSpPr/>
      </dsp:nvSpPr>
      <dsp:spPr>
        <a:xfrm>
          <a:off x="224689" y="2376259"/>
          <a:ext cx="2089911" cy="1646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Утренняя гимнастика</a:t>
          </a:r>
          <a:endParaRPr lang="ru-RU" sz="2600" kern="1200" dirty="0"/>
        </a:p>
      </dsp:txBody>
      <dsp:txXfrm>
        <a:off x="224689" y="2376259"/>
        <a:ext cx="2089911" cy="1646723"/>
      </dsp:txXfrm>
    </dsp:sp>
    <dsp:sp modelId="{CDD0D7FE-05BB-4545-8EEB-E8DBF6B6CF47}">
      <dsp:nvSpPr>
        <dsp:cNvPr id="0" name=""/>
        <dsp:cNvSpPr/>
      </dsp:nvSpPr>
      <dsp:spPr>
        <a:xfrm>
          <a:off x="5916672" y="2304248"/>
          <a:ext cx="2091942" cy="1646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Дыхательная гимнастика</a:t>
          </a:r>
          <a:endParaRPr lang="ru-RU" sz="2600" kern="1200" dirty="0"/>
        </a:p>
      </dsp:txBody>
      <dsp:txXfrm>
        <a:off x="5916672" y="2304248"/>
        <a:ext cx="2091942" cy="1646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2960" y="1196752"/>
            <a:ext cx="7578080" cy="1944216"/>
          </a:xfrm>
        </p:spPr>
        <p:txBody>
          <a:bodyPr>
            <a:normAutofit fontScale="55000" lnSpcReduction="20000"/>
          </a:bodyPr>
          <a:lstStyle/>
          <a:p>
            <a:r>
              <a:rPr lang="ru-RU" sz="6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«Формы физкультурно-оздоровительной </a:t>
            </a:r>
            <a:r>
              <a:rPr lang="ru-RU" sz="6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в ДОО»</a:t>
            </a:r>
            <a:endParaRPr lang="ru-RU" sz="67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500" b="1" dirty="0"/>
              <a:t> </a:t>
            </a:r>
          </a:p>
          <a:p>
            <a:r>
              <a:rPr lang="ru-RU" sz="3500" b="1" dirty="0"/>
              <a:t> </a:t>
            </a:r>
          </a:p>
          <a:p>
            <a:pPr algn="r"/>
            <a:r>
              <a:rPr lang="ru-RU" sz="3500" b="1" dirty="0"/>
              <a:t> 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37430" y="3789040"/>
            <a:ext cx="760657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и</a:t>
            </a:r>
            <a:r>
              <a:rPr lang="ru-RU" dirty="0" smtClean="0">
                <a:latin typeface="Arial Black" pitchFamily="34" charset="0"/>
              </a:rPr>
              <a:t>нструктор по физической культуре </a:t>
            </a:r>
          </a:p>
          <a:p>
            <a:r>
              <a:rPr lang="ru-RU" dirty="0" smtClean="0">
                <a:latin typeface="Arial Black" pitchFamily="34" charset="0"/>
              </a:rPr>
              <a:t>МБДОУ детский сад «Буратино» поселка Горин</a:t>
            </a:r>
          </a:p>
          <a:p>
            <a:r>
              <a:rPr lang="ru-RU" dirty="0" smtClean="0">
                <a:latin typeface="Arial Black" pitchFamily="34" charset="0"/>
              </a:rPr>
              <a:t>Солнечного муниципального района Хабаровского края</a:t>
            </a: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                                       Романович Светлана Юрьевна</a:t>
            </a: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                              2022 год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557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</a:t>
            </a:r>
            <a:b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53614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Средства закаливания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воздух, солнце и вода.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закаливания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— выработать способность организма быстро приводить работу органов и систем в соответствие с меняющейся внешней средой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Результат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закаливания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ребенок становится менее восприимчивым к резким изменениям температуры и простудным и инфекционным заболеваниям.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Закаленные значит: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здоровые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-спокойные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-уравновешенные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-бодры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-жизнерадостные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Принципы: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-постепенность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-последовательность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-систематичность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-комплексность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-учет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индивидуальных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особенностей</a:t>
            </a:r>
          </a:p>
        </p:txBody>
      </p:sp>
    </p:spTree>
    <p:extLst>
      <p:ext uri="{BB962C8B-B14F-4D97-AF65-F5344CB8AC3E}">
        <p14:creationId xmlns:p14="http://schemas.microsoft.com/office/powerpoint/2010/main" xmlns="" val="26180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деятельность </a:t>
            </a:r>
            <a:b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рганизация :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-утром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завтрака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занятиями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часы игр после дневного сна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 прогулок (утренней и вечерней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Активные действия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чередоваться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более спокойной деятельностью.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физкультурно-игровая среда: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-пространство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-разнообразие пособий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игрушек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-выделение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режиме дня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самостоятельных игр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490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chemeClr val="tx2"/>
                </a:solidFill>
              </a:rPr>
              <a:t>Физкультминутки</a:t>
            </a:r>
            <a:br>
              <a:rPr lang="ru-RU" b="1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кратковременные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физические упражнения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перерыве между занятиями, а также в процессе занятий, требующих интеллектуального напряжения (развитие речи, рисование, математика и др.)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умственной работоспособности на хорошем уровне.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Физкультминутка сопровождаться текстом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52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853239623"/>
              </p:ext>
            </p:extLst>
          </p:nvPr>
        </p:nvGraphicFramePr>
        <p:xfrm>
          <a:off x="179512" y="89248"/>
          <a:ext cx="8640960" cy="676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4266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07651986"/>
              </p:ext>
            </p:extLst>
          </p:nvPr>
        </p:nvGraphicFramePr>
        <p:xfrm>
          <a:off x="457200" y="188640"/>
          <a:ext cx="8229600" cy="5937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92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Arial Black" pitchFamily="34" charset="0"/>
              </a:rPr>
              <a:t>Утренняя гимнастика</a:t>
            </a:r>
            <a:endParaRPr lang="ru-RU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постепенное введение организма в благоприятную двигательную активность. </a:t>
            </a:r>
            <a:br>
              <a:rPr lang="ru-RU" sz="3800" dirty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одним из режимных моментов.</a:t>
            </a:r>
            <a:br>
              <a:rPr lang="ru-RU" sz="3800" dirty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средство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для поднятия эмоционального тонуса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детей.</a:t>
            </a: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Гимнастика:   -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традиционная</a:t>
            </a:r>
          </a:p>
          <a:p>
            <a:pPr marL="0" indent="0"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             -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игрового характера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2–3 подвижные игры или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5–7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игровых упражнений имитационного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</a:p>
          <a:p>
            <a:pPr marL="0" indent="0"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            -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оздоровительная пробежка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(на воздухе)</a:t>
            </a: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             -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музыкально-ритмические упражнения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(5–6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основных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развивающих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упражнений в танцевальных движениях.)</a:t>
            </a:r>
            <a:br>
              <a:rPr lang="ru-RU" sz="3800" dirty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включаются различные построения и перестроения, различные виды ходьбы, бега,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прыжков.</a:t>
            </a: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Повторятся в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течение двух недель. 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Организуется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музыкальное сопровождение. </a:t>
            </a:r>
            <a:br>
              <a:rPr lang="ru-RU" sz="38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76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Arial Black" pitchFamily="34" charset="0"/>
              </a:rPr>
              <a:t>Гимнастика пробуждения</a:t>
            </a:r>
            <a:endParaRPr lang="ru-RU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-поднимает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настроение и мышечный тонус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-профилактика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нарушений осанки и стопы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просыпание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 звуки мелодичной музыки, лёжа в постели, в течение 3–4 минут,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выполняются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4–5 общеразвивающих упражнений.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лёжа на боку, на животе, сидя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Ходьба,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постепенно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переходящая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 в группу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температурой 17–19 градусов,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 на массажные дорожки.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042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Arial Black" pitchFamily="34" charset="0"/>
              </a:rPr>
              <a:t>Дыхательная гимнастика</a:t>
            </a:r>
            <a:endParaRPr lang="ru-RU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кровь лучше обогащается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кислородом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мозга, органов дыхания, нервной и сердечно-сосудистой систем;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включаются защитные иммунные резервы;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повышается выдержка и самоконтроль;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улучшается настроение и жизненный тонус.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 время утренней гимнастики, физкультурных занятий и прогулок.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организовывается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виде игровых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моментов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063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Arial Black" pitchFamily="34" charset="0"/>
              </a:rPr>
              <a:t>Гимнастика для глаз</a:t>
            </a:r>
            <a:endParaRPr lang="ru-RU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Профилактическая и оздоровительная направленность , предупреждение зрительного утомления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упражнений гимнастики для глаз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 музыку в течение 3–5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 включает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-упражнения массажа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-растираний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-снятия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зрительного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напряжения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упражнений на внимание.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20898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Arial Black" pitchFamily="34" charset="0"/>
              </a:rPr>
              <a:t>Пальчиковая гимнастика</a:t>
            </a:r>
            <a:endParaRPr lang="ru-RU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Инсценировка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каких-либо рифмованных историй, сказок при помощи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пальцев.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мелкой моторики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-развитию речи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-творческой деятельности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-ловкости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управлять своими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движениями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внимание на одном виде деятельности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887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физические упражнения на прогулке</a:t>
            </a:r>
            <a:b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Подвижные игры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сложная двигательная, эмоционально окрашенная деятельность. Подвижные игры служат методом совершенствования уже освоенных детьми двигательных навыков и воспитание физических качеств. Подвижные игры подразделяются по содержанию на подвижные игры с правилами и спортивные игры.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589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445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Утренняя гимнастика</vt:lpstr>
      <vt:lpstr>Гимнастика пробуждения</vt:lpstr>
      <vt:lpstr>Дыхательная гимнастика</vt:lpstr>
      <vt:lpstr>Гимнастика для глаз</vt:lpstr>
      <vt:lpstr>Пальчиковая гимнастика</vt:lpstr>
      <vt:lpstr> Подвижные игры и физические упражнения на прогулке </vt:lpstr>
      <vt:lpstr>Закаливание </vt:lpstr>
      <vt:lpstr> Самостоятельная двигательная деятельность  </vt:lpstr>
      <vt:lpstr>Физкультминутки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Я</dc:creator>
  <cp:lastModifiedBy>днс</cp:lastModifiedBy>
  <cp:revision>21</cp:revision>
  <dcterms:created xsi:type="dcterms:W3CDTF">2018-11-04T10:09:17Z</dcterms:created>
  <dcterms:modified xsi:type="dcterms:W3CDTF">2024-01-30T03:06:11Z</dcterms:modified>
</cp:coreProperties>
</file>