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75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71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785926"/>
            <a:ext cx="8286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ПОЛЕЗНЫЕ И ВРЕДНЫЕ ПРИВЫЧКИ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57554" y="5286388"/>
            <a:ext cx="46434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692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познавательный час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esktop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pic>
        <p:nvPicPr>
          <p:cNvPr id="6" name="Picture 2" descr="C:\Users\User\Desktop\img16.jpg"/>
          <p:cNvPicPr>
            <a:picLocks noChangeAspect="1" noChangeArrowheads="1"/>
          </p:cNvPicPr>
          <p:nvPr/>
        </p:nvPicPr>
        <p:blipFill>
          <a:blip r:embed="rId3"/>
          <a:srcRect t="16868"/>
          <a:stretch>
            <a:fillRect/>
          </a:stretch>
        </p:blipFill>
        <p:spPr bwMode="auto">
          <a:xfrm>
            <a:off x="2357422" y="214290"/>
            <a:ext cx="6619868" cy="635798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pic>
        <p:nvPicPr>
          <p:cNvPr id="5" name="Picture 3" descr="C:\Users\User\Desktop\bp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71480"/>
            <a:ext cx="5905500" cy="561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714744" y="357166"/>
            <a:ext cx="4286280" cy="60016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что ж, мой друг,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Решенье за тобой, 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вправе сам командовать судьбой,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согласиться можешь, но отказ,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Окажется получше в сотню раз,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вправе жизнь свою спасти, 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Подумай, может, ты на правильном пути,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если всё – таки успел свернуть, 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потрудись себе здоровье ты вернуть.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slide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1071546"/>
            <a:ext cx="86439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Привычка – это особенность человека  привыкать к каким-то действиям или ощущениям, т.е. это такое действие,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которое человек выполняет как – бы автоматически.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571480"/>
          <a:ext cx="8072494" cy="5468112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3075353"/>
                <a:gridCol w="4997141"/>
              </a:tblGrid>
              <a:tr h="1820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 </a:t>
                      </a:r>
                      <a:r>
                        <a:rPr lang="ru-RU" sz="2400" u="sng" dirty="0">
                          <a:solidFill>
                            <a:srgbClr val="C00000"/>
                          </a:solidFill>
                        </a:rPr>
                        <a:t>Полезные привычки: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умываться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чистить зубы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соблюдать режим дня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правильно питаться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мыть руки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читать книги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делать зарядку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учиться новому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заниматься спортом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принимать душ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FF0000"/>
                          </a:solidFill>
                        </a:rPr>
                        <a:t>Вредные привычки: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ковыряние в носу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«</a:t>
                      </a:r>
                      <a:r>
                        <a:rPr lang="ru-RU" sz="2400" dirty="0" err="1"/>
                        <a:t>хрустение</a:t>
                      </a:r>
                      <a:r>
                        <a:rPr lang="ru-RU" sz="2400" dirty="0"/>
                        <a:t>» пальцами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постоянное жевание жвачки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/>
                        <a:t>обкусывание</a:t>
                      </a:r>
                      <a:r>
                        <a:rPr lang="ru-RU" sz="2400" dirty="0"/>
                        <a:t> ногтей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обгрызание кончика карандаша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курение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пить спиртные напитки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принимать наркотики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смотреть много часов телевизор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опаздывать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использовать в речи слова - паразиты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285728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Привычки, способствующие сохранению   здоровья, считаются полезными.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User\Desktop\1663936379_g-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643314"/>
            <a:ext cx="5429256" cy="276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User\Desktop\8a511ac2-36a9-521a-9ead-7a725a2b4f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428736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34" name="Picture 2" descr="C:\Users\User\Desktop\25378d7c-e90a-4e2d-86de-2467cfbb6ce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pic>
        <p:nvPicPr>
          <p:cNvPr id="19458" name="Picture 2" descr="C:\Users\User\Desktop\1637690037_40-pro-dachnikov-com-p-tabak-obiknovennii-foto-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214686"/>
            <a:ext cx="4876800" cy="3265487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214290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ТАБАК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однолетнее растение семейства пасленовых, в листьях которого содержится никотин. При курении табака часть его сгорает; дым, втягиваемый курильщиком, содержит никотин, окись углерода, следы синильной кислоты и другие химические вещества. Самый ядовитый - никотин, пары которого проникают в организм и вызывают сначала возбуждение, а затем угнетение центральной нервной системы; суживает кровеносные сосуды, раздражает слизистые оболочки.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59822817_38-funart-pro-p-fon-dlya-prezentatsii-po-invalidam-krasivo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0"/>
            <a:ext cx="910354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428736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2" name="Picture 2" descr="C:\Users\User\Desktop\ef21225b05398bb97e672b0e23da96ae-1000x7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zz4c2vravuqf2925asjjdojovvxg5z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56</Words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2024-01-18T02:15:00Z</dcterms:created>
  <dcterms:modified xsi:type="dcterms:W3CDTF">2024-01-30T03:12:06Z</dcterms:modified>
</cp:coreProperties>
</file>