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2" r:id="rId4"/>
    <p:sldId id="266" r:id="rId5"/>
    <p:sldId id="263" r:id="rId6"/>
    <p:sldId id="264" r:id="rId7"/>
    <p:sldId id="265" r:id="rId8"/>
    <p:sldId id="279" r:id="rId9"/>
    <p:sldId id="274" r:id="rId10"/>
    <p:sldId id="275" r:id="rId11"/>
    <p:sldId id="267" r:id="rId12"/>
    <p:sldId id="281" r:id="rId13"/>
    <p:sldId id="277" r:id="rId14"/>
    <p:sldId id="278" r:id="rId15"/>
    <p:sldId id="25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2A3FF"/>
    <a:srgbClr val="9966FF"/>
    <a:srgbClr val="FFE7FF"/>
    <a:srgbClr val="E1FF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9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8662919-2A4E-4D45-A1EA-BA3D3798C81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D20C6C8-6C65-418E-B52B-54AD6BE3F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71CBBC-3CE8-4064-8A91-1FA623B55D9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C9623D-3415-43AB-A8BA-A75F317CA2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0E7163-F846-479C-AFB8-CF18C3DE4E3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30ECBF-8AC9-46EE-916C-CB59F06088F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60D45E-44DF-4AEF-A440-B8E5D257579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38A660-483E-428D-BD52-B30330E2D94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D0DF85-9E96-4A4E-806C-E40C89FBB6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6B4897-B643-4D88-A317-C490832B300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74143B-4227-4EC1-A216-6747DA3EB87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651CA0-E3CE-4CD5-B370-1141E518725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995214-2332-4306-8536-9C6388A7F80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8A180F-6291-4455-9466-78B3D48CD6C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54C775-14C8-485F-91F8-015F70A92DA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7"/>
          <p:cNvSpPr/>
          <p:nvPr userDrawn="1"/>
        </p:nvSpPr>
        <p:spPr>
          <a:xfrm>
            <a:off x="179512" y="260648"/>
            <a:ext cx="8784976" cy="6480720"/>
          </a:xfrm>
          <a:prstGeom prst="round1Rect">
            <a:avLst/>
          </a:prstGeom>
          <a:solidFill>
            <a:schemeClr val="bg1"/>
          </a:solidFill>
          <a:ln w="635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  <a:bevelB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http://img-fotki.yandex.ru/get/6441/981986.1f/0_822a9_6bf76268_ori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2106613"/>
            <a:ext cx="272415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25EBD-403F-46E2-9983-E07E39C0CCB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313-47F3-494A-9223-4AE16B181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38FD-766E-4902-A42C-B5C2FD5FD6D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9FC5-5F1B-4DBB-B72D-A9B66D11F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DEDE-CFFD-42A1-9FAF-B58176155396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3C2C-3596-4D2A-8026-650772FD4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5C48-A027-4EE4-81B0-43DBC1EA32C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B62B5-C77E-4A35-AA14-87E311202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75F43-2F5A-4257-8099-730D2CBA2ED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27FA-70E2-4B18-B185-387C05123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5E30D-D66B-484B-9BA6-6BED71A5E709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D9BC5-9F6C-4A73-A569-3792DD316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2D93-E161-434E-A14D-F65C6526223A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6A2D9-EB31-4348-85A0-DAA3DB90D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C6745-DE9A-4840-A2E8-15953BD44413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BFE32-275E-4CBB-87A6-4B2358DB9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B8307-E8D8-4B91-8E95-9B3D0D4E492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4FBC-339A-4527-B40D-157A79AB9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817A-27C7-448C-A587-B1854CEE75A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3ACA-A968-4DF3-9525-80CD2FC73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6280-3DDE-4EA5-AA04-E1BBF6355165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7926A-918A-4036-BABA-24E15F1B5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одним скругленным углом 7"/>
          <p:cNvSpPr/>
          <p:nvPr userDrawn="1"/>
        </p:nvSpPr>
        <p:spPr>
          <a:xfrm>
            <a:off x="179512" y="260648"/>
            <a:ext cx="8784976" cy="6480720"/>
          </a:xfrm>
          <a:prstGeom prst="round1Rect">
            <a:avLst/>
          </a:prstGeom>
          <a:solidFill>
            <a:schemeClr val="bg1"/>
          </a:solidFill>
          <a:ln w="635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  <a:bevelB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F07EF8-04E0-4C04-AC3F-032E8278441A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365D51-0A96-47A1-902D-9BFC5F44F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4" name="Picture 2" descr="http://img-fotki.yandex.ru/get/6441/981986.1f/0_822a9_6bf76268_ori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79388" y="5586413"/>
            <a:ext cx="66198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7.pn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lenagold.narod.ru/fon/clipart/l/lil/lilia215.png" TargetMode="External"/><Relationship Id="rId13" Type="http://schemas.openxmlformats.org/officeDocument/2006/relationships/hyperlink" Target="http://papus666.narod.ru/clipart/p/poezd/poezd11.png" TargetMode="External"/><Relationship Id="rId18" Type="http://schemas.openxmlformats.org/officeDocument/2006/relationships/hyperlink" Target="http://www.playcast.ru/uploads/2015/04/17/13206793.png" TargetMode="External"/><Relationship Id="rId3" Type="http://schemas.openxmlformats.org/officeDocument/2006/relationships/hyperlink" Target="http://img-fotki.yandex.ru/get/6441/981986.1f/0_822a9_6bf76268_orig" TargetMode="External"/><Relationship Id="rId7" Type="http://schemas.openxmlformats.org/officeDocument/2006/relationships/hyperlink" Target="http://f-picture.net/lfp/s016.radikal.ru/i337/1105/c7/0b9ed2a995ef.png/htm" TargetMode="External"/><Relationship Id="rId12" Type="http://schemas.openxmlformats.org/officeDocument/2006/relationships/hyperlink" Target="http://f-picture.net/lfp/i034.radikal.ru/0810/10/97670e0942ce.png/htm" TargetMode="External"/><Relationship Id="rId17" Type="http://schemas.openxmlformats.org/officeDocument/2006/relationships/hyperlink" Target="http://f-picture.net/lfp/i015.radikal.ru/0901/be/895094f4d353.png/htm" TargetMode="External"/><Relationship Id="rId2" Type="http://schemas.openxmlformats.org/officeDocument/2006/relationships/hyperlink" Target="http://bestfons.ru/photo/24-0-2009-3?1437467547" TargetMode="External"/><Relationship Id="rId16" Type="http://schemas.openxmlformats.org/officeDocument/2006/relationships/hyperlink" Target="http://atotarho12.narod.ru/clipart/m/med/medved159.png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player.fm/song/67880107/ecshyo_odin_trubach_-_zvuk_razocharovaniya-2/" TargetMode="External"/><Relationship Id="rId11" Type="http://schemas.openxmlformats.org/officeDocument/2006/relationships/hyperlink" Target="http://s42.radikal.ru/i098/0810/c5/f4fb49413f24.png" TargetMode="External"/><Relationship Id="rId5" Type="http://schemas.openxmlformats.org/officeDocument/2006/relationships/hyperlink" Target="http://img-fotki.yandex.ru/get/9216/981986.4c/0_884c0_c5c8f115_orig" TargetMode="External"/><Relationship Id="rId15" Type="http://schemas.openxmlformats.org/officeDocument/2006/relationships/hyperlink" Target="http://atotarho12.narod.ru/clipart/k/knig/kniga125.png" TargetMode="External"/><Relationship Id="rId10" Type="http://schemas.openxmlformats.org/officeDocument/2006/relationships/hyperlink" Target="http://f-picture.net/lfp/s43.radikal.ru/i101/1309/45/2b1c4a444a18.png/htm" TargetMode="External"/><Relationship Id="rId19" Type="http://schemas.openxmlformats.org/officeDocument/2006/relationships/hyperlink" Target="http://rylik.ru/clipart/vector/people-vector/130677-schastlivye-narisovannye-deti-vektornyy-klipart-6.html" TargetMode="External"/><Relationship Id="rId4" Type="http://schemas.openxmlformats.org/officeDocument/2006/relationships/hyperlink" Target="http://img-fotki.yandex.ru/get/4126/981986.29/0_833e9_d1cacb4b_orig" TargetMode="External"/><Relationship Id="rId9" Type="http://schemas.openxmlformats.org/officeDocument/2006/relationships/hyperlink" Target="http://img-fotki.yandex.ru/get/5642/981986.1f/0_822f0_bc90e658_orig" TargetMode="External"/><Relationship Id="rId14" Type="http://schemas.openxmlformats.org/officeDocument/2006/relationships/hyperlink" Target="http://images.mreadz.com/123/122096/1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3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712968" cy="1584176"/>
          </a:xfrm>
          <a:prstGeom prst="ribbon">
            <a:avLst>
              <a:gd name="adj1" fmla="val 5814"/>
              <a:gd name="adj2" fmla="val 75000"/>
            </a:avLst>
          </a:prstGeom>
          <a:solidFill>
            <a:srgbClr val="FFE7FF"/>
          </a:solidFill>
          <a:ln>
            <a:solidFill>
              <a:srgbClr val="9966FF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Подбери предлог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375" y="4149725"/>
            <a:ext cx="5176838" cy="1679575"/>
          </a:xfrm>
          <a:prstGeom prst="flowChartAlternateProcess">
            <a:avLst/>
          </a:prstGeom>
          <a:gradFill flip="none">
            <a:gsLst>
              <a:gs pos="66000">
                <a:srgbClr val="FFE7FF"/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  <a:lin ang="5400000" scaled="0"/>
            <a:tileRect/>
          </a:gra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360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4339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068638"/>
            <a:ext cx="55308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7885113" y="5949950"/>
            <a:ext cx="719137" cy="647700"/>
          </a:xfrm>
          <a:prstGeom prst="actionButtonInformation">
            <a:avLst/>
          </a:prstGeom>
          <a:solidFill>
            <a:srgbClr val="C2A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765175"/>
            <a:ext cx="4967287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7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60220" y="2420888"/>
            <a:ext cx="16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38031" y="982469"/>
            <a:ext cx="145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ПЕРЕД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724525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39552" y="908720"/>
            <a:ext cx="482453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Божья коровка ползёт … листку.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724525" y="5013325"/>
            <a:ext cx="3095625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56" name="Picture 2" descr="http://i015.radikal.ru/0901/be/895094f4d35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05703">
            <a:off x="1717675" y="2270125"/>
            <a:ext cx="3311525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716016" y="407707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088" y="765175"/>
            <a:ext cx="6553200" cy="3168650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5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331640" y="5373216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407707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664" y="980728"/>
            <a:ext cx="54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Мишка сидит … мячей.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1042988" y="4005263"/>
            <a:ext cx="6408737" cy="266382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множение 17"/>
          <p:cNvSpPr/>
          <p:nvPr/>
        </p:nvSpPr>
        <p:spPr>
          <a:xfrm>
            <a:off x="8567738" y="0"/>
            <a:ext cx="576262" cy="647700"/>
          </a:xfrm>
          <a:prstGeom prst="mathMultiply">
            <a:avLst/>
          </a:prstGeom>
          <a:solidFill>
            <a:srgbClr val="C2A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endshow" highlightClick="1"/>
          </p:cNvPr>
          <p:cNvSpPr/>
          <p:nvPr/>
        </p:nvSpPr>
        <p:spPr>
          <a:xfrm>
            <a:off x="8604250" y="0"/>
            <a:ext cx="539750" cy="6477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88024" y="5373216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МЕЖДУ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3803" name="Picture 2" descr="http://atotarho12.narod.ru/clipart/m/med/medved15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1785938"/>
            <a:ext cx="381635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>
            <a:hlinkClick r:id="" action="ppaction://hlinkshowjump?jump=nextslide">
              <a:snd r:embed="rId6" name="applause.wav"/>
            </a:hlinkClick>
          </p:cNvPr>
          <p:cNvSpPr/>
          <p:nvPr/>
        </p:nvSpPr>
        <p:spPr>
          <a:xfrm>
            <a:off x="4572000" y="5300663"/>
            <a:ext cx="2879725" cy="12969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908050"/>
            <a:ext cx="5327650" cy="54006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3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2721" y="2420888"/>
            <a:ext cx="6674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96784" y="982469"/>
            <a:ext cx="739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НА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95536" y="1196752"/>
            <a:ext cx="5184576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Лягушонок лежит …  листом.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хорошо.wav"/>
            </a:hlinkClick>
          </p:cNvPr>
          <p:cNvSpPr/>
          <p:nvPr/>
        </p:nvSpPr>
        <p:spPr>
          <a:xfrm>
            <a:off x="5795963" y="3500438"/>
            <a:ext cx="3097212" cy="14414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52" name="Picture 2" descr="http://www.playcast.ru/uploads/2015/04/17/1320679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2205038"/>
            <a:ext cx="4567237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765175"/>
            <a:ext cx="5111750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40425" y="692150"/>
            <a:ext cx="2376488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1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940425" y="2133600"/>
            <a:ext cx="2376488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2420888"/>
            <a:ext cx="16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982469"/>
            <a:ext cx="145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ПЕРЕД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3528" y="980728"/>
            <a:ext cx="511256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Девочка бегает … лужам.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580063" y="3500438"/>
            <a:ext cx="3095625" cy="14414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900" name="Picture 2" descr="Счастливые нарисованные дети векторный клипарт -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2420938"/>
            <a:ext cx="338455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6553200" cy="3168650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9938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331640" y="5373216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407707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1042988" y="4005263"/>
            <a:ext cx="6408737" cy="266382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547664" y="980728"/>
            <a:ext cx="54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Поезд едет … рельсам.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noaction">
              <a:snd r:embed="rId5" name="applause.wav"/>
            </a:hlinkClick>
          </p:cNvPr>
          <p:cNvSpPr/>
          <p:nvPr/>
        </p:nvSpPr>
        <p:spPr>
          <a:xfrm>
            <a:off x="1116013" y="5300663"/>
            <a:ext cx="2879725" cy="12969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Умножение 17"/>
          <p:cNvSpPr/>
          <p:nvPr/>
        </p:nvSpPr>
        <p:spPr>
          <a:xfrm>
            <a:off x="8567738" y="0"/>
            <a:ext cx="576262" cy="647700"/>
          </a:xfrm>
          <a:prstGeom prst="mathMultiply">
            <a:avLst/>
          </a:prstGeom>
          <a:solidFill>
            <a:srgbClr val="C2A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endshow" highlightClick="1"/>
          </p:cNvPr>
          <p:cNvSpPr/>
          <p:nvPr/>
        </p:nvSpPr>
        <p:spPr>
          <a:xfrm>
            <a:off x="8604250" y="0"/>
            <a:ext cx="539750" cy="6477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9946" name="Picture 2" descr="http://papus666.narod.ru/clipart/p/poezd/poezd1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1628775"/>
            <a:ext cx="59451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4788024" y="407707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4" name="Прямоугольник 23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4788024" y="5373216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728186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Comic Sans MS" pitchFamily="66" charset="0"/>
              </a:rPr>
              <a:t>Используемые ресурсы: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88840"/>
            <a:ext cx="6912768" cy="4248472"/>
          </a:xfrm>
        </p:spPr>
        <p:txBody>
          <a:bodyPr numCol="2"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2"/>
              </a:rPr>
              <a:t>Фон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3"/>
              </a:rPr>
              <a:t>Домики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4"/>
              </a:rPr>
              <a:t>Дети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5"/>
              </a:rPr>
              <a:t>Птица 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6"/>
              </a:rPr>
              <a:t>Звук разочарования 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7"/>
              </a:rPr>
              <a:t>Зайцы в тележке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8"/>
              </a:rPr>
              <a:t>Птица над цветком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9"/>
              </a:rPr>
              <a:t>Дом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0"/>
              </a:rPr>
              <a:t>Забор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1"/>
              </a:rPr>
              <a:t>Стол со стулом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2"/>
              </a:rPr>
              <a:t>Дети под зонтом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3"/>
              </a:rPr>
              <a:t>Поезд 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4"/>
              </a:rPr>
              <a:t>Дети катаются с горы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5"/>
              </a:rPr>
              <a:t>Книги на полке 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6"/>
              </a:rPr>
              <a:t>Мишка с мячами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7"/>
              </a:rPr>
              <a:t>Божья коровка</a:t>
            </a: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8"/>
              </a:rPr>
              <a:t>Лягушонок</a:t>
            </a:r>
            <a:r>
              <a:rPr lang="ru-RU" sz="24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hlinkClick r:id="rId19"/>
              </a:rPr>
              <a:t>Ребёнок в луже</a:t>
            </a:r>
            <a:endParaRPr lang="ru-RU" sz="2400" dirty="0"/>
          </a:p>
        </p:txBody>
      </p:sp>
      <p:sp>
        <p:nvSpPr>
          <p:cNvPr id="4" name="Умножение 3"/>
          <p:cNvSpPr/>
          <p:nvPr/>
        </p:nvSpPr>
        <p:spPr>
          <a:xfrm>
            <a:off x="7812088" y="404813"/>
            <a:ext cx="647700" cy="720725"/>
          </a:xfrm>
          <a:prstGeom prst="mathMultiply">
            <a:avLst/>
          </a:prstGeom>
          <a:solidFill>
            <a:srgbClr val="99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7885113" y="404813"/>
            <a:ext cx="538162" cy="6477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956550" y="6021388"/>
            <a:ext cx="647700" cy="576262"/>
          </a:xfrm>
          <a:prstGeom prst="actionButtonHome">
            <a:avLst/>
          </a:prstGeom>
          <a:solidFill>
            <a:srgbClr val="C2A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990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051050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5367" name="Picture 2" descr="http://img-fotki.yandex.ru/get/9216/981986.4c/0_884c0_c5c8f115_ori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205038"/>
            <a:ext cx="44227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27584" y="982469"/>
            <a:ext cx="460851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Птица сидит … гнезде.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2420888"/>
            <a:ext cx="4363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У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48503" y="982469"/>
            <a:ext cx="1035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НАД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6" name="неуд.wav"/>
            </a:hlinkClick>
          </p:cNvPr>
          <p:cNvSpPr/>
          <p:nvPr/>
        </p:nvSpPr>
        <p:spPr>
          <a:xfrm>
            <a:off x="5580063" y="549275"/>
            <a:ext cx="3168650" cy="44640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1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982469"/>
            <a:ext cx="46085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Птица летает … цветком.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2420888"/>
            <a:ext cx="4363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У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48503" y="982469"/>
            <a:ext cx="1035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НАД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1989138"/>
            <a:ext cx="3168650" cy="44640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9" name="Picture 2" descr="http://lenagold.narod.ru/fon/clipart/l/lil/lilia21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314827">
            <a:off x="869950" y="2565400"/>
            <a:ext cx="4540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>
            <a:hlinkClick r:id="" action="ppaction://hlinkshowjump?jump=nextslide">
              <a:snd r:embed="rId6" name="хорошо.wav"/>
            </a:hlinkClick>
          </p:cNvPr>
          <p:cNvSpPr/>
          <p:nvPr/>
        </p:nvSpPr>
        <p:spPr>
          <a:xfrm>
            <a:off x="5508625" y="549275"/>
            <a:ext cx="3095625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9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НАД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2721" y="2420888"/>
            <a:ext cx="6674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35008" y="982469"/>
            <a:ext cx="10628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ПОД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692150"/>
            <a:ext cx="3168650" cy="5905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43608" y="764704"/>
            <a:ext cx="3672408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Дети спрятались …  зонтом.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хорошо.wav"/>
            </a:hlinkClick>
          </p:cNvPr>
          <p:cNvSpPr/>
          <p:nvPr/>
        </p:nvSpPr>
        <p:spPr>
          <a:xfrm>
            <a:off x="5651500" y="549275"/>
            <a:ext cx="3097213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8" name="Picture 2" descr="http://i034.radikal.ru/0810/10/97670e0942c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88" y="1808163"/>
            <a:ext cx="4249737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765175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7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2420888"/>
            <a:ext cx="4363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У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38029" y="982469"/>
            <a:ext cx="145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ПЕРЕД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476250"/>
            <a:ext cx="3168650" cy="6121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2843213" y="260350"/>
            <a:ext cx="3097212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15" name="Picture 2" descr="http://img-fotki.yandex.ru/get/5642/981986.1f/0_822f0_bc90e658_ori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565400"/>
            <a:ext cx="44894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6" name="Группа 18"/>
          <p:cNvGrpSpPr>
            <a:grpSpLocks/>
          </p:cNvGrpSpPr>
          <p:nvPr/>
        </p:nvGrpSpPr>
        <p:grpSpPr bwMode="auto">
          <a:xfrm>
            <a:off x="827088" y="4868863"/>
            <a:ext cx="4537075" cy="1152525"/>
            <a:chOff x="827584" y="4869160"/>
            <a:chExt cx="4536504" cy="1152128"/>
          </a:xfrm>
        </p:grpSpPr>
        <p:pic>
          <p:nvPicPr>
            <p:cNvPr id="21519" name="Picture 6" descr="http://s43.radikal.ru/i101/1309/45/2b1c4a444a18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2555776" y="4869160"/>
              <a:ext cx="2016224" cy="112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0" name="Picture 6" descr="http://s43.radikal.ru/i101/1309/45/2b1c4a444a18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27584" y="4869160"/>
              <a:ext cx="2016224" cy="112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1" name="Picture 6" descr="http://s43.radikal.ru/i101/1309/45/2b1c4a444a18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067944" y="4892978"/>
              <a:ext cx="1296144" cy="1128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971600" y="980728"/>
            <a:ext cx="417646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Дом стоит … забором.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4" name="Прямоугольник 23">
            <a:hlinkClick r:id="" action="ppaction://hlinkshowjump?jump=nextslide">
              <a:snd r:embed="rId8" name="applause.wav"/>
            </a:hlinkClick>
          </p:cNvPr>
          <p:cNvSpPr/>
          <p:nvPr/>
        </p:nvSpPr>
        <p:spPr>
          <a:xfrm>
            <a:off x="5651500" y="3429000"/>
            <a:ext cx="3097213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5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2420888"/>
            <a:ext cx="4363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С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60221" y="982469"/>
            <a:ext cx="16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580063" y="476250"/>
            <a:ext cx="3168650" cy="5905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>
            <a:hlinkClick r:id="" action="ppaction://hlinkshowjump?jump=nextslide">
              <a:snd r:embed="rId5" name="хорошо.wav"/>
            </a:hlinkClick>
          </p:cNvPr>
          <p:cNvSpPr/>
          <p:nvPr/>
        </p:nvSpPr>
        <p:spPr>
          <a:xfrm>
            <a:off x="5580063" y="3500438"/>
            <a:ext cx="3095625" cy="14414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63" name="Picture 2" descr="http://s016.radikal.ru/i337/1105/c7/0b9ed2a995ef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9163" y="2349500"/>
            <a:ext cx="44450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27584" y="982469"/>
            <a:ext cx="46085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Зайчики сидят… тележке.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3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60220" y="2420888"/>
            <a:ext cx="16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38031" y="982469"/>
            <a:ext cx="145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ПЕРЕД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43608" y="980728"/>
            <a:ext cx="410445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Стул стоит … стола.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25611" name="Picture 2" descr="http://s42.radikal.ru/i098/0810/c5/f4fb49413f2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3213100"/>
            <a:ext cx="46085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>
            <a:hlinkClick r:id="" action="ppaction://hlinkshowjump?jump=nextslide">
              <a:snd r:embed="rId6" name="applause.wav"/>
            </a:hlinkClick>
          </p:cNvPr>
          <p:cNvSpPr/>
          <p:nvPr/>
        </p:nvSpPr>
        <p:spPr>
          <a:xfrm>
            <a:off x="5651500" y="2060575"/>
            <a:ext cx="3097213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908050"/>
            <a:ext cx="5327650" cy="54006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1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2721" y="2420888"/>
            <a:ext cx="6674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ЗА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50672" y="982469"/>
            <a:ext cx="4315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С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11560" y="1196752"/>
            <a:ext cx="475252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Дети катаются  …  горки.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хорошо.wav"/>
            </a:hlinkClick>
          </p:cNvPr>
          <p:cNvSpPr/>
          <p:nvPr/>
        </p:nvSpPr>
        <p:spPr>
          <a:xfrm>
            <a:off x="5651500" y="549275"/>
            <a:ext cx="3097213" cy="14398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60" name="Picture 2" descr="http://images.mreadz.com/123/122096/10.jpg"/>
          <p:cNvPicPr>
            <a:picLocks noChangeAspect="1" noChangeArrowheads="1"/>
          </p:cNvPicPr>
          <p:nvPr/>
        </p:nvPicPr>
        <p:blipFill>
          <a:blip r:embed="rId6"/>
          <a:srcRect l="12001" t="8217" r="1077" b="1393"/>
          <a:stretch>
            <a:fillRect/>
          </a:stretch>
        </p:blipFill>
        <p:spPr bwMode="auto">
          <a:xfrm>
            <a:off x="395288" y="2341563"/>
            <a:ext cx="5184775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088" y="765175"/>
            <a:ext cx="4608512" cy="5832475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692150"/>
            <a:ext cx="2376487" cy="1152525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699" name="Picture 2" descr="http://img-fotki.yandex.ru/get/4126/981986.29/0_833e9_d1cacb4b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0"/>
            <a:ext cx="4213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011863" y="2133600"/>
            <a:ext cx="2376487" cy="115093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645024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5157192"/>
            <a:ext cx="2376264" cy="1152128"/>
          </a:xfrm>
          <a:prstGeom prst="rect">
            <a:avLst/>
          </a:prstGeom>
          <a:solidFill>
            <a:srgbClr val="E1FFE1"/>
          </a:solidFill>
          <a:ln w="57150">
            <a:solidFill>
              <a:srgbClr val="FFE7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60220" y="2420888"/>
            <a:ext cx="1612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ОКОЛО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38031" y="982469"/>
            <a:ext cx="145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ПЕРЕД</a:t>
            </a:r>
            <a:endParaRPr lang="ru-RU" sz="3600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9" name="Прямоугольник 8">
            <a:hlinkClick r:id="" action="ppaction://noaction">
              <a:snd r:embed="rId4" name="неуд.wav"/>
            </a:hlinkClick>
          </p:cNvPr>
          <p:cNvSpPr/>
          <p:nvPr/>
        </p:nvSpPr>
        <p:spPr>
          <a:xfrm>
            <a:off x="5651500" y="549275"/>
            <a:ext cx="3168650" cy="590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971600" y="1052736"/>
            <a:ext cx="432048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Книги стоят … полке.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651500" y="3500438"/>
            <a:ext cx="3097213" cy="14414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708" name="Picture 2" descr="http://atotarho12.narod.ru/clipart/k/knig/kniga12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2349500"/>
            <a:ext cx="38814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15</Words>
  <Application>Microsoft Office PowerPoint</Application>
  <PresentationFormat>Экран (4:3)</PresentationFormat>
  <Paragraphs>15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Arial</vt:lpstr>
      <vt:lpstr>Comic Sans MS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49</cp:revision>
  <dcterms:created xsi:type="dcterms:W3CDTF">2015-07-21T08:29:15Z</dcterms:created>
  <dcterms:modified xsi:type="dcterms:W3CDTF">2024-01-29T22:32:14Z</dcterms:modified>
</cp:coreProperties>
</file>