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65" r:id="rId4"/>
    <p:sldId id="266" r:id="rId5"/>
    <p:sldId id="267" r:id="rId6"/>
    <p:sldId id="262" r:id="rId7"/>
    <p:sldId id="269" r:id="rId8"/>
    <p:sldId id="260" r:id="rId9"/>
    <p:sldId id="271" r:id="rId10"/>
    <p:sldId id="270" r:id="rId11"/>
    <p:sldId id="268" r:id="rId12"/>
    <p:sldId id="272" r:id="rId13"/>
    <p:sldId id="263" r:id="rId14"/>
    <p:sldId id="277" r:id="rId15"/>
    <p:sldId id="261" r:id="rId16"/>
    <p:sldId id="278" r:id="rId17"/>
    <p:sldId id="279" r:id="rId18"/>
    <p:sldId id="280" r:id="rId19"/>
    <p:sldId id="273" r:id="rId20"/>
    <p:sldId id="258" r:id="rId21"/>
    <p:sldId id="283" r:id="rId22"/>
    <p:sldId id="281" r:id="rId23"/>
    <p:sldId id="282" r:id="rId24"/>
    <p:sldId id="284" r:id="rId25"/>
    <p:sldId id="287" r:id="rId26"/>
    <p:sldId id="259" r:id="rId27"/>
    <p:sldId id="286" r:id="rId28"/>
    <p:sldId id="285" r:id="rId29"/>
    <p:sldId id="288" r:id="rId30"/>
    <p:sldId id="257" r:id="rId3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CCCC"/>
    <a:srgbClr val="FFB3B3"/>
    <a:srgbClr val="FF9797"/>
    <a:srgbClr val="FBE29D"/>
    <a:srgbClr val="FF9933"/>
    <a:srgbClr val="FFFF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6" d="100"/>
          <a:sy n="76" d="100"/>
        </p:scale>
        <p:origin x="-1794" y="-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4F693E-636F-474F-B5B1-9FA2D20A3234}" type="datetimeFigureOut">
              <a:rPr lang="ru-RU"/>
              <a:pPr>
                <a:defRPr/>
              </a:pPr>
              <a:t>30.01.2024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714054-547C-48E4-A23B-101B950CA8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8928DE-2139-4063-A541-242F2CF06867}" type="datetimeFigureOut">
              <a:rPr lang="ru-RU"/>
              <a:pPr>
                <a:defRPr/>
              </a:pPr>
              <a:t>30.01.2024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DCC658-C6ED-4A42-AA52-9F278ECA11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54745E-8864-410C-A2CD-6BD23C39491D}" type="datetimeFigureOut">
              <a:rPr lang="ru-RU"/>
              <a:pPr>
                <a:defRPr/>
              </a:pPr>
              <a:t>30.01.2024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B51A1B-AA26-47F1-99BB-5CEEB04A0B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E9E621-47E0-44D9-BA82-32D9FF49315F}" type="datetimeFigureOut">
              <a:rPr lang="ru-RU"/>
              <a:pPr>
                <a:defRPr/>
              </a:pPr>
              <a:t>30.01.2024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73DB27-00BA-4E64-AFF9-DB022CC6D1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7832D2-6F2B-4C5B-93C4-B86C2CAA38C6}" type="datetimeFigureOut">
              <a:rPr lang="ru-RU"/>
              <a:pPr>
                <a:defRPr/>
              </a:pPr>
              <a:t>30.01.2024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B18C46-9721-446E-A4CD-A6AF1D9CA2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E4DCC1-2DDF-48AA-9E8E-21F16A530DBA}" type="datetimeFigureOut">
              <a:rPr lang="ru-RU"/>
              <a:pPr>
                <a:defRPr/>
              </a:pPr>
              <a:t>30.01.2024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244AF3-6556-4943-A5E9-A18B374172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AE3F85-4F0E-4274-965A-8EE1A890025D}" type="datetimeFigureOut">
              <a:rPr lang="ru-RU"/>
              <a:pPr>
                <a:defRPr/>
              </a:pPr>
              <a:t>30.01.2024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5BB4D0-6FA4-44C5-9B33-E76B866FD0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178BB8-EC86-43D5-92C0-F683E196A1CD}" type="datetimeFigureOut">
              <a:rPr lang="ru-RU"/>
              <a:pPr>
                <a:defRPr/>
              </a:pPr>
              <a:t>30.01.2024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960D9D-451C-4090-8C02-0667F8F819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57E6E4-C0E6-4A6D-A5B9-4E18DE119259}" type="datetimeFigureOut">
              <a:rPr lang="ru-RU"/>
              <a:pPr>
                <a:defRPr/>
              </a:pPr>
              <a:t>30.01.2024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A7330B-B1B0-402A-B4D3-F74120C641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AEE57E-DF6C-4C44-86C0-E1CB210F9181}" type="datetimeFigureOut">
              <a:rPr lang="ru-RU"/>
              <a:pPr>
                <a:defRPr/>
              </a:pPr>
              <a:t>30.01.2024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9718B1-984B-46AF-9239-721F86A462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73A19B-C18D-4839-9B59-BFD6DA4366EA}" type="datetimeFigureOut">
              <a:rPr lang="ru-RU"/>
              <a:pPr>
                <a:defRPr/>
              </a:pPr>
              <a:t>30.01.2024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3AC210-1B6A-4BF4-BC4C-A63AB3B58B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47000"/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9F66A1F-126A-4B7E-AF3E-EBB2D60E4DCF}" type="datetimeFigureOut">
              <a:rPr lang="ru-RU"/>
              <a:pPr>
                <a:defRPr/>
              </a:pPr>
              <a:t>30.01.2024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6A6E48A-2D8F-41BB-A849-58553B58B8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ransition advClick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3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.gif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theredballoon.com.au/wp-content/uploads/fancy_products_uploads/2016/08/21/realisticpineapplevector1142955792large.jpg" TargetMode="External"/><Relationship Id="rId13" Type="http://schemas.openxmlformats.org/officeDocument/2006/relationships/hyperlink" Target="http://royal-frukt.ru/upload/medialibrary/ae6/ae6f21e81737258337b1cfcc0f36a11f.jpg" TargetMode="External"/><Relationship Id="rId18" Type="http://schemas.openxmlformats.org/officeDocument/2006/relationships/hyperlink" Target="http://moziru.com/images/cabbage-clipart-2.png" TargetMode="External"/><Relationship Id="rId26" Type="http://schemas.openxmlformats.org/officeDocument/2006/relationships/hyperlink" Target="https://s.cafebazaar.ir/1/icons/ir.newsoft_iran2016.polo_512x512.png" TargetMode="External"/><Relationship Id="rId3" Type="http://schemas.openxmlformats.org/officeDocument/2006/relationships/hyperlink" Target="http://www.niceimage.ru/pic/201307/1366x768/niceimage.ru-59397.jpg" TargetMode="External"/><Relationship Id="rId21" Type="http://schemas.openxmlformats.org/officeDocument/2006/relationships/hyperlink" Target="http://www.arpeflu.ru/wp-content/uploads/2017/01/1-3.jpg" TargetMode="External"/><Relationship Id="rId7" Type="http://schemas.openxmlformats.org/officeDocument/2006/relationships/hyperlink" Target="http://more-cliparts.net/images/zTX5e56Ec.png" TargetMode="External"/><Relationship Id="rId12" Type="http://schemas.openxmlformats.org/officeDocument/2006/relationships/hyperlink" Target="http://www.tips-board.ru/gallery/klyukva-dlya-detey-odnogo-goda-93283-large.jpg" TargetMode="External"/><Relationship Id="rId17" Type="http://schemas.openxmlformats.org/officeDocument/2006/relationships/hyperlink" Target="https://botan.cc/prepod/_bloks/pic/es7boon-004.jpg" TargetMode="External"/><Relationship Id="rId25" Type="http://schemas.openxmlformats.org/officeDocument/2006/relationships/hyperlink" Target="http://laoblogger.com/images/clip-art-meat-10.jpg" TargetMode="External"/><Relationship Id="rId2" Type="http://schemas.openxmlformats.org/officeDocument/2006/relationships/hyperlink" Target="https://st03.kakprosto.ru/tumb/680/images/article/2011/12/12/1_5254f7e3dcef35254f7e3dcf42.png" TargetMode="External"/><Relationship Id="rId16" Type="http://schemas.openxmlformats.org/officeDocument/2006/relationships/hyperlink" Target="http://ekladata.com/RH9C_wk8eMs-FJPlqIvU1JvnY1c@780x758.png" TargetMode="External"/><Relationship Id="rId20" Type="http://schemas.openxmlformats.org/officeDocument/2006/relationships/hyperlink" Target="http://semenakartofel.ru/wp-content/uploads/2017/09/four_potatoes.jpg" TargetMode="External"/><Relationship Id="rId29" Type="http://schemas.openxmlformats.org/officeDocument/2006/relationships/hyperlink" Target="https://ds04.infourok.ru/uploads/ex/042b/0001ec72-50eec671/hello_html_6244a0a9.gif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ages.gofreedownload.net/pudding-clip-art-17209.jpg" TargetMode="External"/><Relationship Id="rId11" Type="http://schemas.openxmlformats.org/officeDocument/2006/relationships/hyperlink" Target="http://900igr.net/up/datai/251422/0016-017-.jpg" TargetMode="External"/><Relationship Id="rId24" Type="http://schemas.openxmlformats.org/officeDocument/2006/relationships/hyperlink" Target="http://www.artsides.ru/big/item_3473.jpg" TargetMode="External"/><Relationship Id="rId5" Type="http://schemas.openxmlformats.org/officeDocument/2006/relationships/hyperlink" Target="http://images.easyfreeclipart.com/323/back-gt-gallery-for-old-soup-kettle-clip-art-323348.png" TargetMode="External"/><Relationship Id="rId15" Type="http://schemas.openxmlformats.org/officeDocument/2006/relationships/hyperlink" Target="http://images.all-free-download.com/images/graphiclarge/carrots_isolated_310458.jpg" TargetMode="External"/><Relationship Id="rId23" Type="http://schemas.openxmlformats.org/officeDocument/2006/relationships/hyperlink" Target="http://kazanlug.ru/d/229826/d/54037532__3.jpg" TargetMode="External"/><Relationship Id="rId28" Type="http://schemas.openxmlformats.org/officeDocument/2006/relationships/hyperlink" Target="http://nachalo4ka.ru/wp-content/uploads/2014/08/bol-grib.png" TargetMode="External"/><Relationship Id="rId10" Type="http://schemas.openxmlformats.org/officeDocument/2006/relationships/hyperlink" Target="http://s014.radikal.ru/i329/1104/08/68fdb2c999a2.jpg" TargetMode="External"/><Relationship Id="rId19" Type="http://schemas.openxmlformats.org/officeDocument/2006/relationships/hyperlink" Target="http://weclipart.com/gimg/A89719CEEE742C2C/Peas_PNG_Clipart-477.png" TargetMode="External"/><Relationship Id="rId31" Type="http://schemas.openxmlformats.org/officeDocument/2006/relationships/hyperlink" Target="http://cdb-seversk.muzkult.ru/img/upload/4434/image_image_3120083.png" TargetMode="External"/><Relationship Id="rId4" Type="http://schemas.openxmlformats.org/officeDocument/2006/relationships/hyperlink" Target="http://img4.hostingpics.net/pics/759097morog69.png" TargetMode="External"/><Relationship Id="rId9" Type="http://schemas.openxmlformats.org/officeDocument/2006/relationships/hyperlink" Target="http://more-cliparts.net/images/ki8nKEg8T.png" TargetMode="External"/><Relationship Id="rId14" Type="http://schemas.openxmlformats.org/officeDocument/2006/relationships/hyperlink" Target="http://www.velvetcrumble.com/upload/e/e2/ee299eb53ab96d9911634a4ffb4bb0f6.jpg" TargetMode="External"/><Relationship Id="rId22" Type="http://schemas.openxmlformats.org/officeDocument/2006/relationships/hyperlink" Target="http://icon-park.com/imagefiles/tomato_red.png" TargetMode="External"/><Relationship Id="rId27" Type="http://schemas.openxmlformats.org/officeDocument/2006/relationships/hyperlink" Target="http://usadba-dzr.ru/assets/images/depositphotos_54167499-Glass-of-juice.jpg" TargetMode="External"/><Relationship Id="rId30" Type="http://schemas.openxmlformats.org/officeDocument/2006/relationships/hyperlink" Target="http://phototusya.narod.ru/m002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59632" y="332657"/>
            <a:ext cx="4568552" cy="1470025"/>
          </a:xfrm>
          <a:prstGeom prst="wedgeEllipseCallout">
            <a:avLst>
              <a:gd name="adj1" fmla="val 41033"/>
              <a:gd name="adj2" fmla="val 89942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92D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 гостях у бабушки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92D05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3316" name="Picture 8" descr="https://ds04.infourok.ru/uploads/ex/042b/0001ec72-50eec671/hello_html_6244a0a9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08538" y="2420938"/>
            <a:ext cx="4011612" cy="367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Управляющая кнопка: сведения 4">
            <a:hlinkClick r:id="rId4" action="ppaction://hlinksldjump" highlightClick="1"/>
          </p:cNvPr>
          <p:cNvSpPr/>
          <p:nvPr/>
        </p:nvSpPr>
        <p:spPr>
          <a:xfrm>
            <a:off x="107950" y="188913"/>
            <a:ext cx="431800" cy="431800"/>
          </a:xfrm>
          <a:prstGeom prst="actionButtonInformation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кругленный прямоугольник 8"/>
          <p:cNvSpPr/>
          <p:nvPr/>
        </p:nvSpPr>
        <p:spPr>
          <a:xfrm>
            <a:off x="4139952" y="1052736"/>
            <a:ext cx="4536504" cy="108012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грибной</a:t>
            </a:r>
            <a:endParaRPr lang="ru-RU" sz="6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22530" name="Picture 2" descr="http://nachalo4ka.ru/wp-content/uploads/2014/08/bol-grib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7900" y="2349500"/>
            <a:ext cx="2698750" cy="381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2" descr="http://images.easyfreeclipart.com/537/cartoon-bowl-of-soup-clip-art-image-can-537897.pn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0641"/>
          <a:stretch>
            <a:fillRect/>
          </a:stretch>
        </p:blipFill>
        <p:spPr bwMode="auto">
          <a:xfrm>
            <a:off x="323850" y="620713"/>
            <a:ext cx="3527425" cy="5211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258"/>
            </a:avLst>
          </a:prstGeom>
          <a:solidFill>
            <a:srgbClr val="FFCCCC"/>
          </a:solidFill>
          <a:ln>
            <a:solidFill>
              <a:srgbClr val="FFB3B3"/>
            </a:solidFill>
          </a:ln>
          <a:scene3d>
            <a:camera prst="orthographicFront"/>
            <a:lightRig rig="threePt" dir="t"/>
          </a:scene3d>
          <a:sp3d>
            <a:bevelB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Стрелка вправо с вырезом 6">
            <a:hlinkClick r:id="" action="ppaction://hlinkshowjump?jump=nextslide"/>
          </p:cNvPr>
          <p:cNvSpPr/>
          <p:nvPr/>
        </p:nvSpPr>
        <p:spPr>
          <a:xfrm>
            <a:off x="8027988" y="6165850"/>
            <a:ext cx="936625" cy="503238"/>
          </a:xfrm>
          <a:prstGeom prst="notchedRightArrow">
            <a:avLst/>
          </a:prstGeom>
          <a:solidFill>
            <a:srgbClr val="FFB3B3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5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30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6" name="Picture 8" descr="http://www.arpeflu.ru/wp-content/uploads/2017/01/1-3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4175" r="21565" b="6763"/>
          <a:stretch>
            <a:fillRect/>
          </a:stretch>
        </p:blipFill>
        <p:spPr bwMode="auto">
          <a:xfrm>
            <a:off x="4787900" y="2781300"/>
            <a:ext cx="2879725" cy="313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4" name="Picture 2" descr="http://images.easyfreeclipart.com/537/cartoon-bowl-of-soup-clip-art-image-can-537897.pn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0641"/>
          <a:stretch>
            <a:fillRect/>
          </a:stretch>
        </p:blipFill>
        <p:spPr bwMode="auto">
          <a:xfrm>
            <a:off x="323850" y="620713"/>
            <a:ext cx="3527425" cy="5211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Скругленный прямоугольник 10"/>
          <p:cNvSpPr/>
          <p:nvPr/>
        </p:nvSpPr>
        <p:spPr>
          <a:xfrm>
            <a:off x="4139952" y="1052736"/>
            <a:ext cx="4536504" cy="108012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луковый</a:t>
            </a:r>
            <a:endParaRPr lang="ru-RU" sz="6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258"/>
            </a:avLst>
          </a:prstGeom>
          <a:solidFill>
            <a:srgbClr val="FFCCCC"/>
          </a:solidFill>
          <a:ln>
            <a:solidFill>
              <a:srgbClr val="FFB3B3"/>
            </a:solidFill>
          </a:ln>
          <a:scene3d>
            <a:camera prst="orthographicFront"/>
            <a:lightRig rig="threePt" dir="t"/>
          </a:scene3d>
          <a:sp3d>
            <a:bevelB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Стрелка вправо с вырезом 6">
            <a:hlinkClick r:id="" action="ppaction://hlinkshowjump?jump=nextslide"/>
          </p:cNvPr>
          <p:cNvSpPr/>
          <p:nvPr/>
        </p:nvSpPr>
        <p:spPr>
          <a:xfrm>
            <a:off x="8027988" y="6165850"/>
            <a:ext cx="936625" cy="503238"/>
          </a:xfrm>
          <a:prstGeom prst="notchedRightArrow">
            <a:avLst/>
          </a:prstGeom>
          <a:solidFill>
            <a:srgbClr val="FFB3B3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4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16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12" descr="https://avatars.mds.yandex.net/get-pdb/224463/f9f97603-5b45-43e1-adc5-efed59fa7337/s1200?webp=false"/>
          <p:cNvPicPr>
            <a:picLocks noChangeAspect="1" noChangeArrowheads="1"/>
          </p:cNvPicPr>
          <p:nvPr/>
        </p:nvPicPr>
        <p:blipFill>
          <a:blip r:embed="rId2"/>
          <a:srcRect l="3149" r="14951"/>
          <a:stretch>
            <a:fillRect/>
          </a:stretch>
        </p:blipFill>
        <p:spPr bwMode="auto">
          <a:xfrm>
            <a:off x="2987675" y="2492375"/>
            <a:ext cx="3744913" cy="418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Овальная выноска 2"/>
          <p:cNvSpPr/>
          <p:nvPr/>
        </p:nvSpPr>
        <p:spPr>
          <a:xfrm>
            <a:off x="1187624" y="188640"/>
            <a:ext cx="6048672" cy="2088232"/>
          </a:xfrm>
          <a:prstGeom prst="wedgeEllipseCallout">
            <a:avLst>
              <a:gd name="adj1" fmla="val 9165"/>
              <a:gd name="adj2" fmla="val 56869"/>
            </a:avLst>
          </a:prstGeom>
          <a:solidFill>
            <a:schemeClr val="bg1">
              <a:alpha val="71000"/>
            </a:schemeClr>
          </a:solidFill>
          <a:ln>
            <a:solidFill>
              <a:srgbClr val="FFCCCC"/>
            </a:solidFill>
          </a:ln>
          <a:scene3d>
            <a:camera prst="orthographicFront"/>
            <a:lightRig rig="threePt" dir="t"/>
          </a:scene3d>
          <a:sp3d>
            <a:bevelB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Приготовим каши!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258"/>
            </a:avLst>
          </a:prstGeom>
          <a:solidFill>
            <a:srgbClr val="FFCCCC"/>
          </a:solidFill>
          <a:ln>
            <a:solidFill>
              <a:srgbClr val="FFB3B3"/>
            </a:solidFill>
          </a:ln>
          <a:scene3d>
            <a:camera prst="orthographicFront"/>
            <a:lightRig rig="threePt" dir="t"/>
          </a:scene3d>
          <a:sp3d>
            <a:bevelB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Стрелка вправо с вырезом 4">
            <a:hlinkClick r:id="" action="ppaction://hlinkshowjump?jump=nextslide"/>
          </p:cNvPr>
          <p:cNvSpPr/>
          <p:nvPr/>
        </p:nvSpPr>
        <p:spPr>
          <a:xfrm>
            <a:off x="8027988" y="6165850"/>
            <a:ext cx="936625" cy="503238"/>
          </a:xfrm>
          <a:prstGeom prst="notchedRightArrow">
            <a:avLst/>
          </a:prstGeom>
          <a:solidFill>
            <a:srgbClr val="FFB3B3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4572000" y="5013176"/>
            <a:ext cx="3816424" cy="108012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пшённая</a:t>
            </a:r>
            <a:endParaRPr lang="ru-RU" sz="6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25602" name="Picture 4" descr="https://s.cafebazaar.ir/1/icons/ir.newsoft_iran2016.polo_512x51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1484313"/>
            <a:ext cx="3168650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Скругленный прямоугольник 6"/>
          <p:cNvSpPr/>
          <p:nvPr/>
        </p:nvSpPr>
        <p:spPr>
          <a:xfrm>
            <a:off x="4572000" y="5013176"/>
            <a:ext cx="3816424" cy="108012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пшено</a:t>
            </a:r>
            <a:endParaRPr lang="ru-RU" sz="6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Рамка 8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258"/>
            </a:avLst>
          </a:prstGeom>
          <a:solidFill>
            <a:srgbClr val="FFCCCC"/>
          </a:solidFill>
          <a:ln>
            <a:solidFill>
              <a:srgbClr val="FFB3B3"/>
            </a:solidFill>
          </a:ln>
          <a:scene3d>
            <a:camera prst="orthographicFront"/>
            <a:lightRig rig="threePt" dir="t"/>
          </a:scene3d>
          <a:sp3d>
            <a:bevelB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Стрелка вправо с вырезом 9">
            <a:hlinkClick r:id="" action="ppaction://hlinkshowjump?jump=nextslide"/>
          </p:cNvPr>
          <p:cNvSpPr/>
          <p:nvPr/>
        </p:nvSpPr>
        <p:spPr>
          <a:xfrm>
            <a:off x="8027988" y="6165850"/>
            <a:ext cx="936625" cy="503238"/>
          </a:xfrm>
          <a:prstGeom prst="notchedRightArrow">
            <a:avLst/>
          </a:prstGeom>
          <a:solidFill>
            <a:srgbClr val="FFB3B3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427984" y="1052736"/>
            <a:ext cx="3816424" cy="108012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рисовая</a:t>
            </a:r>
            <a:endParaRPr lang="ru-RU" sz="6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427984" y="1052736"/>
            <a:ext cx="3816424" cy="108012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рис</a:t>
            </a:r>
            <a:endParaRPr lang="ru-RU" sz="6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499992" y="2420888"/>
            <a:ext cx="3816424" cy="108012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манная</a:t>
            </a:r>
            <a:endParaRPr lang="ru-RU" sz="6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499992" y="2420888"/>
            <a:ext cx="3816424" cy="108012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манка</a:t>
            </a:r>
            <a:endParaRPr lang="ru-RU" sz="6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572000" y="3717032"/>
            <a:ext cx="3816424" cy="108012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гречневая</a:t>
            </a:r>
            <a:endParaRPr lang="ru-RU" sz="6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572000" y="3717032"/>
            <a:ext cx="3816424" cy="108012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гречка</a:t>
            </a:r>
            <a:endParaRPr lang="ru-RU" sz="6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12" descr="https://avatars.mds.yandex.net/get-pdb/224463/f9f97603-5b45-43e1-adc5-efed59fa7337/s1200?webp=false"/>
          <p:cNvPicPr>
            <a:picLocks noChangeAspect="1" noChangeArrowheads="1"/>
          </p:cNvPicPr>
          <p:nvPr/>
        </p:nvPicPr>
        <p:blipFill>
          <a:blip r:embed="rId2"/>
          <a:srcRect l="3149" r="14951"/>
          <a:stretch>
            <a:fillRect/>
          </a:stretch>
        </p:blipFill>
        <p:spPr bwMode="auto">
          <a:xfrm>
            <a:off x="2987675" y="2492375"/>
            <a:ext cx="3744913" cy="418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Овальная выноска 2"/>
          <p:cNvSpPr/>
          <p:nvPr/>
        </p:nvSpPr>
        <p:spPr>
          <a:xfrm>
            <a:off x="1187624" y="188640"/>
            <a:ext cx="6048672" cy="2088232"/>
          </a:xfrm>
          <a:prstGeom prst="wedgeEllipseCallout">
            <a:avLst>
              <a:gd name="adj1" fmla="val 13167"/>
              <a:gd name="adj2" fmla="val 56011"/>
            </a:avLst>
          </a:prstGeom>
          <a:solidFill>
            <a:schemeClr val="bg1">
              <a:alpha val="71000"/>
            </a:schemeClr>
          </a:solidFill>
          <a:ln>
            <a:solidFill>
              <a:srgbClr val="FFCCCC"/>
            </a:solidFill>
          </a:ln>
          <a:scene3d>
            <a:camera prst="orthographicFront"/>
            <a:lightRig rig="threePt" dir="t"/>
          </a:scene3d>
          <a:sp3d>
            <a:bevelB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Сделаем запеканки!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258"/>
            </a:avLst>
          </a:prstGeom>
          <a:solidFill>
            <a:srgbClr val="FFCCCC"/>
          </a:solidFill>
          <a:ln>
            <a:solidFill>
              <a:srgbClr val="FFB3B3"/>
            </a:solidFill>
          </a:ln>
          <a:scene3d>
            <a:camera prst="orthographicFront"/>
            <a:lightRig rig="threePt" dir="t"/>
          </a:scene3d>
          <a:sp3d>
            <a:bevelB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Стрелка вправо с вырезом 4">
            <a:hlinkClick r:id="" action="ppaction://hlinkshowjump?jump=nextslide"/>
          </p:cNvPr>
          <p:cNvSpPr/>
          <p:nvPr/>
        </p:nvSpPr>
        <p:spPr>
          <a:xfrm>
            <a:off x="8027988" y="6165850"/>
            <a:ext cx="936625" cy="503238"/>
          </a:xfrm>
          <a:prstGeom prst="notchedRightArrow">
            <a:avLst/>
          </a:prstGeom>
          <a:solidFill>
            <a:srgbClr val="FFB3B3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2" descr="https://images.onlinelabels.com/images/clip-art/valessiobrito/valessiobrito_Pudim_Candy_Pudding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800" y="2492375"/>
            <a:ext cx="4808538" cy="282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Picture 6" descr="http://www.artsides.ru/big/item_3473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43438" y="3429000"/>
            <a:ext cx="3944937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кругленный прямоугольник 5"/>
          <p:cNvSpPr/>
          <p:nvPr/>
        </p:nvSpPr>
        <p:spPr>
          <a:xfrm>
            <a:off x="1238672" y="3789040"/>
            <a:ext cx="2520280" cy="57606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1" anchor="ctr">
            <a:prstTxWarp prst="textArchDown">
              <a:avLst/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запеканка</a:t>
            </a:r>
            <a:endParaRPr lang="ru-RU" sz="4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139952" y="1052736"/>
            <a:ext cx="4536504" cy="108012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рыбная</a:t>
            </a:r>
            <a:endParaRPr lang="ru-RU" sz="6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Рамка 6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258"/>
            </a:avLst>
          </a:prstGeom>
          <a:solidFill>
            <a:srgbClr val="FFCCCC"/>
          </a:solidFill>
          <a:ln>
            <a:solidFill>
              <a:srgbClr val="FFB3B3"/>
            </a:solidFill>
          </a:ln>
          <a:scene3d>
            <a:camera prst="orthographicFront"/>
            <a:lightRig rig="threePt" dir="t"/>
          </a:scene3d>
          <a:sp3d>
            <a:bevelB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Стрелка вправо с вырезом 8">
            <a:hlinkClick r:id="" action="ppaction://hlinkshowjump?jump=nextslide"/>
          </p:cNvPr>
          <p:cNvSpPr/>
          <p:nvPr/>
        </p:nvSpPr>
        <p:spPr>
          <a:xfrm>
            <a:off x="8027988" y="6165850"/>
            <a:ext cx="936625" cy="503238"/>
          </a:xfrm>
          <a:prstGeom prst="notchedRightArrow">
            <a:avLst/>
          </a:prstGeom>
          <a:solidFill>
            <a:srgbClr val="FFB3B3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4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38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2" descr="https://images.onlinelabels.com/images/clip-art/valessiobrito/valessiobrito_Pudim_Candy_Pudding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800" y="2492375"/>
            <a:ext cx="4808538" cy="282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кругленный прямоугольник 5"/>
          <p:cNvSpPr/>
          <p:nvPr/>
        </p:nvSpPr>
        <p:spPr>
          <a:xfrm>
            <a:off x="1238672" y="3789040"/>
            <a:ext cx="2520280" cy="57606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1" anchor="ctr">
            <a:prstTxWarp prst="textArchDown">
              <a:avLst/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запеканка</a:t>
            </a:r>
            <a:endParaRPr lang="ru-RU" sz="4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7" name="Picture 10" descr="http://images.all-free-download.com/images/graphiclarge/carrots_isolated_310458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43438" y="3500438"/>
            <a:ext cx="3744912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Скругленный прямоугольник 7"/>
          <p:cNvSpPr/>
          <p:nvPr/>
        </p:nvSpPr>
        <p:spPr>
          <a:xfrm>
            <a:off x="4139952" y="1052736"/>
            <a:ext cx="4536504" cy="108012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морковная</a:t>
            </a:r>
            <a:endParaRPr lang="ru-RU" sz="6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Рамка 8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258"/>
            </a:avLst>
          </a:prstGeom>
          <a:solidFill>
            <a:srgbClr val="FFCCCC"/>
          </a:solidFill>
          <a:ln>
            <a:solidFill>
              <a:srgbClr val="FFB3B3"/>
            </a:solidFill>
          </a:ln>
          <a:scene3d>
            <a:camera prst="orthographicFront"/>
            <a:lightRig rig="threePt" dir="t"/>
          </a:scene3d>
          <a:sp3d>
            <a:bevelB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Стрелка вправо с вырезом 10">
            <a:hlinkClick r:id="" action="ppaction://hlinkshowjump?jump=nextslide"/>
          </p:cNvPr>
          <p:cNvSpPr/>
          <p:nvPr/>
        </p:nvSpPr>
        <p:spPr>
          <a:xfrm>
            <a:off x="8027988" y="6165850"/>
            <a:ext cx="936625" cy="503238"/>
          </a:xfrm>
          <a:prstGeom prst="notchedRightArrow">
            <a:avLst/>
          </a:prstGeom>
          <a:solidFill>
            <a:srgbClr val="FFB3B3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2" descr="https://images.onlinelabels.com/images/clip-art/valessiobrito/valessiobrito_Pudim_Candy_Pudding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800" y="2492375"/>
            <a:ext cx="4808538" cy="282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6" descr="http://printonic.ru/uploads/images/2016/03/26/img_56f68eb256e9a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7813" t="21210" r="3125" b="6029"/>
          <a:stretch>
            <a:fillRect/>
          </a:stretch>
        </p:blipFill>
        <p:spPr bwMode="auto">
          <a:xfrm>
            <a:off x="4859338" y="3284538"/>
            <a:ext cx="3106737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кругленный прямоугольник 5"/>
          <p:cNvSpPr/>
          <p:nvPr/>
        </p:nvSpPr>
        <p:spPr>
          <a:xfrm>
            <a:off x="1238672" y="3789040"/>
            <a:ext cx="2520280" cy="57606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1" anchor="ctr">
            <a:prstTxWarp prst="textArchDown">
              <a:avLst/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запеканка</a:t>
            </a:r>
            <a:endParaRPr lang="ru-RU" sz="4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635896" y="1052736"/>
            <a:ext cx="5040560" cy="108012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картофельная</a:t>
            </a:r>
            <a:endParaRPr lang="ru-RU" sz="6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Рамка 6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258"/>
            </a:avLst>
          </a:prstGeom>
          <a:solidFill>
            <a:srgbClr val="FFCCCC"/>
          </a:solidFill>
          <a:ln>
            <a:solidFill>
              <a:srgbClr val="FFB3B3"/>
            </a:solidFill>
          </a:ln>
          <a:scene3d>
            <a:camera prst="orthographicFront"/>
            <a:lightRig rig="threePt" dir="t"/>
          </a:scene3d>
          <a:sp3d>
            <a:bevelB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Стрелка вправо с вырезом 8">
            <a:hlinkClick r:id="" action="ppaction://hlinkshowjump?jump=nextslide"/>
          </p:cNvPr>
          <p:cNvSpPr/>
          <p:nvPr/>
        </p:nvSpPr>
        <p:spPr>
          <a:xfrm>
            <a:off x="8027988" y="6165850"/>
            <a:ext cx="936625" cy="503238"/>
          </a:xfrm>
          <a:prstGeom prst="notchedRightArrow">
            <a:avLst/>
          </a:prstGeom>
          <a:solidFill>
            <a:srgbClr val="FFB3B3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2" descr="https://images.onlinelabels.com/images/clip-art/valessiobrito/valessiobrito_Pudim_Candy_Pudding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800" y="2492375"/>
            <a:ext cx="4808538" cy="282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4" descr="http://kazanlug.ru/d/229826/d/54037532__3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700" t="5688" r="10246" b="5190"/>
          <a:stretch>
            <a:fillRect/>
          </a:stretch>
        </p:blipFill>
        <p:spPr bwMode="auto">
          <a:xfrm>
            <a:off x="5292725" y="2852738"/>
            <a:ext cx="2879725" cy="260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кругленный прямоугольник 5"/>
          <p:cNvSpPr/>
          <p:nvPr/>
        </p:nvSpPr>
        <p:spPr>
          <a:xfrm>
            <a:off x="1238672" y="3789040"/>
            <a:ext cx="2520280" cy="57606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1" anchor="ctr">
            <a:prstTxWarp prst="textArchDown">
              <a:avLst/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запеканка</a:t>
            </a:r>
            <a:endParaRPr lang="ru-RU" sz="4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139952" y="1052736"/>
            <a:ext cx="4536504" cy="108012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творожная</a:t>
            </a:r>
            <a:endParaRPr lang="ru-RU" sz="6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Рамка 6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258"/>
            </a:avLst>
          </a:prstGeom>
          <a:solidFill>
            <a:srgbClr val="FFCCCC"/>
          </a:solidFill>
          <a:ln>
            <a:solidFill>
              <a:srgbClr val="FFB3B3"/>
            </a:solidFill>
          </a:ln>
          <a:scene3d>
            <a:camera prst="orthographicFront"/>
            <a:lightRig rig="threePt" dir="t"/>
          </a:scene3d>
          <a:sp3d>
            <a:bevelB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Стрелка вправо с вырезом 8">
            <a:hlinkClick r:id="" action="ppaction://hlinkshowjump?jump=nextslide"/>
          </p:cNvPr>
          <p:cNvSpPr/>
          <p:nvPr/>
        </p:nvSpPr>
        <p:spPr>
          <a:xfrm>
            <a:off x="8027988" y="6165850"/>
            <a:ext cx="936625" cy="503238"/>
          </a:xfrm>
          <a:prstGeom prst="notchedRightArrow">
            <a:avLst/>
          </a:prstGeom>
          <a:solidFill>
            <a:srgbClr val="FFB3B3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4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36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12" descr="https://avatars.mds.yandex.net/get-pdb/224463/f9f97603-5b45-43e1-adc5-efed59fa7337/s1200?webp=false"/>
          <p:cNvPicPr>
            <a:picLocks noChangeAspect="1" noChangeArrowheads="1"/>
          </p:cNvPicPr>
          <p:nvPr/>
        </p:nvPicPr>
        <p:blipFill>
          <a:blip r:embed="rId2"/>
          <a:srcRect l="3149" r="14951"/>
          <a:stretch>
            <a:fillRect/>
          </a:stretch>
        </p:blipFill>
        <p:spPr bwMode="auto">
          <a:xfrm>
            <a:off x="2843213" y="2492375"/>
            <a:ext cx="3744912" cy="418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Овальная выноска 2"/>
          <p:cNvSpPr/>
          <p:nvPr/>
        </p:nvSpPr>
        <p:spPr>
          <a:xfrm>
            <a:off x="1187624" y="188640"/>
            <a:ext cx="6048672" cy="2088232"/>
          </a:xfrm>
          <a:prstGeom prst="wedgeEllipseCallout">
            <a:avLst>
              <a:gd name="adj1" fmla="val 8721"/>
              <a:gd name="adj2" fmla="val 58586"/>
            </a:avLst>
          </a:prstGeom>
          <a:solidFill>
            <a:schemeClr val="bg1">
              <a:alpha val="71000"/>
            </a:schemeClr>
          </a:solidFill>
          <a:ln>
            <a:solidFill>
              <a:srgbClr val="FFCCCC"/>
            </a:solidFill>
          </a:ln>
          <a:scene3d>
            <a:camera prst="orthographicFront"/>
            <a:lightRig rig="threePt" dir="t"/>
          </a:scene3d>
          <a:sp3d>
            <a:bevelB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Приготовим варенье!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Стрелка вправо с вырезом 3">
            <a:hlinkClick r:id="" action="ppaction://hlinkshowjump?jump=nextslide"/>
          </p:cNvPr>
          <p:cNvSpPr/>
          <p:nvPr/>
        </p:nvSpPr>
        <p:spPr>
          <a:xfrm>
            <a:off x="8027988" y="6165850"/>
            <a:ext cx="936625" cy="503238"/>
          </a:xfrm>
          <a:prstGeom prst="notchedRightArrow">
            <a:avLst/>
          </a:prstGeom>
          <a:solidFill>
            <a:srgbClr val="FFB3B3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Рамка 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258"/>
            </a:avLst>
          </a:prstGeom>
          <a:solidFill>
            <a:srgbClr val="FFCCCC"/>
          </a:solidFill>
          <a:ln>
            <a:solidFill>
              <a:srgbClr val="FFB3B3"/>
            </a:solidFill>
          </a:ln>
          <a:scene3d>
            <a:camera prst="orthographicFront"/>
            <a:lightRig rig="threePt" dir="t"/>
          </a:scene3d>
          <a:sp3d>
            <a:bevelB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12" descr="https://avatars.mds.yandex.net/get-pdb/224463/f9f97603-5b45-43e1-adc5-efed59fa7337/s1200?webp=false"/>
          <p:cNvPicPr>
            <a:picLocks noChangeAspect="1" noChangeArrowheads="1"/>
          </p:cNvPicPr>
          <p:nvPr/>
        </p:nvPicPr>
        <p:blipFill>
          <a:blip r:embed="rId2"/>
          <a:srcRect l="3149" r="14951"/>
          <a:stretch>
            <a:fillRect/>
          </a:stretch>
        </p:blipFill>
        <p:spPr bwMode="auto">
          <a:xfrm>
            <a:off x="2843213" y="2492375"/>
            <a:ext cx="3744912" cy="418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Овальная выноска 5"/>
          <p:cNvSpPr/>
          <p:nvPr/>
        </p:nvSpPr>
        <p:spPr>
          <a:xfrm>
            <a:off x="899592" y="188640"/>
            <a:ext cx="6048672" cy="2088232"/>
          </a:xfrm>
          <a:prstGeom prst="wedgeEllipseCallout">
            <a:avLst>
              <a:gd name="adj1" fmla="val 10796"/>
              <a:gd name="adj2" fmla="val 58157"/>
            </a:avLst>
          </a:prstGeom>
          <a:solidFill>
            <a:schemeClr val="bg1">
              <a:alpha val="71000"/>
            </a:schemeClr>
          </a:solidFill>
          <a:ln>
            <a:solidFill>
              <a:srgbClr val="FFCCCC"/>
            </a:solidFill>
          </a:ln>
          <a:scene3d>
            <a:camera prst="orthographicFront"/>
            <a:lightRig rig="threePt" dir="t"/>
          </a:scene3d>
          <a:sp3d>
            <a:bevelB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Ребята, помогите вспомнить названия соков!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Рамка 6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258"/>
            </a:avLst>
          </a:prstGeom>
          <a:solidFill>
            <a:srgbClr val="FFCCCC"/>
          </a:solidFill>
          <a:ln>
            <a:solidFill>
              <a:srgbClr val="FFB3B3"/>
            </a:solidFill>
          </a:ln>
          <a:scene3d>
            <a:camera prst="orthographicFront"/>
            <a:lightRig rig="threePt" dir="t"/>
          </a:scene3d>
          <a:sp3d>
            <a:bevelB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Стрелка вправо с вырезом 7">
            <a:hlinkClick r:id="" action="ppaction://hlinkshowjump?jump=nextslide"/>
          </p:cNvPr>
          <p:cNvSpPr/>
          <p:nvPr/>
        </p:nvSpPr>
        <p:spPr>
          <a:xfrm>
            <a:off x="8027988" y="6165850"/>
            <a:ext cx="936625" cy="503238"/>
          </a:xfrm>
          <a:prstGeom prst="notchedRightArrow">
            <a:avLst/>
          </a:prstGeom>
          <a:solidFill>
            <a:srgbClr val="FFB3B3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4" descr="C:\Users\home\Pictures\1.pn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388" y="1844675"/>
            <a:ext cx="3160712" cy="333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Скругленный прямоугольник 15"/>
          <p:cNvSpPr/>
          <p:nvPr/>
        </p:nvSpPr>
        <p:spPr>
          <a:xfrm>
            <a:off x="467544" y="3573016"/>
            <a:ext cx="2592288" cy="72008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1" anchor="ctr">
            <a:prstTxWarp prst="textArchDown">
              <a:avLst/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варенье</a:t>
            </a:r>
            <a:endParaRPr lang="ru-RU" sz="48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39952" y="1052736"/>
            <a:ext cx="4536504" cy="108012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персиковое</a:t>
            </a:r>
            <a:endParaRPr lang="ru-RU" sz="6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7170" name="Picture 2" descr="http://s014.radikal.ru/i329/1104/08/68fdb2c999a2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40200" y="2701925"/>
            <a:ext cx="4032250" cy="3579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258"/>
            </a:avLst>
          </a:prstGeom>
          <a:solidFill>
            <a:srgbClr val="FFCCCC"/>
          </a:solidFill>
          <a:ln>
            <a:solidFill>
              <a:srgbClr val="FFB3B3"/>
            </a:solidFill>
          </a:ln>
          <a:scene3d>
            <a:camera prst="orthographicFront"/>
            <a:lightRig rig="threePt" dir="t"/>
          </a:scene3d>
          <a:sp3d>
            <a:bevelB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Стрелка вправо с вырезом 6">
            <a:hlinkClick r:id="" action="ppaction://hlinkshowjump?jump=nextslide"/>
          </p:cNvPr>
          <p:cNvSpPr/>
          <p:nvPr/>
        </p:nvSpPr>
        <p:spPr>
          <a:xfrm>
            <a:off x="8027988" y="6165850"/>
            <a:ext cx="936625" cy="503238"/>
          </a:xfrm>
          <a:prstGeom prst="notchedRightArrow">
            <a:avLst/>
          </a:prstGeom>
          <a:solidFill>
            <a:srgbClr val="FFB3B3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1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70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4" descr="C:\Users\home\Pictures\1.pn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388" y="1844675"/>
            <a:ext cx="3160712" cy="333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 descr="http://printonic.ru/uploads/images/2016/04/04/img_5702bd542f66d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BF9EC"/>
              </a:clrFrom>
              <a:clrTo>
                <a:srgbClr val="FBF9EC">
                  <a:alpha val="0"/>
                </a:srgbClr>
              </a:clrTo>
            </a:clrChange>
            <a:lum contrast="10000"/>
          </a:blip>
          <a:srcRect/>
          <a:stretch>
            <a:fillRect/>
          </a:stretch>
        </p:blipFill>
        <p:spPr bwMode="auto">
          <a:xfrm>
            <a:off x="3708400" y="2781300"/>
            <a:ext cx="4430713" cy="295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Скругленный прямоугольник 15"/>
          <p:cNvSpPr/>
          <p:nvPr/>
        </p:nvSpPr>
        <p:spPr>
          <a:xfrm>
            <a:off x="467544" y="3573016"/>
            <a:ext cx="2592288" cy="72008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1" anchor="ctr">
            <a:prstTxWarp prst="textArchDown">
              <a:avLst/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варенье</a:t>
            </a:r>
            <a:endParaRPr lang="ru-RU" sz="48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39952" y="1052736"/>
            <a:ext cx="4536504" cy="108012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малиновое</a:t>
            </a:r>
            <a:endParaRPr lang="ru-RU" sz="6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258"/>
            </a:avLst>
          </a:prstGeom>
          <a:solidFill>
            <a:srgbClr val="FFCCCC"/>
          </a:solidFill>
          <a:ln>
            <a:solidFill>
              <a:srgbClr val="FFB3B3"/>
            </a:solidFill>
          </a:ln>
          <a:scene3d>
            <a:camera prst="orthographicFront"/>
            <a:lightRig rig="threePt" dir="t"/>
          </a:scene3d>
          <a:sp3d>
            <a:bevelB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Стрелка вправо с вырезом 6">
            <a:hlinkClick r:id="" action="ppaction://hlinkshowjump?jump=nextslide"/>
          </p:cNvPr>
          <p:cNvSpPr/>
          <p:nvPr/>
        </p:nvSpPr>
        <p:spPr>
          <a:xfrm>
            <a:off x="8027988" y="6165850"/>
            <a:ext cx="936625" cy="503238"/>
          </a:xfrm>
          <a:prstGeom prst="notchedRightArrow">
            <a:avLst/>
          </a:prstGeom>
          <a:solidFill>
            <a:srgbClr val="FFB3B3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0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4" descr="C:\Users\home\Pictures\1.pn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388" y="1844675"/>
            <a:ext cx="3160712" cy="333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8" descr="http://royal-frukt.ru/upload/medialibrary/ae6/ae6f21e81737258337b1cfcc0f36a11f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000" t="6664" r="8641"/>
          <a:stretch>
            <a:fillRect/>
          </a:stretch>
        </p:blipFill>
        <p:spPr bwMode="auto">
          <a:xfrm>
            <a:off x="4140200" y="3141663"/>
            <a:ext cx="4464050" cy="302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Скругленный прямоугольник 15"/>
          <p:cNvSpPr/>
          <p:nvPr/>
        </p:nvSpPr>
        <p:spPr>
          <a:xfrm>
            <a:off x="467544" y="3573016"/>
            <a:ext cx="2592288" cy="72008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1" anchor="ctr">
            <a:prstTxWarp prst="textArchDown">
              <a:avLst/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варенье</a:t>
            </a:r>
            <a:endParaRPr lang="ru-RU" sz="48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39952" y="1052736"/>
            <a:ext cx="4536504" cy="108012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ежевичное</a:t>
            </a:r>
            <a:endParaRPr lang="ru-RU" sz="6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258"/>
            </a:avLst>
          </a:prstGeom>
          <a:solidFill>
            <a:srgbClr val="FFCCCC"/>
          </a:solidFill>
          <a:ln>
            <a:solidFill>
              <a:srgbClr val="FFB3B3"/>
            </a:solidFill>
          </a:ln>
          <a:scene3d>
            <a:camera prst="orthographicFront"/>
            <a:lightRig rig="threePt" dir="t"/>
          </a:scene3d>
          <a:sp3d>
            <a:bevelB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Стрелка вправо с вырезом 6">
            <a:hlinkClick r:id="" action="ppaction://hlinkshowjump?jump=nextslide"/>
          </p:cNvPr>
          <p:cNvSpPr/>
          <p:nvPr/>
        </p:nvSpPr>
        <p:spPr>
          <a:xfrm>
            <a:off x="8027988" y="6165850"/>
            <a:ext cx="936625" cy="503238"/>
          </a:xfrm>
          <a:prstGeom prst="notchedRightArrow">
            <a:avLst/>
          </a:prstGeom>
          <a:solidFill>
            <a:srgbClr val="FFB3B3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2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4" descr="C:\Users\home\Pictures\1.pn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388" y="1844675"/>
            <a:ext cx="3160712" cy="333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Скругленный прямоугольник 15"/>
          <p:cNvSpPr/>
          <p:nvPr/>
        </p:nvSpPr>
        <p:spPr>
          <a:xfrm>
            <a:off x="467544" y="3573016"/>
            <a:ext cx="2592288" cy="72008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1" anchor="ctr">
            <a:prstTxWarp prst="textArchDown">
              <a:avLst/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варенье</a:t>
            </a:r>
            <a:endParaRPr lang="ru-RU" sz="48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39952" y="1052736"/>
            <a:ext cx="4536504" cy="108012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яблочное</a:t>
            </a:r>
            <a:endParaRPr lang="ru-RU" sz="6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0722" name="Picture 2" descr="http://more-cliparts.net/images/ki8nKEg8T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3" y="2636838"/>
            <a:ext cx="2924175" cy="333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258"/>
            </a:avLst>
          </a:prstGeom>
          <a:solidFill>
            <a:srgbClr val="FFCCCC"/>
          </a:solidFill>
          <a:ln>
            <a:solidFill>
              <a:srgbClr val="FFB3B3"/>
            </a:solidFill>
          </a:ln>
          <a:scene3d>
            <a:camera prst="orthographicFront"/>
            <a:lightRig rig="threePt" dir="t"/>
          </a:scene3d>
          <a:sp3d>
            <a:bevelB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Стрелка вправо с вырезом 6">
            <a:hlinkClick r:id="" action="ppaction://hlinkshowjump?jump=nextslide"/>
          </p:cNvPr>
          <p:cNvSpPr/>
          <p:nvPr/>
        </p:nvSpPr>
        <p:spPr>
          <a:xfrm>
            <a:off x="8027988" y="6165850"/>
            <a:ext cx="936625" cy="503238"/>
          </a:xfrm>
          <a:prstGeom prst="notchedRightArrow">
            <a:avLst/>
          </a:prstGeom>
          <a:solidFill>
            <a:srgbClr val="FFB3B3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7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22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12" descr="https://avatars.mds.yandex.net/get-pdb/224463/f9f97603-5b45-43e1-adc5-efed59fa7337/s1200?webp=false"/>
          <p:cNvPicPr>
            <a:picLocks noChangeAspect="1" noChangeArrowheads="1"/>
          </p:cNvPicPr>
          <p:nvPr/>
        </p:nvPicPr>
        <p:blipFill>
          <a:blip r:embed="rId2"/>
          <a:srcRect l="3149" r="14951"/>
          <a:stretch>
            <a:fillRect/>
          </a:stretch>
        </p:blipFill>
        <p:spPr bwMode="auto">
          <a:xfrm>
            <a:off x="2771775" y="2565400"/>
            <a:ext cx="3744913" cy="418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Овальная выноска 2"/>
          <p:cNvSpPr/>
          <p:nvPr/>
        </p:nvSpPr>
        <p:spPr>
          <a:xfrm>
            <a:off x="1187624" y="188640"/>
            <a:ext cx="6048672" cy="2088232"/>
          </a:xfrm>
          <a:prstGeom prst="wedgeEllipseCallout">
            <a:avLst>
              <a:gd name="adj1" fmla="val 10351"/>
              <a:gd name="adj2" fmla="val 61591"/>
            </a:avLst>
          </a:prstGeom>
          <a:solidFill>
            <a:schemeClr val="bg1">
              <a:alpha val="71000"/>
            </a:schemeClr>
          </a:solidFill>
          <a:ln>
            <a:solidFill>
              <a:srgbClr val="FFCCCC"/>
            </a:solidFill>
          </a:ln>
          <a:scene3d>
            <a:camera prst="orthographicFront"/>
            <a:lightRig rig="threePt" dir="t"/>
          </a:scene3d>
          <a:sp3d>
            <a:bevelB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Готовим мороженое!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258"/>
            </a:avLst>
          </a:prstGeom>
          <a:solidFill>
            <a:srgbClr val="FFCCCC"/>
          </a:solidFill>
          <a:ln>
            <a:solidFill>
              <a:srgbClr val="FFB3B3"/>
            </a:solidFill>
          </a:ln>
          <a:scene3d>
            <a:camera prst="orthographicFront"/>
            <a:lightRig rig="threePt" dir="t"/>
          </a:scene3d>
          <a:sp3d>
            <a:bevelB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Стрелка вправо с вырезом 4">
            <a:hlinkClick r:id="" action="ppaction://hlinkshowjump?jump=nextslide"/>
          </p:cNvPr>
          <p:cNvSpPr/>
          <p:nvPr/>
        </p:nvSpPr>
        <p:spPr>
          <a:xfrm>
            <a:off x="8027988" y="6165850"/>
            <a:ext cx="936625" cy="503238"/>
          </a:xfrm>
          <a:prstGeom prst="notchedRightArrow">
            <a:avLst/>
          </a:prstGeom>
          <a:solidFill>
            <a:srgbClr val="FFB3B3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http://www.theredballoon.com.au/wp-content/uploads/fancy_products_uploads/2016/08/21/realisticpineapplevector1142955792large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084" t="6140" r="8762" b="6674"/>
          <a:stretch>
            <a:fillRect/>
          </a:stretch>
        </p:blipFill>
        <p:spPr bwMode="auto">
          <a:xfrm>
            <a:off x="3924300" y="1628775"/>
            <a:ext cx="4032250" cy="511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Скругленный прямоугольник 9"/>
          <p:cNvSpPr/>
          <p:nvPr/>
        </p:nvSpPr>
        <p:spPr>
          <a:xfrm>
            <a:off x="4067944" y="260648"/>
            <a:ext cx="4536504" cy="108012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ананасовое</a:t>
            </a:r>
            <a:endParaRPr lang="ru-RU" sz="6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258"/>
            </a:avLst>
          </a:prstGeom>
          <a:solidFill>
            <a:srgbClr val="FFCCCC"/>
          </a:solidFill>
          <a:ln>
            <a:solidFill>
              <a:srgbClr val="FFB3B3"/>
            </a:solidFill>
          </a:ln>
          <a:scene3d>
            <a:camera prst="orthographicFront"/>
            <a:lightRig rig="threePt" dir="t"/>
          </a:scene3d>
          <a:sp3d>
            <a:bevelB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pic>
        <p:nvPicPr>
          <p:cNvPr id="5122" name="Picture 2" descr="http://clipart-library.com/img1/1144047.png"/>
          <p:cNvPicPr>
            <a:picLocks noChangeAspect="1" noChangeArrowheads="1"/>
          </p:cNvPicPr>
          <p:nvPr/>
        </p:nvPicPr>
        <p:blipFill>
          <a:blip r:embed="rId3"/>
          <a:srcRect r="53568"/>
          <a:stretch>
            <a:fillRect/>
          </a:stretch>
        </p:blipFill>
        <p:spPr bwMode="auto">
          <a:xfrm>
            <a:off x="755650" y="1268413"/>
            <a:ext cx="2360613" cy="453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Стрелка вправо с вырезом 7">
            <a:hlinkClick r:id="" action="ppaction://hlinkshowjump?jump=nextslide"/>
          </p:cNvPr>
          <p:cNvSpPr/>
          <p:nvPr/>
        </p:nvSpPr>
        <p:spPr>
          <a:xfrm>
            <a:off x="8027988" y="6165850"/>
            <a:ext cx="936625" cy="503238"/>
          </a:xfrm>
          <a:prstGeom prst="notchedRightArrow">
            <a:avLst/>
          </a:prstGeom>
          <a:solidFill>
            <a:srgbClr val="FFB3B3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1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48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 descr="http://printonic.ru/uploads/images/2016/04/04/img_5702bc4bc38e0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11638" y="2492375"/>
            <a:ext cx="4105275" cy="410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Скругленный прямоугольник 9"/>
          <p:cNvSpPr/>
          <p:nvPr/>
        </p:nvSpPr>
        <p:spPr>
          <a:xfrm>
            <a:off x="4139952" y="1052736"/>
            <a:ext cx="4536504" cy="108012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вишнёвое</a:t>
            </a:r>
            <a:endParaRPr lang="ru-RU" sz="6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258"/>
            </a:avLst>
          </a:prstGeom>
          <a:solidFill>
            <a:srgbClr val="FFCCCC"/>
          </a:solidFill>
          <a:ln>
            <a:solidFill>
              <a:srgbClr val="FFB3B3"/>
            </a:solidFill>
          </a:ln>
          <a:scene3d>
            <a:camera prst="orthographicFront"/>
            <a:lightRig rig="threePt" dir="t"/>
          </a:scene3d>
          <a:sp3d>
            <a:bevelB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pic>
        <p:nvPicPr>
          <p:cNvPr id="8" name="Picture 2" descr="http://clipart-library.com/img1/1144047.png"/>
          <p:cNvPicPr>
            <a:picLocks noChangeAspect="1" noChangeArrowheads="1"/>
          </p:cNvPicPr>
          <p:nvPr/>
        </p:nvPicPr>
        <p:blipFill>
          <a:blip r:embed="rId3"/>
          <a:srcRect r="53568"/>
          <a:stretch>
            <a:fillRect/>
          </a:stretch>
        </p:blipFill>
        <p:spPr bwMode="auto">
          <a:xfrm>
            <a:off x="755650" y="1268413"/>
            <a:ext cx="2360613" cy="453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Стрелка вправо с вырезом 8">
            <a:hlinkClick r:id="" action="ppaction://hlinkshowjump?jump=nextslide"/>
          </p:cNvPr>
          <p:cNvSpPr/>
          <p:nvPr/>
        </p:nvSpPr>
        <p:spPr>
          <a:xfrm>
            <a:off x="8027988" y="6165850"/>
            <a:ext cx="936625" cy="503238"/>
          </a:xfrm>
          <a:prstGeom prst="notchedRightArrow">
            <a:avLst/>
          </a:prstGeom>
          <a:solidFill>
            <a:srgbClr val="FFB3B3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3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388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more-cliparts.net/images/zTX5e56Ec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35600" y="2205038"/>
            <a:ext cx="2187575" cy="352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Скругленный прямоугольник 9"/>
          <p:cNvSpPr/>
          <p:nvPr/>
        </p:nvSpPr>
        <p:spPr>
          <a:xfrm>
            <a:off x="4139952" y="1052736"/>
            <a:ext cx="4536504" cy="108012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грУшевое</a:t>
            </a:r>
            <a:endParaRPr lang="ru-RU" sz="6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258"/>
            </a:avLst>
          </a:prstGeom>
          <a:solidFill>
            <a:srgbClr val="FFCCCC"/>
          </a:solidFill>
          <a:ln>
            <a:solidFill>
              <a:srgbClr val="FFB3B3"/>
            </a:solidFill>
          </a:ln>
          <a:scene3d>
            <a:camera prst="orthographicFront"/>
            <a:lightRig rig="threePt" dir="t"/>
          </a:scene3d>
          <a:sp3d>
            <a:bevelB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pic>
        <p:nvPicPr>
          <p:cNvPr id="8" name="Picture 2" descr="http://clipart-library.com/img1/1144047.png"/>
          <p:cNvPicPr>
            <a:picLocks noChangeAspect="1" noChangeArrowheads="1"/>
          </p:cNvPicPr>
          <p:nvPr/>
        </p:nvPicPr>
        <p:blipFill>
          <a:blip r:embed="rId3"/>
          <a:srcRect r="53568"/>
          <a:stretch>
            <a:fillRect/>
          </a:stretch>
        </p:blipFill>
        <p:spPr bwMode="auto">
          <a:xfrm>
            <a:off x="755650" y="1268413"/>
            <a:ext cx="2360613" cy="453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Стрелка вправо с вырезом 8">
            <a:hlinkClick r:id="" action="ppaction://hlinkshowjump?jump=nextslide"/>
          </p:cNvPr>
          <p:cNvSpPr/>
          <p:nvPr/>
        </p:nvSpPr>
        <p:spPr>
          <a:xfrm>
            <a:off x="8027988" y="6165850"/>
            <a:ext cx="936625" cy="503238"/>
          </a:xfrm>
          <a:prstGeom prst="notchedRightArrow">
            <a:avLst/>
          </a:prstGeom>
          <a:solidFill>
            <a:srgbClr val="FFB3B3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1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46"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90" name="Picture 6" descr="http://img-fotki.yandex.ru/get/6312/47407354.646/0_d7a98_20679d89_orig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40200" y="2565400"/>
            <a:ext cx="4010025" cy="345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Скругленный прямоугольник 9"/>
          <p:cNvSpPr/>
          <p:nvPr/>
        </p:nvSpPr>
        <p:spPr>
          <a:xfrm>
            <a:off x="3923928" y="1052736"/>
            <a:ext cx="4752528" cy="108012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клюквенное</a:t>
            </a:r>
            <a:endParaRPr lang="ru-RU" sz="6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258"/>
            </a:avLst>
          </a:prstGeom>
          <a:solidFill>
            <a:srgbClr val="FFCCCC"/>
          </a:solidFill>
          <a:ln>
            <a:solidFill>
              <a:srgbClr val="FFB3B3"/>
            </a:solidFill>
          </a:ln>
          <a:scene3d>
            <a:camera prst="orthographicFront"/>
            <a:lightRig rig="threePt" dir="t"/>
          </a:scene3d>
          <a:sp3d>
            <a:bevelB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pic>
        <p:nvPicPr>
          <p:cNvPr id="8" name="Picture 2" descr="http://clipart-library.com/img1/1144047.png"/>
          <p:cNvPicPr>
            <a:picLocks noChangeAspect="1" noChangeArrowheads="1"/>
          </p:cNvPicPr>
          <p:nvPr/>
        </p:nvPicPr>
        <p:blipFill>
          <a:blip r:embed="rId3"/>
          <a:srcRect r="53568"/>
          <a:stretch>
            <a:fillRect/>
          </a:stretch>
        </p:blipFill>
        <p:spPr bwMode="auto">
          <a:xfrm>
            <a:off x="755650" y="1268413"/>
            <a:ext cx="2360613" cy="453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Стрелка вправо с вырезом 8">
            <a:hlinkClick r:id="" action="ppaction://hlinkshowjump?jump=nextslide"/>
          </p:cNvPr>
          <p:cNvSpPr/>
          <p:nvPr/>
        </p:nvSpPr>
        <p:spPr>
          <a:xfrm>
            <a:off x="8027988" y="6165850"/>
            <a:ext cx="936625" cy="503238"/>
          </a:xfrm>
          <a:prstGeom prst="notchedRightArrow">
            <a:avLst/>
          </a:prstGeom>
          <a:solidFill>
            <a:srgbClr val="FFB3B3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3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390"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амка 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258"/>
            </a:avLst>
          </a:prstGeom>
          <a:solidFill>
            <a:srgbClr val="FFCCCC"/>
          </a:solidFill>
          <a:ln>
            <a:solidFill>
              <a:srgbClr val="FFB3B3"/>
            </a:solidFill>
          </a:ln>
          <a:scene3d>
            <a:camera prst="orthographicFront"/>
            <a:lightRig rig="threePt" dir="t"/>
          </a:scene3d>
          <a:sp3d>
            <a:bevelB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Умножение 5">
            <a:hlinkClick r:id="" action="ppaction://hlinkshowjump?jump=endshow"/>
          </p:cNvPr>
          <p:cNvSpPr/>
          <p:nvPr/>
        </p:nvSpPr>
        <p:spPr>
          <a:xfrm>
            <a:off x="107950" y="115888"/>
            <a:ext cx="503238" cy="504825"/>
          </a:xfrm>
          <a:prstGeom prst="mathMultiply">
            <a:avLst/>
          </a:prstGeom>
          <a:solidFill>
            <a:srgbClr val="FFCCCC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41990" name="Picture 2" descr="https://content.freelancehunt.com/snippet/be67e/0dd5a/135184/%D0%B4%D0%BE%D0%BC%D0%B8%D0%BA+%D1%84%D0%B0%D1%81%D0%B0%D0%B4.png"/>
          <p:cNvPicPr>
            <a:picLocks noChangeAspect="1" noChangeArrowheads="1"/>
          </p:cNvPicPr>
          <p:nvPr/>
        </p:nvPicPr>
        <p:blipFill>
          <a:blip r:embed="rId3"/>
          <a:srcRect l="45216" t="41052" r="20438" b="33569"/>
          <a:stretch>
            <a:fillRect/>
          </a:stretch>
        </p:blipFill>
        <p:spPr bwMode="auto">
          <a:xfrm>
            <a:off x="107950" y="2492375"/>
            <a:ext cx="5688013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1" name="Picture 16" descr="C:\Users\home\Pictures\2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1116" t="20464"/>
          <a:stretch>
            <a:fillRect/>
          </a:stretch>
        </p:blipFill>
        <p:spPr bwMode="auto">
          <a:xfrm>
            <a:off x="1258888" y="1773238"/>
            <a:ext cx="1865312" cy="255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1992" name="Группа 8"/>
          <p:cNvGrpSpPr>
            <a:grpSpLocks/>
          </p:cNvGrpSpPr>
          <p:nvPr/>
        </p:nvGrpSpPr>
        <p:grpSpPr bwMode="auto">
          <a:xfrm>
            <a:off x="2987675" y="2205038"/>
            <a:ext cx="2025650" cy="2236787"/>
            <a:chOff x="539552" y="3501008"/>
            <a:chExt cx="2024742" cy="2237160"/>
          </a:xfrm>
        </p:grpSpPr>
        <p:sp>
          <p:nvSpPr>
            <p:cNvPr id="8" name="Овал 7"/>
            <p:cNvSpPr/>
            <p:nvPr/>
          </p:nvSpPr>
          <p:spPr>
            <a:xfrm>
              <a:off x="1547163" y="4221853"/>
              <a:ext cx="433193" cy="28738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pic>
          <p:nvPicPr>
            <p:cNvPr id="41998" name="Picture 16" descr="C:\Users\home\Pictures\2.jpg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7770" t="23778" b="6628"/>
            <a:stretch>
              <a:fillRect/>
            </a:stretch>
          </p:blipFill>
          <p:spPr bwMode="auto">
            <a:xfrm>
              <a:off x="539552" y="3501008"/>
              <a:ext cx="2024742" cy="22371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1993" name="Группа 10"/>
          <p:cNvGrpSpPr>
            <a:grpSpLocks/>
          </p:cNvGrpSpPr>
          <p:nvPr/>
        </p:nvGrpSpPr>
        <p:grpSpPr bwMode="auto">
          <a:xfrm>
            <a:off x="2124075" y="3141663"/>
            <a:ext cx="2076450" cy="2822575"/>
            <a:chOff x="2123728" y="3068960"/>
            <a:chExt cx="2077363" cy="2823083"/>
          </a:xfrm>
        </p:grpSpPr>
        <p:sp>
          <p:nvSpPr>
            <p:cNvPr id="10" name="Овал 9"/>
            <p:cNvSpPr/>
            <p:nvPr/>
          </p:nvSpPr>
          <p:spPr>
            <a:xfrm>
              <a:off x="3059177" y="3861265"/>
              <a:ext cx="431990" cy="21593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pic>
          <p:nvPicPr>
            <p:cNvPr id="41996" name="Picture 15" descr="C:\Users\home\Pictures\1.jpg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7779" t="1657" r="28889" b="10510"/>
            <a:stretch>
              <a:fillRect/>
            </a:stretch>
          </p:blipFill>
          <p:spPr bwMode="auto">
            <a:xfrm flipH="1">
              <a:off x="2123728" y="3068960"/>
              <a:ext cx="2077363" cy="28230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41994" name="Picture 8" descr="https://ds04.infourok.ru/uploads/ex/042b/0001ec72-50eec671/hello_html_6244a0a9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716463" y="2420938"/>
            <a:ext cx="4011612" cy="367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8" descr="http://www.velvetcrumble.com/upload/e/e2/ee299eb53ab96d9911634a4ffb4bb0f6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9859" t="7925" r="17314" b="7413"/>
          <a:stretch>
            <a:fillRect/>
          </a:stretch>
        </p:blipFill>
        <p:spPr bwMode="auto">
          <a:xfrm>
            <a:off x="0" y="836613"/>
            <a:ext cx="3344863" cy="3887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8" name="Picture 12" descr="http://moziru.com/images/pumpkin-clipart-6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7900" y="2420938"/>
            <a:ext cx="2962275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Скругленный прямоугольник 7"/>
          <p:cNvSpPr/>
          <p:nvPr/>
        </p:nvSpPr>
        <p:spPr>
          <a:xfrm>
            <a:off x="4427984" y="1052736"/>
            <a:ext cx="4248472" cy="108012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тыквенный</a:t>
            </a:r>
            <a:endParaRPr lang="ru-RU" sz="6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258"/>
            </a:avLst>
          </a:prstGeom>
          <a:solidFill>
            <a:srgbClr val="FFCCCC"/>
          </a:solidFill>
          <a:ln>
            <a:solidFill>
              <a:srgbClr val="FFB3B3"/>
            </a:solidFill>
          </a:ln>
          <a:scene3d>
            <a:camera prst="orthographicFront"/>
            <a:lightRig rig="threePt" dir="t"/>
          </a:scene3d>
          <a:sp3d>
            <a:bevelB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Стрелка вправо с вырезом 6">
            <a:hlinkClick r:id="" action="ppaction://hlinkshowjump?jump=nextslide"/>
          </p:cNvPr>
          <p:cNvSpPr/>
          <p:nvPr/>
        </p:nvSpPr>
        <p:spPr>
          <a:xfrm>
            <a:off x="8027988" y="6165850"/>
            <a:ext cx="936625" cy="503238"/>
          </a:xfrm>
          <a:prstGeom prst="notchedRightArrow">
            <a:avLst/>
          </a:prstGeom>
          <a:solidFill>
            <a:srgbClr val="FFB3B3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4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68"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3412"/>
          </a:xfrm>
        </p:spPr>
        <p:txBody>
          <a:bodyPr/>
          <a:lstStyle/>
          <a:p>
            <a:r>
              <a:rPr lang="ru-RU" sz="2400" smtClean="0"/>
              <a:t>Используемые ресурсы: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08050"/>
            <a:ext cx="8229600" cy="5689600"/>
          </a:xfrm>
        </p:spPr>
        <p:txBody>
          <a:bodyPr rtlCol="0">
            <a:normAutofit fontScale="92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200" dirty="0" smtClean="0"/>
              <a:t>Банка с вареньем </a:t>
            </a:r>
            <a:r>
              <a:rPr lang="en-US" sz="1200" dirty="0" smtClean="0">
                <a:hlinkClick r:id="rId2"/>
              </a:rPr>
              <a:t>https://st03.kakprosto.ru/tumb/680/images/article/2011/12/12/1_5254f7e3dcef35254f7e3dcf42.png</a:t>
            </a:r>
            <a:endParaRPr lang="ru-RU" sz="1200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200" dirty="0" smtClean="0"/>
              <a:t>Фон </a:t>
            </a:r>
            <a:r>
              <a:rPr lang="en-US" sz="1200" dirty="0" smtClean="0">
                <a:hlinkClick r:id="rId3"/>
              </a:rPr>
              <a:t>http://www.niceimage.ru/pic/201307/1366x768/niceimage.ru-59397.jpg</a:t>
            </a:r>
            <a:endParaRPr lang="ru-RU" sz="1200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200" dirty="0" smtClean="0"/>
              <a:t>Мороженое </a:t>
            </a:r>
            <a:r>
              <a:rPr lang="en-US" sz="1200" dirty="0" smtClean="0">
                <a:hlinkClick r:id="rId4"/>
              </a:rPr>
              <a:t>http://img4.hostingpics.net/pics/759097morog69.png</a:t>
            </a:r>
            <a:r>
              <a:rPr lang="ru-RU" sz="1200" dirty="0" smtClean="0"/>
              <a:t>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200" dirty="0" smtClean="0"/>
              <a:t>Кастрюля </a:t>
            </a:r>
            <a:r>
              <a:rPr lang="en-US" sz="1200" dirty="0" smtClean="0">
                <a:hlinkClick r:id="rId5"/>
              </a:rPr>
              <a:t>http://images.easyfreeclipart.com/323/back-gt-gallery-for-old-soup-kettle-clip-art-323348.png</a:t>
            </a:r>
            <a:endParaRPr lang="ru-RU" sz="1200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200" dirty="0" smtClean="0"/>
              <a:t>Запеканка </a:t>
            </a:r>
            <a:r>
              <a:rPr lang="en-US" sz="1200" dirty="0" smtClean="0">
                <a:hlinkClick r:id="rId6"/>
              </a:rPr>
              <a:t>http://images.gofreedownload.net/pudding-clip-art-17209.jpg</a:t>
            </a:r>
            <a:endParaRPr lang="ru-RU" sz="1200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200" dirty="0" smtClean="0"/>
              <a:t>Груша </a:t>
            </a:r>
            <a:r>
              <a:rPr lang="en-US" sz="1200" dirty="0" smtClean="0">
                <a:hlinkClick r:id="rId7"/>
              </a:rPr>
              <a:t>http://more-cliparts.net/images/zTX5e56Ec.png</a:t>
            </a:r>
            <a:r>
              <a:rPr lang="ru-RU" sz="1200" dirty="0" smtClean="0"/>
              <a:t>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200" dirty="0" smtClean="0"/>
              <a:t>Ананас </a:t>
            </a:r>
            <a:r>
              <a:rPr lang="en-US" sz="1200" dirty="0" smtClean="0">
                <a:hlinkClick r:id="rId8"/>
              </a:rPr>
              <a:t>http://www.theredballoon.com.au/wp-content/uploads/fancy_products_uploads/2016/08/21/realisticpineapplevector1142955792large.jpg</a:t>
            </a:r>
            <a:r>
              <a:rPr lang="ru-RU" sz="1200" dirty="0" smtClean="0"/>
              <a:t>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200" dirty="0" smtClean="0"/>
              <a:t>Яблоко </a:t>
            </a:r>
            <a:r>
              <a:rPr lang="en-US" sz="1200" dirty="0" smtClean="0">
                <a:hlinkClick r:id="rId9"/>
              </a:rPr>
              <a:t>http://more-cliparts.net/images/ki8nKEg8T.png</a:t>
            </a:r>
            <a:r>
              <a:rPr lang="ru-RU" sz="1200" dirty="0" smtClean="0"/>
              <a:t>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200" dirty="0" smtClean="0"/>
              <a:t>Персик </a:t>
            </a:r>
            <a:r>
              <a:rPr lang="en-US" sz="1200" dirty="0" smtClean="0">
                <a:hlinkClick r:id="rId10"/>
              </a:rPr>
              <a:t>http://s014.radikal.ru/i329/1104/08/68fdb2c999a2.jpg</a:t>
            </a:r>
            <a:r>
              <a:rPr lang="ru-RU" sz="1200" dirty="0" smtClean="0"/>
              <a:t>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200" dirty="0" smtClean="0"/>
              <a:t>Малина </a:t>
            </a:r>
            <a:r>
              <a:rPr lang="en-US" sz="1200" dirty="0" smtClean="0">
                <a:hlinkClick r:id="rId11"/>
              </a:rPr>
              <a:t>http://900igr.net/up/datai/251422/0016-017-.jpg</a:t>
            </a:r>
            <a:endParaRPr lang="ru-RU" sz="1200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200" dirty="0" smtClean="0"/>
              <a:t>Клюква </a:t>
            </a:r>
            <a:r>
              <a:rPr lang="en-US" sz="1200" dirty="0" smtClean="0">
                <a:hlinkClick r:id="rId12"/>
              </a:rPr>
              <a:t>http://www.tips-board.ru/gallery/klyukva-dlya-detey-odnogo-goda-93283-large.jpg</a:t>
            </a:r>
            <a:endParaRPr lang="ru-RU" sz="1200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200" dirty="0" smtClean="0"/>
              <a:t>Ежевика </a:t>
            </a:r>
            <a:r>
              <a:rPr lang="en-US" sz="1200" dirty="0" smtClean="0">
                <a:hlinkClick r:id="rId13"/>
              </a:rPr>
              <a:t>http://royal-frukt.ru/upload/medialibrary/ae6/ae6f21e81737258337b1cfcc0f36a11f.jpg</a:t>
            </a:r>
            <a:endParaRPr lang="ru-RU" sz="1200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200" dirty="0" smtClean="0"/>
              <a:t>Стаканы </a:t>
            </a:r>
            <a:r>
              <a:rPr lang="en-US" sz="1200" dirty="0" smtClean="0">
                <a:hlinkClick r:id="rId14"/>
              </a:rPr>
              <a:t>http://www.velvetcrumble.com/upload/e/e2/ee299eb53ab96d9911634a4ffb4bb0f6.jpg</a:t>
            </a:r>
            <a:endParaRPr lang="ru-RU" sz="1200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200" dirty="0" smtClean="0"/>
              <a:t>Морковь </a:t>
            </a:r>
            <a:r>
              <a:rPr lang="en-US" sz="1200" dirty="0" smtClean="0">
                <a:hlinkClick r:id="rId15"/>
              </a:rPr>
              <a:t>http://images.all-free-download.com/images/graphiclarge/carrots_isolated_310458.jpg</a:t>
            </a:r>
            <a:endParaRPr lang="ru-RU" sz="1200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200" dirty="0" smtClean="0"/>
              <a:t>Тыква </a:t>
            </a:r>
            <a:r>
              <a:rPr lang="en-US" sz="1200" dirty="0" smtClean="0">
                <a:hlinkClick r:id="rId16"/>
              </a:rPr>
              <a:t>http://ekladata.com/RH9C_wk8eMs-FJPlqIvU1JvnY1c@780x758.png</a:t>
            </a:r>
            <a:endParaRPr lang="ru-RU" sz="1200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200" dirty="0" smtClean="0"/>
              <a:t>Свёкла </a:t>
            </a:r>
            <a:r>
              <a:rPr lang="en-US" sz="1200" dirty="0" smtClean="0">
                <a:hlinkClick r:id="rId17"/>
              </a:rPr>
              <a:t>https://botan.cc/prepod/_bloks/pic/es7boon-004.jpg</a:t>
            </a:r>
            <a:r>
              <a:rPr lang="ru-RU" sz="1200" dirty="0" smtClean="0"/>
              <a:t>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200" dirty="0" smtClean="0"/>
              <a:t>Капуста </a:t>
            </a:r>
            <a:r>
              <a:rPr lang="en-US" sz="1200" dirty="0" smtClean="0">
                <a:hlinkClick r:id="rId18"/>
              </a:rPr>
              <a:t>http://moziru.com/images/cabbage-clipart-2.png</a:t>
            </a:r>
            <a:endParaRPr lang="ru-RU" sz="1200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200" dirty="0" smtClean="0"/>
              <a:t>Горох </a:t>
            </a:r>
            <a:r>
              <a:rPr lang="en-US" sz="1200" dirty="0" smtClean="0">
                <a:hlinkClick r:id="rId19"/>
              </a:rPr>
              <a:t>http://weclipart.com/gimg/A89719CEEE742C2C/Peas_PNG_Clipart-477.png</a:t>
            </a:r>
            <a:endParaRPr lang="ru-RU" sz="1200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200" dirty="0" smtClean="0"/>
              <a:t>Картофель </a:t>
            </a:r>
            <a:r>
              <a:rPr lang="en-US" sz="1200" dirty="0" smtClean="0">
                <a:hlinkClick r:id="rId20"/>
              </a:rPr>
              <a:t>http://semenakartofel.ru/wp-content/uploads/2017/09/four_potatoes.jpg</a:t>
            </a:r>
            <a:endParaRPr lang="ru-RU" sz="1200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200" dirty="0" smtClean="0"/>
              <a:t>Лук </a:t>
            </a:r>
            <a:r>
              <a:rPr lang="en-US" sz="1200" dirty="0" smtClean="0">
                <a:hlinkClick r:id="rId21"/>
              </a:rPr>
              <a:t>http://www.arpeflu.ru/wp-content/uploads/2017/01/1-3.jpg</a:t>
            </a:r>
            <a:endParaRPr lang="ru-RU" sz="1200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200" dirty="0" smtClean="0"/>
              <a:t>Помидор </a:t>
            </a:r>
            <a:r>
              <a:rPr lang="en-US" sz="1200" dirty="0" smtClean="0">
                <a:hlinkClick r:id="rId22"/>
              </a:rPr>
              <a:t>http://icon-park.com/imagefiles/tomato_red.png</a:t>
            </a:r>
            <a:r>
              <a:rPr lang="ru-RU" sz="1200" dirty="0" smtClean="0"/>
              <a:t>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200" dirty="0" smtClean="0"/>
              <a:t>Творог </a:t>
            </a:r>
            <a:r>
              <a:rPr lang="en-US" sz="1200" dirty="0" smtClean="0">
                <a:hlinkClick r:id="rId23"/>
              </a:rPr>
              <a:t>http://kazanlug.ru/d/229826/d/54037532__3.jpg</a:t>
            </a:r>
            <a:endParaRPr lang="ru-RU" sz="1200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200" dirty="0" smtClean="0"/>
              <a:t>Рыба </a:t>
            </a:r>
            <a:r>
              <a:rPr lang="en-US" sz="1200" dirty="0" smtClean="0">
                <a:hlinkClick r:id="rId24"/>
              </a:rPr>
              <a:t>http://www.artsides.ru/big/item_3473.jpg</a:t>
            </a:r>
            <a:endParaRPr lang="ru-RU" sz="1200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200" dirty="0" smtClean="0"/>
              <a:t>Мясо </a:t>
            </a:r>
            <a:r>
              <a:rPr lang="en-US" sz="1200" dirty="0" smtClean="0">
                <a:hlinkClick r:id="rId25"/>
              </a:rPr>
              <a:t>http://laoblogger.com/images/clip-art-meat-10.jpg</a:t>
            </a:r>
            <a:endParaRPr lang="ru-RU" sz="1200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200" dirty="0" smtClean="0"/>
              <a:t>Каша </a:t>
            </a:r>
            <a:r>
              <a:rPr lang="en-US" sz="1200" dirty="0" smtClean="0">
                <a:hlinkClick r:id="rId26"/>
              </a:rPr>
              <a:t>https://s.cafebazaar.ir/1/icons/ir.newsoft_iran2016.polo_512x512.png</a:t>
            </a:r>
            <a:endParaRPr lang="ru-RU" sz="1200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200" dirty="0" smtClean="0"/>
              <a:t>Мальчик со стаканом </a:t>
            </a:r>
            <a:r>
              <a:rPr lang="en-US" sz="1200" dirty="0" smtClean="0">
                <a:hlinkClick r:id="rId27"/>
              </a:rPr>
              <a:t>http://usadba-dzr.ru/assets/images/depositphotos_54167499-Glass-of-juice.jpg</a:t>
            </a:r>
            <a:endParaRPr lang="ru-RU" sz="1200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200" dirty="0" smtClean="0"/>
              <a:t>Гриб </a:t>
            </a:r>
            <a:r>
              <a:rPr lang="en-US" sz="1200" dirty="0" smtClean="0">
                <a:hlinkClick r:id="rId28"/>
              </a:rPr>
              <a:t>http://nachalo4ka.ru/wp-content/uploads/2014/08/bol-grib.png</a:t>
            </a:r>
            <a:r>
              <a:rPr lang="ru-RU" sz="1200" dirty="0" smtClean="0"/>
              <a:t>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200" dirty="0" smtClean="0"/>
              <a:t>Бабушка </a:t>
            </a:r>
            <a:r>
              <a:rPr lang="en-US" sz="1200" dirty="0" smtClean="0">
                <a:hlinkClick r:id="rId29"/>
              </a:rPr>
              <a:t>https://ds04.infourok.ru/uploads/ex/042b/0001ec72-50eec671/hello_html_6244a0a9.gif</a:t>
            </a:r>
            <a:endParaRPr lang="ru-RU" sz="1200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200" dirty="0" smtClean="0"/>
              <a:t>Деревня </a:t>
            </a:r>
            <a:r>
              <a:rPr lang="en-US" sz="1200" dirty="0" smtClean="0">
                <a:hlinkClick r:id="rId30"/>
              </a:rPr>
              <a:t>http://phototusya.narod.ru/m002.jpg</a:t>
            </a:r>
            <a:r>
              <a:rPr lang="ru-RU" sz="1200" dirty="0" smtClean="0"/>
              <a:t>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200" dirty="0" smtClean="0"/>
              <a:t>Дети </a:t>
            </a:r>
            <a:r>
              <a:rPr lang="en-US" sz="1200" dirty="0" smtClean="0">
                <a:hlinkClick r:id="rId31"/>
              </a:rPr>
              <a:t>http://cdb-seversk.muzkult.ru/img/upload/4434/image_image_3120083.png</a:t>
            </a:r>
            <a:r>
              <a:rPr lang="ru-RU" sz="1200" dirty="0" smtClean="0"/>
              <a:t> </a:t>
            </a:r>
            <a:endParaRPr lang="ru-RU" sz="1200" dirty="0"/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258"/>
            </a:avLst>
          </a:prstGeom>
          <a:solidFill>
            <a:srgbClr val="FFCCCC"/>
          </a:solidFill>
          <a:ln>
            <a:solidFill>
              <a:srgbClr val="FFB3B3"/>
            </a:solidFill>
          </a:ln>
          <a:scene3d>
            <a:camera prst="orthographicFront"/>
            <a:lightRig rig="threePt" dir="t"/>
          </a:scene3d>
          <a:sp3d>
            <a:bevelB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8" descr="http://www.velvetcrumble.com/upload/e/e2/ee299eb53ab96d9911634a4ffb4bb0f6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9859" t="7925" r="17314" b="7413"/>
          <a:stretch>
            <a:fillRect/>
          </a:stretch>
        </p:blipFill>
        <p:spPr bwMode="auto">
          <a:xfrm>
            <a:off x="0" y="836613"/>
            <a:ext cx="3344863" cy="3887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74" name="Picture 18" descr="http://diysolarpanelsv.com/images/cabbage-clipart-free-15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67175" y="2924175"/>
            <a:ext cx="4097338" cy="284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Скругленный прямоугольник 7"/>
          <p:cNvSpPr/>
          <p:nvPr/>
        </p:nvSpPr>
        <p:spPr>
          <a:xfrm>
            <a:off x="4427984" y="1052736"/>
            <a:ext cx="4248472" cy="108012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капустный</a:t>
            </a:r>
            <a:endParaRPr lang="ru-RU" sz="6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258"/>
            </a:avLst>
          </a:prstGeom>
          <a:solidFill>
            <a:srgbClr val="FFCCCC"/>
          </a:solidFill>
          <a:ln>
            <a:solidFill>
              <a:srgbClr val="FFB3B3"/>
            </a:solidFill>
          </a:ln>
          <a:scene3d>
            <a:camera prst="orthographicFront"/>
            <a:lightRig rig="threePt" dir="t"/>
          </a:scene3d>
          <a:sp3d>
            <a:bevelB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Стрелка вправо с вырезом 6">
            <a:hlinkClick r:id="" action="ppaction://hlinkshowjump?jump=nextslide"/>
          </p:cNvPr>
          <p:cNvSpPr/>
          <p:nvPr/>
        </p:nvSpPr>
        <p:spPr>
          <a:xfrm>
            <a:off x="8027988" y="6165850"/>
            <a:ext cx="936625" cy="503238"/>
          </a:xfrm>
          <a:prstGeom prst="notchedRightArrow">
            <a:avLst/>
          </a:prstGeom>
          <a:solidFill>
            <a:srgbClr val="FFB3B3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4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7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8" descr="http://www.velvetcrumble.com/upload/e/e2/ee299eb53ab96d9911634a4ffb4bb0f6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9859" t="7925" r="17314" b="7413"/>
          <a:stretch>
            <a:fillRect/>
          </a:stretch>
        </p:blipFill>
        <p:spPr bwMode="auto">
          <a:xfrm>
            <a:off x="0" y="836613"/>
            <a:ext cx="3344863" cy="3887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72" name="Picture 16" descr="http://printonic.ru/uploads/images/2016/03/26/.tmb/thumb_img_56f69166aa9b9_resize_900_5000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DFFFE"/>
              </a:clrFrom>
              <a:clrTo>
                <a:srgbClr val="FD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32363" y="2492375"/>
            <a:ext cx="2852737" cy="3929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Скругленный прямоугольник 7"/>
          <p:cNvSpPr/>
          <p:nvPr/>
        </p:nvSpPr>
        <p:spPr>
          <a:xfrm>
            <a:off x="4139952" y="1052736"/>
            <a:ext cx="4536504" cy="108012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свекольный</a:t>
            </a:r>
            <a:endParaRPr lang="ru-RU" sz="6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258"/>
            </a:avLst>
          </a:prstGeom>
          <a:solidFill>
            <a:srgbClr val="FFCCCC"/>
          </a:solidFill>
          <a:ln>
            <a:solidFill>
              <a:srgbClr val="FFB3B3"/>
            </a:solidFill>
          </a:ln>
          <a:scene3d>
            <a:camera prst="orthographicFront"/>
            <a:lightRig rig="threePt" dir="t"/>
          </a:scene3d>
          <a:sp3d>
            <a:bevelB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Стрелка вправо с вырезом 6">
            <a:hlinkClick r:id="" action="ppaction://hlinkshowjump?jump=nextslide"/>
          </p:cNvPr>
          <p:cNvSpPr/>
          <p:nvPr/>
        </p:nvSpPr>
        <p:spPr>
          <a:xfrm>
            <a:off x="8027988" y="6165850"/>
            <a:ext cx="936625" cy="503238"/>
          </a:xfrm>
          <a:prstGeom prst="notchedRightArrow">
            <a:avLst/>
          </a:prstGeom>
          <a:solidFill>
            <a:srgbClr val="FFB3B3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4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72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8" descr="http://www.velvetcrumble.com/upload/e/e2/ee299eb53ab96d9911634a4ffb4bb0f6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9859" t="7925" r="17314" b="7413"/>
          <a:stretch>
            <a:fillRect/>
          </a:stretch>
        </p:blipFill>
        <p:spPr bwMode="auto">
          <a:xfrm>
            <a:off x="0" y="836613"/>
            <a:ext cx="3344863" cy="3887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Скругленный прямоугольник 7"/>
          <p:cNvSpPr/>
          <p:nvPr/>
        </p:nvSpPr>
        <p:spPr>
          <a:xfrm>
            <a:off x="4427984" y="1052736"/>
            <a:ext cx="4248472" cy="108012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томатный</a:t>
            </a:r>
            <a:endParaRPr lang="ru-RU" sz="6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258"/>
            </a:avLst>
          </a:prstGeom>
          <a:solidFill>
            <a:srgbClr val="FFCCCC"/>
          </a:solidFill>
          <a:ln>
            <a:solidFill>
              <a:srgbClr val="FFB3B3"/>
            </a:solidFill>
          </a:ln>
          <a:scene3d>
            <a:camera prst="orthographicFront"/>
            <a:lightRig rig="threePt" dir="t"/>
          </a:scene3d>
          <a:sp3d>
            <a:bevelB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pic>
        <p:nvPicPr>
          <p:cNvPr id="27650" name="Picture 2" descr="http://icon-park.com/imagefiles/tomato_red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3" y="2420938"/>
            <a:ext cx="3743325" cy="3744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Стрелка вправо с вырезом 8">
            <a:hlinkClick r:id="" action="ppaction://hlinkshowjump?jump=nextslide"/>
          </p:cNvPr>
          <p:cNvSpPr/>
          <p:nvPr/>
        </p:nvSpPr>
        <p:spPr>
          <a:xfrm>
            <a:off x="8027988" y="6165850"/>
            <a:ext cx="936625" cy="503238"/>
          </a:xfrm>
          <a:prstGeom prst="notchedRightArrow">
            <a:avLst/>
          </a:prstGeom>
          <a:solidFill>
            <a:srgbClr val="FFB3B3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6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650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12" descr="https://avatars.mds.yandex.net/get-pdb/224463/f9f97603-5b45-43e1-adc5-efed59fa7337/s1200?webp=false"/>
          <p:cNvPicPr>
            <a:picLocks noChangeAspect="1" noChangeArrowheads="1"/>
          </p:cNvPicPr>
          <p:nvPr/>
        </p:nvPicPr>
        <p:blipFill>
          <a:blip r:embed="rId2"/>
          <a:srcRect l="3149" r="14951"/>
          <a:stretch>
            <a:fillRect/>
          </a:stretch>
        </p:blipFill>
        <p:spPr bwMode="auto">
          <a:xfrm>
            <a:off x="2700338" y="2492375"/>
            <a:ext cx="3743325" cy="418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Овальная выноска 2"/>
          <p:cNvSpPr/>
          <p:nvPr/>
        </p:nvSpPr>
        <p:spPr>
          <a:xfrm>
            <a:off x="1187624" y="188640"/>
            <a:ext cx="6048672" cy="2088232"/>
          </a:xfrm>
          <a:prstGeom prst="wedgeEllipseCallout">
            <a:avLst>
              <a:gd name="adj1" fmla="val 11240"/>
              <a:gd name="adj2" fmla="val 57728"/>
            </a:avLst>
          </a:prstGeom>
          <a:solidFill>
            <a:schemeClr val="bg1">
              <a:alpha val="71000"/>
            </a:schemeClr>
          </a:solidFill>
          <a:ln>
            <a:solidFill>
              <a:srgbClr val="FFCCCC"/>
            </a:solidFill>
          </a:ln>
          <a:scene3d>
            <a:camera prst="orthographicFront"/>
            <a:lightRig rig="threePt" dir="t"/>
          </a:scene3d>
          <a:sp3d>
            <a:bevelB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Сварим супы!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258"/>
            </a:avLst>
          </a:prstGeom>
          <a:solidFill>
            <a:srgbClr val="FFCCCC"/>
          </a:solidFill>
          <a:ln>
            <a:solidFill>
              <a:srgbClr val="FFB3B3"/>
            </a:solidFill>
          </a:ln>
          <a:scene3d>
            <a:camera prst="orthographicFront"/>
            <a:lightRig rig="threePt" dir="t"/>
          </a:scene3d>
          <a:sp3d>
            <a:bevelB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Стрелка вправо с вырезом 6">
            <a:hlinkClick r:id="" action="ppaction://hlinkshowjump?jump=nextslide"/>
          </p:cNvPr>
          <p:cNvSpPr/>
          <p:nvPr/>
        </p:nvSpPr>
        <p:spPr>
          <a:xfrm>
            <a:off x="8027988" y="6165850"/>
            <a:ext cx="936625" cy="503238"/>
          </a:xfrm>
          <a:prstGeom prst="notchedRightArrow">
            <a:avLst/>
          </a:prstGeom>
          <a:solidFill>
            <a:srgbClr val="FFB3B3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 descr="http://images.easyfreeclipart.com/537/cartoon-bowl-of-soup-clip-art-image-can-537897.pn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8173"/>
          <a:stretch>
            <a:fillRect/>
          </a:stretch>
        </p:blipFill>
        <p:spPr bwMode="auto">
          <a:xfrm>
            <a:off x="323850" y="476250"/>
            <a:ext cx="3527425" cy="535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4" descr="http://pngimg.com/uploads/pea/pea_PNG24308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9338" y="2781300"/>
            <a:ext cx="3384550" cy="324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Скругленный прямоугольник 8"/>
          <p:cNvSpPr/>
          <p:nvPr/>
        </p:nvSpPr>
        <p:spPr>
          <a:xfrm>
            <a:off x="4139952" y="1052736"/>
            <a:ext cx="4536504" cy="108012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гороховый</a:t>
            </a:r>
            <a:endParaRPr lang="ru-RU" sz="6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0" name="Рамка 9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258"/>
            </a:avLst>
          </a:prstGeom>
          <a:solidFill>
            <a:srgbClr val="FFCCCC"/>
          </a:solidFill>
          <a:ln>
            <a:solidFill>
              <a:srgbClr val="FFB3B3"/>
            </a:solidFill>
          </a:ln>
          <a:scene3d>
            <a:camera prst="orthographicFront"/>
            <a:lightRig rig="threePt" dir="t"/>
          </a:scene3d>
          <a:sp3d>
            <a:bevelB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Стрелка вправо с вырезом 10">
            <a:hlinkClick r:id="" action="ppaction://hlinkshowjump?jump=nextslide"/>
          </p:cNvPr>
          <p:cNvSpPr/>
          <p:nvPr/>
        </p:nvSpPr>
        <p:spPr>
          <a:xfrm>
            <a:off x="8027988" y="6165850"/>
            <a:ext cx="936625" cy="503238"/>
          </a:xfrm>
          <a:prstGeom prst="notchedRightArrow">
            <a:avLst/>
          </a:prstGeom>
          <a:solidFill>
            <a:srgbClr val="FFB3B3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4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12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 descr="http://images.easyfreeclipart.com/537/cartoon-bowl-of-soup-clip-art-image-can-537897.pn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0641" b="-2000"/>
          <a:stretch>
            <a:fillRect/>
          </a:stretch>
        </p:blipFill>
        <p:spPr bwMode="auto">
          <a:xfrm>
            <a:off x="323850" y="620713"/>
            <a:ext cx="3527425" cy="5329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8" name="Picture 10" descr="http://laoblogger.com/images/clip-art-meat-1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7900" y="2997200"/>
            <a:ext cx="316865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Скругленный прямоугольник 8"/>
          <p:cNvSpPr/>
          <p:nvPr/>
        </p:nvSpPr>
        <p:spPr>
          <a:xfrm>
            <a:off x="4139952" y="1052736"/>
            <a:ext cx="4536504" cy="108012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мясной</a:t>
            </a:r>
            <a:endParaRPr lang="ru-RU" sz="6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258"/>
            </a:avLst>
          </a:prstGeom>
          <a:solidFill>
            <a:srgbClr val="FFCCCC"/>
          </a:solidFill>
          <a:ln>
            <a:solidFill>
              <a:srgbClr val="FFB3B3"/>
            </a:solidFill>
          </a:ln>
          <a:scene3d>
            <a:camera prst="orthographicFront"/>
            <a:lightRig rig="threePt" dir="t"/>
          </a:scene3d>
          <a:sp3d>
            <a:bevelB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Стрелка вправо с вырезом 6">
            <a:hlinkClick r:id="" action="ppaction://hlinkshowjump?jump=nextslide"/>
          </p:cNvPr>
          <p:cNvSpPr/>
          <p:nvPr/>
        </p:nvSpPr>
        <p:spPr>
          <a:xfrm>
            <a:off x="8027988" y="6165850"/>
            <a:ext cx="936625" cy="503238"/>
          </a:xfrm>
          <a:prstGeom prst="notchedRightArrow">
            <a:avLst/>
          </a:prstGeom>
          <a:solidFill>
            <a:srgbClr val="FFB3B3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4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18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323</TotalTime>
  <Words>99</Words>
  <Application>Microsoft Office PowerPoint</Application>
  <PresentationFormat>Экран (4:3)</PresentationFormat>
  <Paragraphs>31</Paragraphs>
  <Slides>30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3" baseType="lpstr">
      <vt:lpstr>Calibri</vt:lpstr>
      <vt:lpstr>Arial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Используемые ресурсы:</vt:lpstr>
    </vt:vector>
  </TitlesOfParts>
  <Company>Customs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home</dc:creator>
  <cp:lastModifiedBy>ТАТЬЯНА</cp:lastModifiedBy>
  <cp:revision>43</cp:revision>
  <dcterms:created xsi:type="dcterms:W3CDTF">2018-01-20T13:33:39Z</dcterms:created>
  <dcterms:modified xsi:type="dcterms:W3CDTF">2024-01-29T22:41:46Z</dcterms:modified>
</cp:coreProperties>
</file>