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85765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600" dirty="0" smtClean="0"/>
              <a:t>Леонардо да Винчи</a:t>
            </a:r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r>
              <a:rPr lang="ru-RU" dirty="0" smtClean="0"/>
              <a:t>                 Выполнила: </a:t>
            </a:r>
            <a:r>
              <a:rPr lang="ru-RU" dirty="0" err="1" smtClean="0"/>
              <a:t>Бобринёва</a:t>
            </a:r>
            <a:r>
              <a:rPr lang="ru-RU" dirty="0" smtClean="0"/>
              <a:t> </a:t>
            </a:r>
            <a:r>
              <a:rPr lang="ru-RU" dirty="0" smtClean="0"/>
              <a:t>И.В.</a:t>
            </a:r>
            <a:endParaRPr lang="ru-RU" dirty="0" smtClean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35732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Леонардо да Винчи (1452-1519)</a:t>
            </a: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14876" y="1928802"/>
            <a:ext cx="3931920" cy="4389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Леонардо был художником, поэтом, архитектором, скульптором, музыкантом, божественно пел, увлекался физикой, математикой, астрономией, историей, философией, разбирался в механике и военном деле.</a:t>
            </a:r>
            <a:endParaRPr lang="ru-RU" sz="2000" dirty="0"/>
          </a:p>
        </p:txBody>
      </p:sp>
      <p:pic>
        <p:nvPicPr>
          <p:cNvPr id="1026" name="Picture 2" descr="C:\Documents and Settings\Библиотекарь\Рабочий стол\Новая папка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932238" cy="39322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Леонардо да Винчи  (1452-1519)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785926"/>
            <a:ext cx="3931920" cy="4389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Высок ростом и хорошо сложен, очень силен (правой рукой гнул стенное железное кольцо или подкову, как свинец), всегда щегольски одет, его беседа была обворожительной.</a:t>
            </a:r>
            <a:endParaRPr lang="ru-RU" sz="2000" dirty="0"/>
          </a:p>
        </p:txBody>
      </p:sp>
      <p:pic>
        <p:nvPicPr>
          <p:cNvPr id="2050" name="Picture 2" descr="C:\Documents and Settings\Библиотекарь\Рабочий стол\Новая папка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2786082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Леонардо да Винчи  (1452-1519)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857364"/>
            <a:ext cx="3931920" cy="4389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После смерти Леонардо осталось около семи тысяч страниц записей, черновиков, рукописей. А вот картин сохранилось совсем немного, хотя именно живописи он отдавал предпочтение, считал ее царицей искусств.</a:t>
            </a:r>
            <a:endParaRPr lang="ru-RU" sz="2000" dirty="0"/>
          </a:p>
        </p:txBody>
      </p:sp>
      <p:pic>
        <p:nvPicPr>
          <p:cNvPr id="3074" name="Picture 2" descr="C:\Documents and Settings\Библиотекарь\Рабочий стол\Новая папка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2643206" cy="39290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Мадонна </a:t>
            </a:r>
            <a:r>
              <a:rPr lang="ru-RU" sz="4400" dirty="0" err="1" smtClean="0"/>
              <a:t>Литта</a:t>
            </a:r>
            <a:r>
              <a:rPr lang="ru-RU" sz="4400" dirty="0" smtClean="0"/>
              <a:t>      (Мадонна с младенцем)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714488"/>
            <a:ext cx="3931920" cy="43891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 smtClean="0"/>
              <a:t>И как бы оставляя в наследство будущим поколениям загадку, Леонардо изобразил землю с огромной высоты. Только истинный гений, живший в эпоху, когда люди и мечтать не могли о том, чтобы подняться в воздух, смог показать мир, недоступной фантазии простого смертного. </a:t>
            </a:r>
            <a:endParaRPr lang="ru-RU" sz="2000" dirty="0"/>
          </a:p>
        </p:txBody>
      </p:sp>
      <p:pic>
        <p:nvPicPr>
          <p:cNvPr id="4098" name="Picture 2" descr="C:\Documents and Settings\Библиотекарь\Рабочий стол\Новая папка\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643050"/>
            <a:ext cx="2857520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357322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/>
              <a:t>Мона</a:t>
            </a:r>
            <a:r>
              <a:rPr lang="ru-RU" sz="4400" dirty="0" smtClean="0"/>
              <a:t> Лиза        (Джоконда)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785926"/>
            <a:ext cx="3931920" cy="4389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«Столь приятно, что, глядя на этот портрет, испытываешь более божественное, чем человеческое, удовольствие…» - писал биограф художника</a:t>
            </a:r>
            <a:endParaRPr lang="ru-RU" sz="2000" dirty="0"/>
          </a:p>
        </p:txBody>
      </p:sp>
      <p:pic>
        <p:nvPicPr>
          <p:cNvPr id="5122" name="Picture 2" descr="C:\Documents and Settings\Библиотекарь\Рабочий стол\Новая папка\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2714643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Тайная вечеря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000240"/>
            <a:ext cx="3931920" cy="43891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Евангельская легенда повествует о том, как Христос незадолго до смерти  в последний раз собрал учеников. Только что произнесено пророчество: «один из вас предаст меня» Ученики поражены страшными словами.</a:t>
            </a:r>
            <a:endParaRPr lang="ru-RU" sz="2000" dirty="0"/>
          </a:p>
        </p:txBody>
      </p:sp>
      <p:pic>
        <p:nvPicPr>
          <p:cNvPr id="6146" name="Picture 2" descr="C:\Documents and Settings\Библиотекарь\Рабочий стол\Новая папка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643182"/>
            <a:ext cx="4071966" cy="24995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Леонардо да Винчи  (1452-1519)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928802"/>
            <a:ext cx="3931920" cy="4389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Конец жизни Леонардо провел в дали от родины, во Франции, где ему было предложено место придворного живописца.</a:t>
            </a:r>
          </a:p>
          <a:p>
            <a:pPr algn="ctr"/>
            <a:r>
              <a:rPr lang="ru-RU" sz="2000" dirty="0" smtClean="0"/>
              <a:t>Как пишет современник, «Никогда не было человека, который принес бы столько чести… живописи»</a:t>
            </a:r>
            <a:endParaRPr lang="ru-RU" sz="2000" dirty="0"/>
          </a:p>
        </p:txBody>
      </p:sp>
      <p:pic>
        <p:nvPicPr>
          <p:cNvPr id="7170" name="Picture 2" descr="C:\Documents and Settings\Библиотекарь\Рабочий стол\Новая папка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3932237" cy="39322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8194" name="Picture 2" descr="C:\Documents and Settings\Библиотекарь\Рабочий стол\Новая папка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00174"/>
            <a:ext cx="3000396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</TotalTime>
  <Words>291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Леонардо да Винчи (1452-1519)</vt:lpstr>
      <vt:lpstr>Леонардо да Винчи  (1452-1519)</vt:lpstr>
      <vt:lpstr>Леонардо да Винчи  (1452-1519)</vt:lpstr>
      <vt:lpstr>Мадонна Литта      (Мадонна с младенцем)</vt:lpstr>
      <vt:lpstr>Мона Лиза        (Джоконда)</vt:lpstr>
      <vt:lpstr>Тайная вечеря</vt:lpstr>
      <vt:lpstr>Леонардо да Винчи  (1452-1519)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бюджетное учреждение «средняя общеобразовательная школа №12 (пгт) Прогресс Амурская обл.</dc:title>
  <cp:lastModifiedBy>Администратор</cp:lastModifiedBy>
  <cp:revision>7</cp:revision>
  <dcterms:modified xsi:type="dcterms:W3CDTF">2024-01-29T23:07:53Z</dcterms:modified>
</cp:coreProperties>
</file>