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2" r:id="rId5"/>
    <p:sldId id="261" r:id="rId6"/>
    <p:sldId id="260" r:id="rId7"/>
    <p:sldId id="263" r:id="rId8"/>
    <p:sldId id="264" r:id="rId9"/>
    <p:sldId id="265" r:id="rId10"/>
    <p:sldId id="25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2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12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59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73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6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41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6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1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6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3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02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3C054-4001-4691-9390-0ED0E7E01FFD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85177-E9AF-472B-A82C-614F3E7C8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07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9845" r="69215" b="75959"/>
          <a:stretch/>
        </p:blipFill>
        <p:spPr>
          <a:xfrm>
            <a:off x="0" y="1887417"/>
            <a:ext cx="11942853" cy="45221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0246" y="413239"/>
            <a:ext cx="10338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«По следам домашнего задания». Почему ошибка?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74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8.userapi.com/impg/jkoz76nnDETjpbOwHhw5jfcqafGsxTuvDoduiA/rt4_5a-c_xc.jpg?size=1414x2000&amp;quality=96&amp;sign=994cb5865029b51f05f67a9e63a9e8f4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835" y="-14652"/>
            <a:ext cx="5856650" cy="68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1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1445" r="61533" b="73298"/>
          <a:stretch/>
        </p:blipFill>
        <p:spPr>
          <a:xfrm>
            <a:off x="401590" y="395654"/>
            <a:ext cx="11673869" cy="485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2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598" t="23088" r="3004" b="41381"/>
          <a:stretch/>
        </p:blipFill>
        <p:spPr>
          <a:xfrm>
            <a:off x="290147" y="254977"/>
            <a:ext cx="11708900" cy="503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125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25518" t="20965" r="29239" b="23319"/>
          <a:stretch/>
        </p:blipFill>
        <p:spPr bwMode="auto">
          <a:xfrm>
            <a:off x="995702" y="134718"/>
            <a:ext cx="10829951" cy="64419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0986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845" y="105508"/>
            <a:ext cx="10436470" cy="675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7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60.userapi.com/impg/xnZqTFs0U6cxYRuoaifqOXBvR5XltFS4jFKzMg/phq2vlsS594.jpg?size=1920x1080&amp;quality=96&amp;sign=52108266afe17b2ce248109dc7a7f85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75721"/>
            <a:ext cx="11658601" cy="655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91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tcloud.ru/system/slides/pics/006/266/014/original/Slide3.jpg?16281184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929" y="44144"/>
            <a:ext cx="9085140" cy="673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688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ptcloud.ru/system/slides/pics/006/266/016/original/Slide5.jpg?16281184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428" y="133960"/>
            <a:ext cx="8601564" cy="645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09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637" y="94517"/>
            <a:ext cx="9017977" cy="676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44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11</cp:revision>
  <dcterms:created xsi:type="dcterms:W3CDTF">2024-01-28T23:08:58Z</dcterms:created>
  <dcterms:modified xsi:type="dcterms:W3CDTF">2024-01-29T23:13:43Z</dcterms:modified>
</cp:coreProperties>
</file>