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5" r:id="rId3"/>
    <p:sldId id="256" r:id="rId4"/>
    <p:sldId id="257" r:id="rId5"/>
    <p:sldId id="258" r:id="rId6"/>
    <p:sldId id="259" r:id="rId7"/>
    <p:sldId id="260" r:id="rId8"/>
    <p:sldId id="261" r:id="rId9"/>
    <p:sldId id="264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49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34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91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081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960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263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69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691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843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1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75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0A83661-34FE-4987-9293-322365399E64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6BFB856-A4F9-42E8-95B8-D25CFDD5C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65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68FC5-1547-4E00-B6EF-78A30BAB7F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к уроку окружающего мира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 классе по теме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растёт на клумбе?»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C987F6-E27B-4970-AF56-A835D45F6D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9763784" cy="2011402"/>
          </a:xfrm>
        </p:spPr>
        <p:txBody>
          <a:bodyPr>
            <a:normAutofit fontScale="92500" lnSpcReduction="20000"/>
          </a:bodyPr>
          <a:lstStyle/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 начальных классов 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Голицынской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 №2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Никитина Оксана 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3121858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297581-DCBC-430E-AA87-5B55C51EF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90" y="240631"/>
            <a:ext cx="11739612" cy="641042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B44FE-8854-43D5-BC34-B510F0534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4781" y="1781046"/>
            <a:ext cx="3122840" cy="7218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4BFA79-23FC-45D9-A0FF-1B710C572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29174"/>
            <a:ext cx="9872871" cy="546682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A020D43B-B107-4D39-9695-469BC3EFEF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187" y="1551963"/>
            <a:ext cx="8607106" cy="482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87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5ABC51-EB26-4C1A-845B-1800289BB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263" y="882376"/>
            <a:ext cx="11136430" cy="229215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растёт на клумбе?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24A6A8-C829-4FE5-8DDD-8A72B1B15D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8253" y="5648100"/>
            <a:ext cx="8767860" cy="13881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328F86E2-274D-4273-98E5-3C88F70EE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795" y="3294182"/>
            <a:ext cx="4067175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CF352649-7577-4008-9453-E1D2FC23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980" y="3294182"/>
            <a:ext cx="4812647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42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D580AF5-35E7-4669-AFD8-079370A3D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0B7BF03-321E-4DA5-B026-F8E3939BE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клумбу звёздочка упала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цветком красивым стала.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C4D4560-5615-4FCA-A2CF-805F3979F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908" y="3207951"/>
            <a:ext cx="5070982" cy="3368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08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88F86E-B832-44B4-AE60-A92C42C15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Космея</a:t>
            </a:r>
            <a:r>
              <a:rPr lang="ru-RU" sz="7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76C3F4-78FD-4DED-9C08-3B2003E66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711354"/>
            <a:ext cx="9872871" cy="43846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Разноцветные ромашки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Восхищают всех ребят.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Дружно машут нам листочками,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космос улететь хотят.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2CD5F8D-6639-4304-94BC-71CF7419E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433" y="3100433"/>
            <a:ext cx="3577204" cy="3325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21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DD29C3-26C6-4753-A5B0-70D3FF8EC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Календула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8D5D5B-F819-4CB2-9101-6D3390B66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Сквозь землю прошёл,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Оранжевый ноготок нашёл.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91666FF-975C-4A4A-A426-DCDD75047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532" y="3140860"/>
            <a:ext cx="4518870" cy="33891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20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4D6508-9157-4FED-B3DF-86A656FF7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Бархатцы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8B3DDB-5B3D-4490-86BB-0C90C7884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краю клумбы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Выстроились в ряд,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Одели мы сегодня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Бархатный наряд.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4D984C-29F8-435D-97C2-70515CA3847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970" y="2827089"/>
            <a:ext cx="4689143" cy="35040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5280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7B847-F571-4AE4-A6CE-A85BC8D01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Гладиолус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064286-D68F-4484-9695-0919480C7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шесте - флаги.</a:t>
            </a:r>
            <a:b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шестом – шпаги.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01411D0-780F-416E-B768-4D0FC47DA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594" y="2643435"/>
            <a:ext cx="3669484" cy="36694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4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C2FC162-421D-4EBB-B862-B84FD5CE8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994" y="4127382"/>
            <a:ext cx="2318005" cy="231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3CAB2-64DA-47E8-B795-AB19685C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Петуния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B38AD3-7F73-4AA4-85E7-2CEEEEABA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парке есть газоны,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Расцвели там ...патефоны!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Пурпурный, белый, цвета вишни...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Вот только музыки не слышно.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05914AE-A250-46A2-B4EC-CB938EFA8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761" y="3733100"/>
            <a:ext cx="3097516" cy="27877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77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4B901-E0C3-4D50-AD8D-896077DD7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114FF4E-EEA8-45E3-AB8A-AB8B15E9D94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476" y="4160525"/>
            <a:ext cx="3257185" cy="2396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93CF6D33-F3FE-4966-85B8-CD1A69D42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" y="1829594"/>
            <a:ext cx="3519675" cy="2346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CB7773D4-BB47-482A-9983-FC76C413A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404" y="1898474"/>
            <a:ext cx="3200453" cy="2203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23D2C12F-C052-4213-90B2-62E21BCC3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208" y="1864283"/>
            <a:ext cx="3200453" cy="2237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7EA4C8A5-1870-4BF6-9430-9E690A3B2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404" y="4324767"/>
            <a:ext cx="3200453" cy="2132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72EC25B2-A453-4987-B0C5-0ECBD70A0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96" y="4224909"/>
            <a:ext cx="3399954" cy="2267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5C6F4B8-5D82-42A2-964E-D2B8828C69B5}"/>
              </a:ext>
            </a:extLst>
          </p:cNvPr>
          <p:cNvSpPr/>
          <p:nvPr/>
        </p:nvSpPr>
        <p:spPr>
          <a:xfrm>
            <a:off x="9675303" y="3674378"/>
            <a:ext cx="2013358" cy="42783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238A8A0-2172-40D2-989C-034D5CF9CEB2}"/>
              </a:ext>
            </a:extLst>
          </p:cNvPr>
          <p:cNvSpPr/>
          <p:nvPr/>
        </p:nvSpPr>
        <p:spPr>
          <a:xfrm>
            <a:off x="8724550" y="6131392"/>
            <a:ext cx="1957520" cy="39463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Астра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97EF080-E5FA-497A-BBC8-3B1212151F26}"/>
              </a:ext>
            </a:extLst>
          </p:cNvPr>
          <p:cNvSpPr/>
          <p:nvPr/>
        </p:nvSpPr>
        <p:spPr>
          <a:xfrm>
            <a:off x="5669280" y="3580598"/>
            <a:ext cx="2122577" cy="4427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Бархатцы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8F36264-68A9-4B2D-BEF3-3C2592A37909}"/>
              </a:ext>
            </a:extLst>
          </p:cNvPr>
          <p:cNvSpPr/>
          <p:nvPr/>
        </p:nvSpPr>
        <p:spPr>
          <a:xfrm>
            <a:off x="4972929" y="5967663"/>
            <a:ext cx="2274894" cy="41388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Космея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D9027DA-59BD-4F00-828C-B2EA4B998535}"/>
              </a:ext>
            </a:extLst>
          </p:cNvPr>
          <p:cNvSpPr/>
          <p:nvPr/>
        </p:nvSpPr>
        <p:spPr>
          <a:xfrm>
            <a:off x="1713297" y="3580598"/>
            <a:ext cx="2181756" cy="4427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Гладиолус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EA92E5E-00B7-467C-84B5-69152D57C074}"/>
              </a:ext>
            </a:extLst>
          </p:cNvPr>
          <p:cNvSpPr/>
          <p:nvPr/>
        </p:nvSpPr>
        <p:spPr>
          <a:xfrm>
            <a:off x="875899" y="4437246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FC5B810A-CB6D-4C70-AAAD-466894F40D47}"/>
              </a:ext>
            </a:extLst>
          </p:cNvPr>
          <p:cNvSpPr/>
          <p:nvPr/>
        </p:nvSpPr>
        <p:spPr>
          <a:xfrm>
            <a:off x="2021305" y="5967663"/>
            <a:ext cx="2001709" cy="41388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Календула</a:t>
            </a:r>
          </a:p>
        </p:txBody>
      </p:sp>
    </p:spTree>
    <p:extLst>
      <p:ext uri="{BB962C8B-B14F-4D97-AF65-F5344CB8AC3E}">
        <p14:creationId xmlns:p14="http://schemas.microsoft.com/office/powerpoint/2010/main" val="73765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66</TotalTime>
  <Words>144</Words>
  <Application>Microsoft Office PowerPoint</Application>
  <PresentationFormat>Широкоэкранный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Corbel</vt:lpstr>
      <vt:lpstr>Times New Roman</vt:lpstr>
      <vt:lpstr>Базис</vt:lpstr>
      <vt:lpstr>Викторина к уроку окружающего мира  в 1 классе по теме  «Что растёт на клумбе?»</vt:lpstr>
      <vt:lpstr>Что растёт на клумбе?</vt:lpstr>
      <vt:lpstr>Астра</vt:lpstr>
      <vt:lpstr>Космея </vt:lpstr>
      <vt:lpstr>Календула</vt:lpstr>
      <vt:lpstr>Бархатцы</vt:lpstr>
      <vt:lpstr>Гладиолус</vt:lpstr>
      <vt:lpstr>Петуния</vt:lpstr>
      <vt:lpstr>Проверь себя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Астра</dc:title>
  <dc:creator>Оксана</dc:creator>
  <cp:lastModifiedBy>Оксана</cp:lastModifiedBy>
  <cp:revision>9</cp:revision>
  <dcterms:created xsi:type="dcterms:W3CDTF">2023-11-01T21:48:57Z</dcterms:created>
  <dcterms:modified xsi:type="dcterms:W3CDTF">2024-01-14T08:36:22Z</dcterms:modified>
</cp:coreProperties>
</file>