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98" autoAdjust="0"/>
  </p:normalViewPr>
  <p:slideViewPr>
    <p:cSldViewPr>
      <p:cViewPr varScale="1">
        <p:scale>
          <a:sx n="79" d="100"/>
          <a:sy n="79" d="100"/>
        </p:scale>
        <p:origin x="-1469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7089C91-65C1-404D-8AED-6099FC4CE170}" type="datetimeFigureOut">
              <a:rPr lang="ru-RU"/>
              <a:pPr>
                <a:defRPr/>
              </a:pPr>
              <a:t>29.01.2024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336DE80-31AB-433A-8BA0-0F08D6E2BF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0100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0F2AFE-B216-44FD-AB8B-5D63C668C26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E4E6340-0542-46EC-AB6C-5A577910CAC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AFDD21-CBB9-4BE1-9B1A-F534CBD07B3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BE5911-FB81-467D-869D-3061F52FCBF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B79855B-F211-488C-AD38-8DB898F76D2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9F40AFA-3697-4BA3-B46C-FC7E7C47B97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gray">
          <a:xfrm>
            <a:off x="0" y="1335088"/>
            <a:ext cx="9147175" cy="4084637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 bwMode="invGray">
          <a:xfrm>
            <a:off x="0" y="1728788"/>
            <a:ext cx="9144000" cy="3308350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 bwMode="gray">
          <a:xfrm>
            <a:off x="7699248" y="1298448"/>
            <a:ext cx="987552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 bwMode="gray">
          <a:xfrm>
            <a:off x="7013448" y="1929384"/>
            <a:ext cx="512064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 bwMode="gray">
          <a:xfrm>
            <a:off x="685800" y="4114800"/>
            <a:ext cx="1216152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21792" y="2212847"/>
            <a:ext cx="7927848" cy="2203704"/>
          </a:xfrm>
        </p:spPr>
        <p:txBody>
          <a:bodyPr rtlCol="0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486400"/>
            <a:ext cx="6400800" cy="667512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5988D-5CA0-44DB-B13B-C39FDC159591}" type="datetimeFigureOut">
              <a:rPr lang="en-US"/>
              <a:pPr>
                <a:defRPr/>
              </a:pPr>
              <a:t>1/29/2024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50E07-5096-4A8F-903A-9DDF7D4D10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 userDrawn="1"/>
        </p:nvSpPr>
        <p:spPr bwMode="gray">
          <a:xfrm>
            <a:off x="0" y="0"/>
            <a:ext cx="9150350" cy="128111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8"/>
          <p:cNvSpPr/>
          <p:nvPr userDrawn="1"/>
        </p:nvSpPr>
        <p:spPr bwMode="invGray">
          <a:xfrm>
            <a:off x="0" y="-1588"/>
            <a:ext cx="9144000" cy="109378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9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0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1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457200" y="649224"/>
            <a:ext cx="82296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8288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4E40-4D68-4D07-8F01-70A08BEF059D}" type="datetimeFigureOut">
              <a:rPr lang="en-US"/>
              <a:pPr>
                <a:defRPr/>
              </a:pPr>
              <a:t>1/29/2024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E48A7-E2B5-497F-9EAD-1ED6522756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 userDrawn="1"/>
        </p:nvSpPr>
        <p:spPr bwMode="gray">
          <a:xfrm flipV="1">
            <a:off x="0" y="5591175"/>
            <a:ext cx="9150350" cy="128111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8"/>
          <p:cNvSpPr/>
          <p:nvPr userDrawn="1"/>
        </p:nvSpPr>
        <p:spPr bwMode="invGray">
          <a:xfrm flipV="1">
            <a:off x="0" y="5780088"/>
            <a:ext cx="9144000" cy="1093787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9"/>
          <p:cNvSpPr/>
          <p:nvPr/>
        </p:nvSpPr>
        <p:spPr bwMode="gray">
          <a:xfrm>
            <a:off x="8147304" y="56418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0"/>
          <p:cNvSpPr/>
          <p:nvPr/>
        </p:nvSpPr>
        <p:spPr bwMode="gray">
          <a:xfrm>
            <a:off x="8641080" y="5212080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1"/>
          <p:cNvSpPr/>
          <p:nvPr/>
        </p:nvSpPr>
        <p:spPr bwMode="gray">
          <a:xfrm>
            <a:off x="283464" y="5641848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6931152" y="274638"/>
            <a:ext cx="1755648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5E2EEE6-B9D7-4388-85DE-77CB7C176094}" type="datetimeFigureOut">
              <a:rPr lang="en-US"/>
              <a:pPr>
                <a:defRPr/>
              </a:pPr>
              <a:t>1/29/2024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8905920-2DBA-4850-BA74-128FA93548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 bwMode="gray">
          <a:xfrm>
            <a:off x="8165592" y="667512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 bwMode="gray">
          <a:xfrm>
            <a:off x="7882128" y="1353312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 bwMode="gray">
          <a:xfrm>
            <a:off x="283464" y="786384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457200" y="1801368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rtlCol="0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EB4CC-72B1-4F91-B9CC-449D67EA8A0B}" type="datetimeFigureOut">
              <a:rPr lang="en-US"/>
              <a:pPr>
                <a:defRPr/>
              </a:pPr>
              <a:t>1/29/2024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CD151-A189-4951-9B1B-E47D097248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"/>
          <p:cNvSpPr/>
          <p:nvPr/>
        </p:nvSpPr>
        <p:spPr bwMode="gray">
          <a:xfrm>
            <a:off x="0" y="427038"/>
            <a:ext cx="9144000" cy="452596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6"/>
          <p:cNvSpPr/>
          <p:nvPr/>
        </p:nvSpPr>
        <p:spPr bwMode="invGray">
          <a:xfrm>
            <a:off x="0" y="0"/>
            <a:ext cx="9144000" cy="452596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7"/>
          <p:cNvSpPr/>
          <p:nvPr/>
        </p:nvSpPr>
        <p:spPr bwMode="gray">
          <a:xfrm>
            <a:off x="8065008" y="3849624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8"/>
          <p:cNvSpPr/>
          <p:nvPr/>
        </p:nvSpPr>
        <p:spPr bwMode="gray">
          <a:xfrm>
            <a:off x="7790688" y="4535424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9"/>
          <p:cNvSpPr/>
          <p:nvPr/>
        </p:nvSpPr>
        <p:spPr bwMode="gray">
          <a:xfrm>
            <a:off x="301752" y="3840480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143000" y="5129784"/>
            <a:ext cx="7287768" cy="1362075"/>
          </a:xfrm>
        </p:spPr>
        <p:txBody>
          <a:bodyPr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143000" y="4425696"/>
            <a:ext cx="7287768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A23CB-3206-4DE9-AA4A-1A8A98472BF7}" type="datetimeFigureOut">
              <a:rPr lang="en-US"/>
              <a:pPr>
                <a:defRPr/>
              </a:pPr>
              <a:t>1/29/2024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EBAA4-9426-46E9-8155-BCD0A56ACC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/>
          <p:nvPr/>
        </p:nvSpPr>
        <p:spPr bwMode="gray">
          <a:xfrm>
            <a:off x="0" y="0"/>
            <a:ext cx="9144000" cy="1928813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 bwMode="invGray">
          <a:xfrm>
            <a:off x="0" y="228600"/>
            <a:ext cx="9144000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 bwMode="gray">
          <a:xfrm>
            <a:off x="8311896" y="100584"/>
            <a:ext cx="612648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 bwMode="gray">
          <a:xfrm>
            <a:off x="7562088" y="173736"/>
            <a:ext cx="36576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11"/>
          <p:cNvSpPr/>
          <p:nvPr/>
        </p:nvSpPr>
        <p:spPr bwMode="gray">
          <a:xfrm>
            <a:off x="210312" y="932688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7452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7452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3B57B-B8F0-48A2-9853-04F6FCF8DCF4}" type="datetimeFigureOut">
              <a:rPr lang="en-US"/>
              <a:pPr>
                <a:defRPr/>
              </a:pPr>
              <a:t>1/29/2024</a:t>
            </a:fld>
            <a:endParaRPr lang="en-US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81115-714B-4D1E-A810-F2EA8442FC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9"/>
          <p:cNvSpPr/>
          <p:nvPr/>
        </p:nvSpPr>
        <p:spPr bwMode="gray">
          <a:xfrm>
            <a:off x="8229600" y="1005840"/>
            <a:ext cx="612648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 bwMode="gray">
          <a:xfrm>
            <a:off x="7699248" y="969264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11"/>
          <p:cNvSpPr/>
          <p:nvPr/>
        </p:nvSpPr>
        <p:spPr bwMode="gray">
          <a:xfrm>
            <a:off x="283464" y="786384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24328"/>
            <a:ext cx="4040188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24328"/>
            <a:ext cx="4041775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87452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4645025" y="187452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40A48-188F-4C2A-87C2-799164A8B6C2}" type="datetimeFigureOut">
              <a:rPr lang="en-US"/>
              <a:pPr>
                <a:defRPr/>
              </a:pPr>
              <a:t>1/29/2024</a:t>
            </a:fld>
            <a:endParaRPr lang="en-US"/>
          </a:p>
        </p:txBody>
      </p:sp>
      <p:sp>
        <p:nvSpPr>
          <p:cNvPr id="1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30EAE-8900-481C-B942-03E38EB3E7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9"/>
          <p:cNvSpPr/>
          <p:nvPr/>
        </p:nvSpPr>
        <p:spPr bwMode="gray">
          <a:xfrm>
            <a:off x="0" y="0"/>
            <a:ext cx="9150350" cy="128111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Freeform 5"/>
          <p:cNvSpPr/>
          <p:nvPr/>
        </p:nvSpPr>
        <p:spPr bwMode="invGray">
          <a:xfrm>
            <a:off x="0" y="-1588"/>
            <a:ext cx="9144000" cy="109378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6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7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8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484632" y="813816"/>
            <a:ext cx="8229600" cy="1143000"/>
          </a:xfrm>
        </p:spPr>
        <p:txBody>
          <a:bodyPr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217AA-B4B0-416B-B4A3-91AB38FBCCBC}" type="datetimeFigureOut">
              <a:rPr lang="en-US"/>
              <a:pPr>
                <a:defRPr/>
              </a:pPr>
              <a:t>1/29/2024</a:t>
            </a:fld>
            <a:endParaRPr lang="en-US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7CD4D-46EF-4830-971F-58CCF3653C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-1588"/>
            <a:ext cx="9150350" cy="1282701"/>
            <a:chOff x="-52" y="-1972"/>
            <a:chExt cx="9150672" cy="1283795"/>
          </a:xfrm>
        </p:grpSpPr>
        <p:sp>
          <p:nvSpPr>
            <p:cNvPr id="3" name="Freeform 5"/>
            <p:cNvSpPr/>
            <p:nvPr userDrawn="1"/>
          </p:nvSpPr>
          <p:spPr bwMode="invGray">
            <a:xfrm>
              <a:off x="-52" y="-383"/>
              <a:ext cx="9150672" cy="1282206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Freeform 6"/>
            <p:cNvSpPr/>
            <p:nvPr userDrawn="1"/>
          </p:nvSpPr>
          <p:spPr bwMode="invGray">
            <a:xfrm>
              <a:off x="-52" y="-1972"/>
              <a:ext cx="9144322" cy="109472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" name="Oval 7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C1C70-B99E-4DC3-B986-1A18D4543F22}" type="datetimeFigureOut">
              <a:rPr lang="en-US"/>
              <a:pPr>
                <a:defRPr/>
              </a:pPr>
              <a:t>1/29/2024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F99CB-F2B2-439D-A063-AF3F2939EE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 rot="-5400000">
            <a:off x="-2893219" y="2886869"/>
            <a:ext cx="6891338" cy="1104900"/>
            <a:chOff x="-18448" y="-1967"/>
            <a:chExt cx="9176991" cy="1292024"/>
          </a:xfrm>
        </p:grpSpPr>
        <p:sp>
          <p:nvSpPr>
            <p:cNvPr id="6" name="Freeform 8"/>
            <p:cNvSpPr/>
            <p:nvPr userDrawn="1"/>
          </p:nvSpPr>
          <p:spPr bwMode="invGray">
            <a:xfrm>
              <a:off x="-18448" y="-110"/>
              <a:ext cx="9176991" cy="1290167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9"/>
            <p:cNvSpPr/>
            <p:nvPr userDrawn="1"/>
          </p:nvSpPr>
          <p:spPr bwMode="invGray">
            <a:xfrm>
              <a:off x="-1535" y="-1966"/>
              <a:ext cx="9149508" cy="1266035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905255" y="273050"/>
            <a:ext cx="7781544" cy="950976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304" y="1371600"/>
            <a:ext cx="5111750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12" y="1362456"/>
            <a:ext cx="2569464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537325"/>
            <a:ext cx="21336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DA61D-41C0-41EE-8F00-C00B60A0AF09}" type="datetimeFigureOut">
              <a:rPr lang="en-US"/>
              <a:pPr>
                <a:defRPr/>
              </a:pPr>
              <a:t>1/29/2024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A94DF-C941-4AA0-B492-DF7822B2E2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 rot="-5400000">
            <a:off x="-2893219" y="2886869"/>
            <a:ext cx="6891338" cy="1104900"/>
            <a:chOff x="-18448" y="-1967"/>
            <a:chExt cx="9176991" cy="1292024"/>
          </a:xfrm>
        </p:grpSpPr>
        <p:sp>
          <p:nvSpPr>
            <p:cNvPr id="6" name="Freeform 8"/>
            <p:cNvSpPr/>
            <p:nvPr userDrawn="1"/>
          </p:nvSpPr>
          <p:spPr bwMode="invGray">
            <a:xfrm>
              <a:off x="-18448" y="-110"/>
              <a:ext cx="9176991" cy="1290167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9"/>
            <p:cNvSpPr/>
            <p:nvPr userDrawn="1"/>
          </p:nvSpPr>
          <p:spPr bwMode="invGray">
            <a:xfrm>
              <a:off x="-1535" y="-1966"/>
              <a:ext cx="9149508" cy="1266035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Oval 10"/>
          <p:cNvSpPr/>
          <p:nvPr/>
        </p:nvSpPr>
        <p:spPr bwMode="gray">
          <a:xfrm>
            <a:off x="6858000" y="3886200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11"/>
          <p:cNvSpPr/>
          <p:nvPr/>
        </p:nvSpPr>
        <p:spPr bwMode="gray">
          <a:xfrm>
            <a:off x="5788152" y="4572000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12"/>
          <p:cNvSpPr/>
          <p:nvPr/>
        </p:nvSpPr>
        <p:spPr bwMode="gray">
          <a:xfrm>
            <a:off x="1216152" y="384048"/>
            <a:ext cx="73152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5257800" y="987552"/>
            <a:ext cx="3730752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530352" y="1216152"/>
            <a:ext cx="4645152" cy="4645152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76088" y="1901952"/>
            <a:ext cx="3712464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537325"/>
            <a:ext cx="21336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A62C8B-BF1C-4BBA-8C8D-E68CDF4EEDF0}" type="datetimeFigureOut">
              <a:rPr lang="en-US"/>
              <a:pPr>
                <a:defRPr/>
              </a:pPr>
              <a:t>1/29/2024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2CCC2-7B37-49B0-BF2D-2AB7B14C75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9153525" cy="186213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7"/>
          <p:cNvSpPr/>
          <p:nvPr/>
        </p:nvSpPr>
        <p:spPr bwMode="invGray">
          <a:xfrm>
            <a:off x="0" y="0"/>
            <a:ext cx="9153525" cy="148113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white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325"/>
            <a:ext cx="2133600" cy="247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2FDF01-B070-4F2B-B5F4-AEB7C9ABAF1E}" type="datetimeFigureOut">
              <a:rPr lang="en-US"/>
              <a:pPr>
                <a:defRPr/>
              </a:pPr>
              <a:t>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37325"/>
            <a:ext cx="2895600" cy="247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7325"/>
            <a:ext cx="2133600" cy="247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EF8B02-19AF-4042-B3D5-644C77BB72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lang="en-US"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FE8C2E"/>
        </a:buClr>
        <a:buSzPct val="85000"/>
        <a:buFont typeface="Wingdings" pitchFamily="2" charset="2"/>
        <a:buChar char="¢"/>
        <a:defRPr lang="en-US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4CD416"/>
        </a:buClr>
        <a:buSzPct val="85000"/>
        <a:buFont typeface="Wingdings" pitchFamily="2" charset="2"/>
        <a:buChar char="¤"/>
        <a:defRPr lang="en-US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33BDFB"/>
        </a:buClr>
        <a:buSzPct val="85000"/>
        <a:buFont typeface="Wingdings" pitchFamily="2" charset="2"/>
        <a:buChar char="¤"/>
        <a:defRPr lang="en-US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¤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C489FF"/>
        </a:buClr>
        <a:buSzPct val="85000"/>
        <a:buFont typeface="Wingdings" pitchFamily="2" charset="2"/>
        <a:buChar char="¤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Устройства</a:t>
            </a:r>
            <a:br>
              <a:rPr lang="ru-RU" dirty="0"/>
            </a:br>
            <a:r>
              <a:rPr lang="ru-RU" dirty="0"/>
              <a:t>ввода-вывода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1"/>
          <p:cNvSpPr>
            <a:spLocks noGrp="1"/>
          </p:cNvSpPr>
          <p:nvPr>
            <p:ph idx="1"/>
          </p:nvPr>
        </p:nvSpPr>
        <p:spPr>
          <a:xfrm>
            <a:off x="457200" y="1801813"/>
            <a:ext cx="8229600" cy="4841875"/>
          </a:xfrm>
        </p:spPr>
        <p:txBody>
          <a:bodyPr/>
          <a:lstStyle/>
          <a:p>
            <a:r>
              <a:rPr lang="ru-RU"/>
              <a:t> Трекбол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/>
              <a:t>Указательные (координатные) устройства</a:t>
            </a:r>
            <a:endParaRPr lang="ru-RU" sz="3400" dirty="0"/>
          </a:p>
        </p:txBody>
      </p:sp>
      <p:pic>
        <p:nvPicPr>
          <p:cNvPr id="22532" name="Рисунок 9" descr="трекбол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2786063"/>
            <a:ext cx="33242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Рисунок 10" descr="трекбол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785938"/>
            <a:ext cx="40005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1"/>
          <p:cNvSpPr>
            <a:spLocks noGrp="1"/>
          </p:cNvSpPr>
          <p:nvPr>
            <p:ph idx="1"/>
          </p:nvPr>
        </p:nvSpPr>
        <p:spPr>
          <a:xfrm>
            <a:off x="457200" y="1801813"/>
            <a:ext cx="8229600" cy="4841875"/>
          </a:xfrm>
        </p:spPr>
        <p:txBody>
          <a:bodyPr/>
          <a:lstStyle/>
          <a:p>
            <a:r>
              <a:rPr lang="ru-RU"/>
              <a:t> Тачпад (сенсорная панель)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/>
              <a:t>Указательные (координатные) устройства</a:t>
            </a:r>
            <a:endParaRPr lang="ru-RU" sz="3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669" y="2492896"/>
            <a:ext cx="421246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368824"/>
            <a:ext cx="4067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1"/>
          <p:cNvSpPr>
            <a:spLocks noGrp="1"/>
          </p:cNvSpPr>
          <p:nvPr>
            <p:ph idx="1"/>
          </p:nvPr>
        </p:nvSpPr>
        <p:spPr>
          <a:xfrm>
            <a:off x="457200" y="1801813"/>
            <a:ext cx="8229600" cy="4841875"/>
          </a:xfrm>
        </p:spPr>
        <p:txBody>
          <a:bodyPr/>
          <a:lstStyle/>
          <a:p>
            <a:r>
              <a:rPr lang="ru-RU" dirty="0"/>
              <a:t> Джойстик</a:t>
            </a:r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/>
              <a:t>Указательные (координатные) устройства</a:t>
            </a:r>
            <a:endParaRPr lang="ru-RU" sz="3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59699"/>
            <a:ext cx="2399928" cy="239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645024"/>
            <a:ext cx="275272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306960"/>
            <a:ext cx="2676128" cy="2676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1"/>
          <p:cNvSpPr>
            <a:spLocks noGrp="1"/>
          </p:cNvSpPr>
          <p:nvPr>
            <p:ph idx="1"/>
          </p:nvPr>
        </p:nvSpPr>
        <p:spPr>
          <a:xfrm>
            <a:off x="457200" y="1801813"/>
            <a:ext cx="8229600" cy="4841875"/>
          </a:xfrm>
        </p:spPr>
        <p:txBody>
          <a:bodyPr/>
          <a:lstStyle/>
          <a:p>
            <a:r>
              <a:rPr lang="ru-RU" dirty="0" err="1" smtClean="0"/>
              <a:t>Геймпад</a:t>
            </a:r>
            <a:r>
              <a:rPr lang="ru-RU" dirty="0" smtClean="0"/>
              <a:t> </a:t>
            </a:r>
            <a:endParaRPr lang="ru-RU" dirty="0"/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err="1"/>
              <a:t>Игроровые</a:t>
            </a:r>
            <a:r>
              <a:rPr lang="ru-RU" sz="3200" dirty="0"/>
              <a:t> устройства ввода</a:t>
            </a:r>
            <a:endParaRPr lang="ru-RU" sz="3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4084946"/>
            <a:ext cx="4680520" cy="2309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https://avatars.mds.yandex.net/i?id=ce44ed9b971e99acf8da12d4b10c14d476980243-8425275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8839"/>
            <a:ext cx="4150239" cy="242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Содержимое 1"/>
          <p:cNvSpPr>
            <a:spLocks noGrp="1"/>
          </p:cNvSpPr>
          <p:nvPr>
            <p:ph idx="1"/>
          </p:nvPr>
        </p:nvSpPr>
        <p:spPr>
          <a:xfrm>
            <a:off x="457200" y="1801813"/>
            <a:ext cx="8229600" cy="4525962"/>
          </a:xfrm>
        </p:spPr>
        <p:txBody>
          <a:bodyPr/>
          <a:lstStyle/>
          <a:p>
            <a:r>
              <a:rPr lang="ru-RU"/>
              <a:t>Монитор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Устройства вывода визуальной информации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92896"/>
            <a:ext cx="375285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573325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ЖК-монитор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32856"/>
            <a:ext cx="3686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292080" y="5661248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Монитор на электронно-лучевой трубке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1"/>
          <p:cNvSpPr>
            <a:spLocks noGrp="1"/>
          </p:cNvSpPr>
          <p:nvPr>
            <p:ph idx="1"/>
          </p:nvPr>
        </p:nvSpPr>
        <p:spPr>
          <a:xfrm>
            <a:off x="457200" y="1801813"/>
            <a:ext cx="8229600" cy="4525962"/>
          </a:xfrm>
        </p:spPr>
        <p:txBody>
          <a:bodyPr/>
          <a:lstStyle/>
          <a:p>
            <a:r>
              <a:rPr lang="ru-RU"/>
              <a:t>Проектор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Устройства вывода визуальной информации</a:t>
            </a:r>
          </a:p>
        </p:txBody>
      </p:sp>
      <p:pic>
        <p:nvPicPr>
          <p:cNvPr id="28676" name="Рисунок 5" descr="проектор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2857500"/>
            <a:ext cx="3643312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Рисунок 7" descr="проектор3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59124"/>
            <a:ext cx="4093259" cy="13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1"/>
          <p:cNvSpPr>
            <a:spLocks noGrp="1"/>
          </p:cNvSpPr>
          <p:nvPr>
            <p:ph idx="1"/>
          </p:nvPr>
        </p:nvSpPr>
        <p:spPr>
          <a:xfrm>
            <a:off x="457200" y="1801813"/>
            <a:ext cx="8229600" cy="4525962"/>
          </a:xfrm>
        </p:spPr>
        <p:txBody>
          <a:bodyPr/>
          <a:lstStyle/>
          <a:p>
            <a:r>
              <a:rPr lang="ru-RU" dirty="0"/>
              <a:t>Принтер</a:t>
            </a:r>
          </a:p>
          <a:p>
            <a:pPr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Устройства вывода визуальной информации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46387"/>
            <a:ext cx="2729275" cy="2268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869160"/>
            <a:ext cx="2513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Матричный принтер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170" y="1458762"/>
            <a:ext cx="2808312" cy="232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640701" y="3602230"/>
            <a:ext cx="2513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Струйный  принтер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145" y="2717359"/>
            <a:ext cx="2727856" cy="199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523447" y="4869160"/>
            <a:ext cx="2513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Лазерный  принтер</a:t>
            </a:r>
            <a:endParaRPr lang="ru-RU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1" t="2119" r="11943" b="1"/>
          <a:stretch/>
        </p:blipFill>
        <p:spPr bwMode="auto">
          <a:xfrm>
            <a:off x="3493170" y="4171005"/>
            <a:ext cx="1983029" cy="2633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592921" y="6434744"/>
            <a:ext cx="2513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r>
              <a:rPr lang="en-US" dirty="0" smtClean="0"/>
              <a:t>D-</a:t>
            </a:r>
            <a:r>
              <a:rPr lang="ru-RU" dirty="0" smtClean="0"/>
              <a:t>принтер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Содержимое 1"/>
          <p:cNvSpPr>
            <a:spLocks noGrp="1"/>
          </p:cNvSpPr>
          <p:nvPr>
            <p:ph idx="1"/>
          </p:nvPr>
        </p:nvSpPr>
        <p:spPr>
          <a:xfrm>
            <a:off x="457200" y="1801813"/>
            <a:ext cx="8229600" cy="4525962"/>
          </a:xfrm>
        </p:spPr>
        <p:txBody>
          <a:bodyPr/>
          <a:lstStyle/>
          <a:p>
            <a:r>
              <a:rPr lang="ru-RU" dirty="0"/>
              <a:t>Графопостроитель, плоттер</a:t>
            </a:r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Устройства вывода визуальной информации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73016"/>
            <a:ext cx="435292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954" y="2420888"/>
            <a:ext cx="4067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1"/>
          <p:cNvSpPr>
            <a:spLocks noGrp="1"/>
          </p:cNvSpPr>
          <p:nvPr>
            <p:ph idx="1"/>
          </p:nvPr>
        </p:nvSpPr>
        <p:spPr>
          <a:xfrm>
            <a:off x="457200" y="1801813"/>
            <a:ext cx="8229600" cy="4525962"/>
          </a:xfrm>
        </p:spPr>
        <p:txBody>
          <a:bodyPr/>
          <a:lstStyle/>
          <a:p>
            <a:r>
              <a:rPr lang="ru-RU"/>
              <a:t>Наушники, колонки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Устройства вывода звуковой информации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2070381" cy="268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3" r="2642" b="6836"/>
          <a:stretch/>
        </p:blipFill>
        <p:spPr bwMode="auto">
          <a:xfrm>
            <a:off x="2024659" y="4834920"/>
            <a:ext cx="2808312" cy="224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500" y="2564904"/>
            <a:ext cx="2270016" cy="2270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8" t="14230"/>
          <a:stretch/>
        </p:blipFill>
        <p:spPr bwMode="auto">
          <a:xfrm>
            <a:off x="6588224" y="4656534"/>
            <a:ext cx="2472429" cy="2245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6132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Clr>
                <a:schemeClr val="accent5"/>
              </a:buClr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Клавиатура</a:t>
            </a:r>
            <a:r>
              <a:rPr lang="ru-RU" dirty="0"/>
              <a:t> </a:t>
            </a:r>
          </a:p>
          <a:p>
            <a:pPr algn="ctr" fontAlgn="auto">
              <a:spcAft>
                <a:spcPts val="0"/>
              </a:spcAft>
              <a:buClr>
                <a:schemeClr val="accent5"/>
              </a:buClr>
              <a:buFont typeface="Wingdings" pitchFamily="2" charset="2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400" dirty="0"/>
              <a:t>Устройства ввода текстовой информации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8880"/>
            <a:ext cx="4111149" cy="2569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3"/>
          <a:stretch/>
        </p:blipFill>
        <p:spPr bwMode="auto">
          <a:xfrm>
            <a:off x="3917786" y="4077072"/>
            <a:ext cx="4979384" cy="2504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1"/>
          <p:cNvSpPr>
            <a:spLocks noGrp="1"/>
          </p:cNvSpPr>
          <p:nvPr>
            <p:ph idx="1"/>
          </p:nvPr>
        </p:nvSpPr>
        <p:spPr>
          <a:xfrm>
            <a:off x="457200" y="1801813"/>
            <a:ext cx="8229600" cy="4525962"/>
          </a:xfrm>
        </p:spPr>
        <p:txBody>
          <a:bodyPr/>
          <a:lstStyle/>
          <a:p>
            <a:r>
              <a:rPr lang="ru-RU"/>
              <a:t>Сканер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400" dirty="0"/>
              <a:t>Устройства ввода графической информации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02386"/>
            <a:ext cx="3600400" cy="2325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58414"/>
            <a:ext cx="4572000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1"/>
          <p:cNvSpPr>
            <a:spLocks noGrp="1"/>
          </p:cNvSpPr>
          <p:nvPr>
            <p:ph idx="1"/>
          </p:nvPr>
        </p:nvSpPr>
        <p:spPr>
          <a:xfrm>
            <a:off x="457200" y="1801813"/>
            <a:ext cx="8229600" cy="4525962"/>
          </a:xfrm>
        </p:spPr>
        <p:txBody>
          <a:bodyPr/>
          <a:lstStyle/>
          <a:p>
            <a:r>
              <a:rPr lang="ru-RU"/>
              <a:t>Графический планшет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400" dirty="0"/>
              <a:t>Устройства ввода графической информации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08920"/>
            <a:ext cx="4320480" cy="2466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916832"/>
            <a:ext cx="3840088" cy="38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1"/>
          <p:cNvSpPr>
            <a:spLocks noGrp="1"/>
          </p:cNvSpPr>
          <p:nvPr>
            <p:ph idx="1"/>
          </p:nvPr>
        </p:nvSpPr>
        <p:spPr>
          <a:xfrm>
            <a:off x="457200" y="1801813"/>
            <a:ext cx="8229600" cy="4525962"/>
          </a:xfrm>
        </p:spPr>
        <p:txBody>
          <a:bodyPr/>
          <a:lstStyle/>
          <a:p>
            <a:r>
              <a:rPr lang="ru-RU"/>
              <a:t>Видеокамера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400" dirty="0"/>
              <a:t>Устройства ввода графической информации</a:t>
            </a:r>
          </a:p>
        </p:txBody>
      </p:sp>
      <p:pic>
        <p:nvPicPr>
          <p:cNvPr id="17414" name="Рисунок 9" descr="видеокамера3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4429125"/>
            <a:ext cx="372745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08920"/>
            <a:ext cx="3810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186" y="1850589"/>
            <a:ext cx="3638246" cy="2553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1"/>
          <p:cNvSpPr>
            <a:spLocks noGrp="1"/>
          </p:cNvSpPr>
          <p:nvPr>
            <p:ph idx="1"/>
          </p:nvPr>
        </p:nvSpPr>
        <p:spPr>
          <a:xfrm>
            <a:off x="457200" y="1801813"/>
            <a:ext cx="8229600" cy="4525962"/>
          </a:xfrm>
        </p:spPr>
        <p:txBody>
          <a:bodyPr/>
          <a:lstStyle/>
          <a:p>
            <a:r>
              <a:rPr lang="ru-RU"/>
              <a:t>Веб-камера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400" dirty="0"/>
              <a:t>Устройства ввода графической информации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3810000"/>
            <a:ext cx="4572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063" y="3068960"/>
            <a:ext cx="3600400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132856"/>
            <a:ext cx="260985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1"/>
          <p:cNvSpPr>
            <a:spLocks noGrp="1"/>
          </p:cNvSpPr>
          <p:nvPr>
            <p:ph idx="1"/>
          </p:nvPr>
        </p:nvSpPr>
        <p:spPr>
          <a:xfrm>
            <a:off x="457200" y="1801813"/>
            <a:ext cx="8229600" cy="4525962"/>
          </a:xfrm>
        </p:spPr>
        <p:txBody>
          <a:bodyPr/>
          <a:lstStyle/>
          <a:p>
            <a:r>
              <a:rPr lang="ru-RU"/>
              <a:t>Цифровой фотоаппарат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400" dirty="0"/>
              <a:t>Устройства ввода графической информации</a:t>
            </a:r>
          </a:p>
        </p:txBody>
      </p:sp>
      <p:pic>
        <p:nvPicPr>
          <p:cNvPr id="19460" name="Рисунок 7" descr="фотоаппарат1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505075"/>
            <a:ext cx="4572000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348880"/>
            <a:ext cx="3955408" cy="293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1"/>
          <p:cNvSpPr>
            <a:spLocks noGrp="1"/>
          </p:cNvSpPr>
          <p:nvPr>
            <p:ph idx="1"/>
          </p:nvPr>
        </p:nvSpPr>
        <p:spPr>
          <a:xfrm>
            <a:off x="457200" y="1801813"/>
            <a:ext cx="8229600" cy="4525962"/>
          </a:xfrm>
        </p:spPr>
        <p:txBody>
          <a:bodyPr/>
          <a:lstStyle/>
          <a:p>
            <a:r>
              <a:rPr lang="ru-RU"/>
              <a:t>Микрофон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400" dirty="0"/>
              <a:t>Устройства ввода звуковой информации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23344"/>
            <a:ext cx="3048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700808"/>
            <a:ext cx="2651609" cy="2651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3717032"/>
            <a:ext cx="328612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1"/>
          <p:cNvSpPr>
            <a:spLocks noGrp="1"/>
          </p:cNvSpPr>
          <p:nvPr>
            <p:ph idx="1"/>
          </p:nvPr>
        </p:nvSpPr>
        <p:spPr>
          <a:xfrm>
            <a:off x="457200" y="1801813"/>
            <a:ext cx="8229600" cy="4841875"/>
          </a:xfrm>
        </p:spPr>
        <p:txBody>
          <a:bodyPr/>
          <a:lstStyle/>
          <a:p>
            <a:r>
              <a:rPr lang="ru-RU"/>
              <a:t> Мышь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/>
              <a:t>Указательные (координатные) устройства</a:t>
            </a:r>
            <a:endParaRPr lang="ru-RU" sz="3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18853">
            <a:off x="267149" y="2673488"/>
            <a:ext cx="2754939" cy="1895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6806">
            <a:off x="4790270" y="2009861"/>
            <a:ext cx="3569453" cy="246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221088"/>
            <a:ext cx="2343249" cy="2343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0271170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10271170</Template>
  <TotalTime>110</TotalTime>
  <Words>123</Words>
  <Application>Microsoft Office PowerPoint</Application>
  <PresentationFormat>Экран (4:3)</PresentationFormat>
  <Paragraphs>49</Paragraphs>
  <Slides>18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10271170</vt:lpstr>
      <vt:lpstr>Устройства ввода-вывода</vt:lpstr>
      <vt:lpstr>Устройства ввода текстовой информации</vt:lpstr>
      <vt:lpstr>Устройства ввода графической информации</vt:lpstr>
      <vt:lpstr>Устройства ввода графической информации</vt:lpstr>
      <vt:lpstr>Устройства ввода графической информации</vt:lpstr>
      <vt:lpstr>Устройства ввода графической информации</vt:lpstr>
      <vt:lpstr>Устройства ввода графической информации</vt:lpstr>
      <vt:lpstr>Устройства ввода звуковой информации</vt:lpstr>
      <vt:lpstr>Указательные (координатные) устройства</vt:lpstr>
      <vt:lpstr>Указательные (координатные) устройства</vt:lpstr>
      <vt:lpstr>Указательные (координатные) устройства</vt:lpstr>
      <vt:lpstr>Указательные (координатные) устройства</vt:lpstr>
      <vt:lpstr>Игроровые устройства ввода</vt:lpstr>
      <vt:lpstr>Устройства вывода визуальной информации</vt:lpstr>
      <vt:lpstr>Устройства вывода визуальной информации</vt:lpstr>
      <vt:lpstr>Устройства вывода визуальной информации</vt:lpstr>
      <vt:lpstr>Устройства вывода визуальной информации</vt:lpstr>
      <vt:lpstr>Устройства вывода звуковой информации</vt:lpstr>
    </vt:vector>
  </TitlesOfParts>
  <Company>School №43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Периферийные устройства</dc:title>
  <dc:creator>tyapuhy</dc:creator>
  <cp:lastModifiedBy>User</cp:lastModifiedBy>
  <cp:revision>32</cp:revision>
  <dcterms:created xsi:type="dcterms:W3CDTF">2009-09-04T13:07:36Z</dcterms:created>
  <dcterms:modified xsi:type="dcterms:W3CDTF">2024-01-29T20:31:02Z</dcterms:modified>
</cp:coreProperties>
</file>