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crdownload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66" r:id="rId3"/>
    <p:sldId id="267" r:id="rId4"/>
    <p:sldId id="268" r:id="rId5"/>
    <p:sldId id="269" r:id="rId6"/>
    <p:sldId id="270" r:id="rId7"/>
    <p:sldId id="257" r:id="rId8"/>
    <p:sldId id="272" r:id="rId9"/>
    <p:sldId id="271" r:id="rId10"/>
    <p:sldId id="258" r:id="rId11"/>
    <p:sldId id="259" r:id="rId12"/>
    <p:sldId id="273" r:id="rId13"/>
    <p:sldId id="260" r:id="rId14"/>
    <p:sldId id="261" r:id="rId15"/>
    <p:sldId id="262" r:id="rId16"/>
    <p:sldId id="263" r:id="rId17"/>
    <p:sldId id="264" r:id="rId18"/>
    <p:sldId id="274" r:id="rId19"/>
    <p:sldId id="265" r:id="rId2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6AF1"/>
    <a:srgbClr val="693391"/>
    <a:srgbClr val="7BA0E3"/>
    <a:srgbClr val="E5E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2527" autoAdjust="0"/>
  </p:normalViewPr>
  <p:slideViewPr>
    <p:cSldViewPr snapToGrid="0" snapToObjects="1">
      <p:cViewPr>
        <p:scale>
          <a:sx n="66" d="100"/>
          <a:sy n="66" d="100"/>
        </p:scale>
        <p:origin x="-366" y="-7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55E36-5096-49E0-B8CB-16F09D7C3BCF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0A15E-1D50-4332-9D64-82B89F695F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705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crdownload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20914" y="824272"/>
            <a:ext cx="7760732" cy="27670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46"/>
              </a:lnSpc>
              <a:buNone/>
            </a:pPr>
            <a:r>
              <a:rPr lang="en-US" sz="435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Особенности проектирования высотных зданий: Новые технологии и методы</a:t>
            </a:r>
            <a:endParaRPr lang="en-US" sz="4357" dirty="0"/>
          </a:p>
        </p:txBody>
      </p:sp>
      <p:sp>
        <p:nvSpPr>
          <p:cNvPr id="6" name="Text 2"/>
          <p:cNvSpPr/>
          <p:nvPr/>
        </p:nvSpPr>
        <p:spPr>
          <a:xfrm>
            <a:off x="420914" y="3867866"/>
            <a:ext cx="7760732" cy="236029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24"/>
              </a:lnSpc>
              <a:buNone/>
            </a:pPr>
            <a:r>
              <a:rPr lang="en-US" sz="1452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Проектирование высотных зданий является сложным и захватывающим процессом, требующим постоянного развития и внедрения новейших технологий. В этой презентации мы рассмотрим основные принципы проектирования высотных зданий, новые технологии в строительстве и методы, применение компьютерного моделирования, использование устойчивых материалов, улучшение систем безопасности, увеличение энергоэффективности и экологической устойчивости, управление и обслуживание высотных зданий, а также примеры успешных проектов.</a:t>
            </a:r>
            <a:endParaRPr lang="en-US" sz="1452" dirty="0"/>
          </a:p>
        </p:txBody>
      </p:sp>
      <p:sp>
        <p:nvSpPr>
          <p:cNvPr id="9" name="Text 5"/>
          <p:cNvSpPr/>
          <p:nvPr/>
        </p:nvSpPr>
        <p:spPr>
          <a:xfrm>
            <a:off x="808105" y="6435568"/>
            <a:ext cx="2903220" cy="3227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542"/>
              </a:lnSpc>
              <a:buNone/>
            </a:pPr>
            <a:r>
              <a:rPr lang="ru-RU" sz="1815" b="1" dirty="0" smtClean="0">
                <a:solidFill>
                  <a:srgbClr val="396AF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Выполнил:</a:t>
            </a:r>
            <a:r>
              <a:rPr lang="en-US" sz="1815" b="1" dirty="0" smtClean="0">
                <a:solidFill>
                  <a:srgbClr val="396AF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15" b="1" dirty="0">
                <a:solidFill>
                  <a:srgbClr val="396AF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Георгий Тимошенко</a:t>
            </a:r>
            <a:endParaRPr lang="en-US" sz="1815" dirty="0">
              <a:solidFill>
                <a:srgbClr val="396AF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52703" y="6435568"/>
            <a:ext cx="355402" cy="372189"/>
            <a:chOff x="6430684" y="6015917"/>
            <a:chExt cx="355402" cy="372189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0684" y="6015917"/>
              <a:ext cx="355402" cy="372189"/>
            </a:xfrm>
            <a:prstGeom prst="rect">
              <a:avLst/>
            </a:prstGeom>
          </p:spPr>
        </p:pic>
        <p:sp>
          <p:nvSpPr>
            <p:cNvPr id="12" name="Овал 11"/>
            <p:cNvSpPr/>
            <p:nvPr/>
          </p:nvSpPr>
          <p:spPr>
            <a:xfrm>
              <a:off x="6430684" y="6015917"/>
              <a:ext cx="355402" cy="372189"/>
            </a:xfrm>
            <a:prstGeom prst="ellipse">
              <a:avLst/>
            </a:prstGeom>
            <a:noFill/>
            <a:ln w="38100">
              <a:solidFill>
                <a:srgbClr val="396A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6" r="24606"/>
          <a:stretch>
            <a:fillRect/>
          </a:stretch>
        </p:blipFill>
        <p:spPr>
          <a:xfrm flipH="1">
            <a:off x="8181646" y="0"/>
            <a:ext cx="6448754" cy="8229600"/>
          </a:xfrm>
          <a:custGeom>
            <a:avLst/>
            <a:gdLst>
              <a:gd name="connsiteX0" fmla="*/ 0 w 6194425"/>
              <a:gd name="connsiteY0" fmla="*/ 0 h 6858000"/>
              <a:gd name="connsiteX1" fmla="*/ 2695958 w 6194425"/>
              <a:gd name="connsiteY1" fmla="*/ 0 h 6858000"/>
              <a:gd name="connsiteX2" fmla="*/ 2696294 w 6194425"/>
              <a:gd name="connsiteY2" fmla="*/ 28493 h 6858000"/>
              <a:gd name="connsiteX3" fmla="*/ 2697169 w 6194425"/>
              <a:gd name="connsiteY3" fmla="*/ 64809 h 6858000"/>
              <a:gd name="connsiteX4" fmla="*/ 2697169 w 6194425"/>
              <a:gd name="connsiteY4" fmla="*/ 82748 h 6858000"/>
              <a:gd name="connsiteX5" fmla="*/ 2695856 w 6194425"/>
              <a:gd name="connsiteY5" fmla="*/ 101125 h 6858000"/>
              <a:gd name="connsiteX6" fmla="*/ 2694981 w 6194425"/>
              <a:gd name="connsiteY6" fmla="*/ 119064 h 6858000"/>
              <a:gd name="connsiteX7" fmla="*/ 2692794 w 6194425"/>
              <a:gd name="connsiteY7" fmla="*/ 137441 h 6858000"/>
              <a:gd name="connsiteX8" fmla="*/ 2690168 w 6194425"/>
              <a:gd name="connsiteY8" fmla="*/ 155818 h 6858000"/>
              <a:gd name="connsiteX9" fmla="*/ 2686231 w 6194425"/>
              <a:gd name="connsiteY9" fmla="*/ 173757 h 6858000"/>
              <a:gd name="connsiteX10" fmla="*/ 2684043 w 6194425"/>
              <a:gd name="connsiteY10" fmla="*/ 182070 h 6858000"/>
              <a:gd name="connsiteX11" fmla="*/ 2680980 w 6194425"/>
              <a:gd name="connsiteY11" fmla="*/ 191696 h 6858000"/>
              <a:gd name="connsiteX12" fmla="*/ 2678355 w 6194425"/>
              <a:gd name="connsiteY12" fmla="*/ 200447 h 6858000"/>
              <a:gd name="connsiteX13" fmla="*/ 2674854 w 6194425"/>
              <a:gd name="connsiteY13" fmla="*/ 208760 h 6858000"/>
              <a:gd name="connsiteX14" fmla="*/ 2680980 w 6194425"/>
              <a:gd name="connsiteY14" fmla="*/ 214448 h 6858000"/>
              <a:gd name="connsiteX15" fmla="*/ 2686668 w 6194425"/>
              <a:gd name="connsiteY15" fmla="*/ 218386 h 6858000"/>
              <a:gd name="connsiteX16" fmla="*/ 2691919 w 6194425"/>
              <a:gd name="connsiteY16" fmla="*/ 220573 h 6858000"/>
              <a:gd name="connsiteX17" fmla="*/ 2697169 w 6194425"/>
              <a:gd name="connsiteY17" fmla="*/ 221886 h 6858000"/>
              <a:gd name="connsiteX18" fmla="*/ 2701544 w 6194425"/>
              <a:gd name="connsiteY18" fmla="*/ 221886 h 6858000"/>
              <a:gd name="connsiteX19" fmla="*/ 2705920 w 6194425"/>
              <a:gd name="connsiteY19" fmla="*/ 220573 h 6858000"/>
              <a:gd name="connsiteX20" fmla="*/ 2709857 w 6194425"/>
              <a:gd name="connsiteY20" fmla="*/ 218823 h 6858000"/>
              <a:gd name="connsiteX21" fmla="*/ 2713358 w 6194425"/>
              <a:gd name="connsiteY21" fmla="*/ 216636 h 6858000"/>
              <a:gd name="connsiteX22" fmla="*/ 2716858 w 6194425"/>
              <a:gd name="connsiteY22" fmla="*/ 213573 h 6858000"/>
              <a:gd name="connsiteX23" fmla="*/ 2719921 w 6194425"/>
              <a:gd name="connsiteY23" fmla="*/ 210073 h 6858000"/>
              <a:gd name="connsiteX24" fmla="*/ 2725609 w 6194425"/>
              <a:gd name="connsiteY24" fmla="*/ 202197 h 6858000"/>
              <a:gd name="connsiteX25" fmla="*/ 2730859 w 6194425"/>
              <a:gd name="connsiteY25" fmla="*/ 195196 h 6858000"/>
              <a:gd name="connsiteX26" fmla="*/ 2735672 w 6194425"/>
              <a:gd name="connsiteY26" fmla="*/ 188633 h 6858000"/>
              <a:gd name="connsiteX27" fmla="*/ 2743110 w 6194425"/>
              <a:gd name="connsiteY27" fmla="*/ 179882 h 6858000"/>
              <a:gd name="connsiteX28" fmla="*/ 2751424 w 6194425"/>
              <a:gd name="connsiteY28" fmla="*/ 171131 h 6858000"/>
              <a:gd name="connsiteX29" fmla="*/ 2759299 w 6194425"/>
              <a:gd name="connsiteY29" fmla="*/ 163256 h 6858000"/>
              <a:gd name="connsiteX30" fmla="*/ 2767175 w 6194425"/>
              <a:gd name="connsiteY30" fmla="*/ 155818 h 6858000"/>
              <a:gd name="connsiteX31" fmla="*/ 2775488 w 6194425"/>
              <a:gd name="connsiteY31" fmla="*/ 148379 h 6858000"/>
              <a:gd name="connsiteX32" fmla="*/ 2784239 w 6194425"/>
              <a:gd name="connsiteY32" fmla="*/ 142254 h 6858000"/>
              <a:gd name="connsiteX33" fmla="*/ 2792990 w 6194425"/>
              <a:gd name="connsiteY33" fmla="*/ 136128 h 6858000"/>
              <a:gd name="connsiteX34" fmla="*/ 2801741 w 6194425"/>
              <a:gd name="connsiteY34" fmla="*/ 130440 h 6858000"/>
              <a:gd name="connsiteX35" fmla="*/ 2810929 w 6194425"/>
              <a:gd name="connsiteY35" fmla="*/ 125190 h 6858000"/>
              <a:gd name="connsiteX36" fmla="*/ 2819680 w 6194425"/>
              <a:gd name="connsiteY36" fmla="*/ 120377 h 6858000"/>
              <a:gd name="connsiteX37" fmla="*/ 2828868 w 6194425"/>
              <a:gd name="connsiteY37" fmla="*/ 116001 h 6858000"/>
              <a:gd name="connsiteX38" fmla="*/ 2838057 w 6194425"/>
              <a:gd name="connsiteY38" fmla="*/ 112064 h 6858000"/>
              <a:gd name="connsiteX39" fmla="*/ 2847682 w 6194425"/>
              <a:gd name="connsiteY39" fmla="*/ 108563 h 6858000"/>
              <a:gd name="connsiteX40" fmla="*/ 2856871 w 6194425"/>
              <a:gd name="connsiteY40" fmla="*/ 105501 h 6858000"/>
              <a:gd name="connsiteX41" fmla="*/ 2866934 w 6194425"/>
              <a:gd name="connsiteY41" fmla="*/ 102438 h 6858000"/>
              <a:gd name="connsiteX42" fmla="*/ 2876560 w 6194425"/>
              <a:gd name="connsiteY42" fmla="*/ 99812 h 6858000"/>
              <a:gd name="connsiteX43" fmla="*/ 2887061 w 6194425"/>
              <a:gd name="connsiteY43" fmla="*/ 97625 h 6858000"/>
              <a:gd name="connsiteX44" fmla="*/ 2896687 w 6194425"/>
              <a:gd name="connsiteY44" fmla="*/ 95437 h 6858000"/>
              <a:gd name="connsiteX45" fmla="*/ 2916814 w 6194425"/>
              <a:gd name="connsiteY45" fmla="*/ 92374 h 6858000"/>
              <a:gd name="connsiteX46" fmla="*/ 2936941 w 6194425"/>
              <a:gd name="connsiteY46" fmla="*/ 90624 h 6858000"/>
              <a:gd name="connsiteX47" fmla="*/ 2957505 w 6194425"/>
              <a:gd name="connsiteY47" fmla="*/ 89312 h 6858000"/>
              <a:gd name="connsiteX48" fmla="*/ 2978507 w 6194425"/>
              <a:gd name="connsiteY48" fmla="*/ 88874 h 6858000"/>
              <a:gd name="connsiteX49" fmla="*/ 2999509 w 6194425"/>
              <a:gd name="connsiteY49" fmla="*/ 89312 h 6858000"/>
              <a:gd name="connsiteX50" fmla="*/ 3020948 w 6194425"/>
              <a:gd name="connsiteY50" fmla="*/ 90624 h 6858000"/>
              <a:gd name="connsiteX51" fmla="*/ 3041950 w 6194425"/>
              <a:gd name="connsiteY51" fmla="*/ 91937 h 6858000"/>
              <a:gd name="connsiteX52" fmla="*/ 3055951 w 6194425"/>
              <a:gd name="connsiteY52" fmla="*/ 93249 h 6858000"/>
              <a:gd name="connsiteX53" fmla="*/ 3070828 w 6194425"/>
              <a:gd name="connsiteY53" fmla="*/ 93249 h 6858000"/>
              <a:gd name="connsiteX54" fmla="*/ 3100581 w 6194425"/>
              <a:gd name="connsiteY54" fmla="*/ 92374 h 6858000"/>
              <a:gd name="connsiteX55" fmla="*/ 3116332 w 6194425"/>
              <a:gd name="connsiteY55" fmla="*/ 92374 h 6858000"/>
              <a:gd name="connsiteX56" fmla="*/ 3131208 w 6194425"/>
              <a:gd name="connsiteY56" fmla="*/ 92374 h 6858000"/>
              <a:gd name="connsiteX57" fmla="*/ 3146522 w 6194425"/>
              <a:gd name="connsiteY57" fmla="*/ 93249 h 6858000"/>
              <a:gd name="connsiteX58" fmla="*/ 3160961 w 6194425"/>
              <a:gd name="connsiteY58" fmla="*/ 94562 h 6858000"/>
              <a:gd name="connsiteX59" fmla="*/ 3175837 w 6194425"/>
              <a:gd name="connsiteY59" fmla="*/ 97187 h 6858000"/>
              <a:gd name="connsiteX60" fmla="*/ 3182838 w 6194425"/>
              <a:gd name="connsiteY60" fmla="*/ 98500 h 6858000"/>
              <a:gd name="connsiteX61" fmla="*/ 3189401 w 6194425"/>
              <a:gd name="connsiteY61" fmla="*/ 100688 h 6858000"/>
              <a:gd name="connsiteX62" fmla="*/ 3196839 w 6194425"/>
              <a:gd name="connsiteY62" fmla="*/ 103313 h 6858000"/>
              <a:gd name="connsiteX63" fmla="*/ 3203402 w 6194425"/>
              <a:gd name="connsiteY63" fmla="*/ 105938 h 6858000"/>
              <a:gd name="connsiteX64" fmla="*/ 3209966 w 6194425"/>
              <a:gd name="connsiteY64" fmla="*/ 109438 h 6858000"/>
              <a:gd name="connsiteX65" fmla="*/ 3216091 w 6194425"/>
              <a:gd name="connsiteY65" fmla="*/ 112939 h 6858000"/>
              <a:gd name="connsiteX66" fmla="*/ 3223092 w 6194425"/>
              <a:gd name="connsiteY66" fmla="*/ 117314 h 6858000"/>
              <a:gd name="connsiteX67" fmla="*/ 3229217 w 6194425"/>
              <a:gd name="connsiteY67" fmla="*/ 121689 h 6858000"/>
              <a:gd name="connsiteX68" fmla="*/ 3234905 w 6194425"/>
              <a:gd name="connsiteY68" fmla="*/ 127377 h 6858000"/>
              <a:gd name="connsiteX69" fmla="*/ 3241031 w 6194425"/>
              <a:gd name="connsiteY69" fmla="*/ 133066 h 6858000"/>
              <a:gd name="connsiteX70" fmla="*/ 3245844 w 6194425"/>
              <a:gd name="connsiteY70" fmla="*/ 139629 h 6858000"/>
              <a:gd name="connsiteX71" fmla="*/ 3251532 w 6194425"/>
              <a:gd name="connsiteY71" fmla="*/ 146192 h 6858000"/>
              <a:gd name="connsiteX72" fmla="*/ 3256782 w 6194425"/>
              <a:gd name="connsiteY72" fmla="*/ 154505 h 6858000"/>
              <a:gd name="connsiteX73" fmla="*/ 3261158 w 6194425"/>
              <a:gd name="connsiteY73" fmla="*/ 162818 h 6858000"/>
              <a:gd name="connsiteX74" fmla="*/ 3263345 w 6194425"/>
              <a:gd name="connsiteY74" fmla="*/ 165443 h 6858000"/>
              <a:gd name="connsiteX75" fmla="*/ 3265971 w 6194425"/>
              <a:gd name="connsiteY75" fmla="*/ 167194 h 6858000"/>
              <a:gd name="connsiteX76" fmla="*/ 3268596 w 6194425"/>
              <a:gd name="connsiteY76" fmla="*/ 168944 h 6858000"/>
              <a:gd name="connsiteX77" fmla="*/ 3271659 w 6194425"/>
              <a:gd name="connsiteY77" fmla="*/ 169819 h 6858000"/>
              <a:gd name="connsiteX78" fmla="*/ 3274721 w 6194425"/>
              <a:gd name="connsiteY78" fmla="*/ 170694 h 6858000"/>
              <a:gd name="connsiteX79" fmla="*/ 3278222 w 6194425"/>
              <a:gd name="connsiteY79" fmla="*/ 170694 h 6858000"/>
              <a:gd name="connsiteX80" fmla="*/ 3281722 w 6194425"/>
              <a:gd name="connsiteY80" fmla="*/ 170694 h 6858000"/>
              <a:gd name="connsiteX81" fmla="*/ 3286097 w 6194425"/>
              <a:gd name="connsiteY81" fmla="*/ 169819 h 6858000"/>
              <a:gd name="connsiteX82" fmla="*/ 3293536 w 6194425"/>
              <a:gd name="connsiteY82" fmla="*/ 168069 h 6858000"/>
              <a:gd name="connsiteX83" fmla="*/ 3301849 w 6194425"/>
              <a:gd name="connsiteY83" fmla="*/ 165443 h 6858000"/>
              <a:gd name="connsiteX84" fmla="*/ 3317163 w 6194425"/>
              <a:gd name="connsiteY84" fmla="*/ 160193 h 6858000"/>
              <a:gd name="connsiteX85" fmla="*/ 3331602 w 6194425"/>
              <a:gd name="connsiteY85" fmla="*/ 156255 h 6858000"/>
              <a:gd name="connsiteX86" fmla="*/ 3343853 w 6194425"/>
              <a:gd name="connsiteY86" fmla="*/ 153630 h 6858000"/>
              <a:gd name="connsiteX87" fmla="*/ 3349103 w 6194425"/>
              <a:gd name="connsiteY87" fmla="*/ 153192 h 6858000"/>
              <a:gd name="connsiteX88" fmla="*/ 3354354 w 6194425"/>
              <a:gd name="connsiteY88" fmla="*/ 152317 h 6858000"/>
              <a:gd name="connsiteX89" fmla="*/ 3358729 w 6194425"/>
              <a:gd name="connsiteY89" fmla="*/ 153192 h 6858000"/>
              <a:gd name="connsiteX90" fmla="*/ 3363104 w 6194425"/>
              <a:gd name="connsiteY90" fmla="*/ 153192 h 6858000"/>
              <a:gd name="connsiteX91" fmla="*/ 3366605 w 6194425"/>
              <a:gd name="connsiteY91" fmla="*/ 154067 h 6858000"/>
              <a:gd name="connsiteX92" fmla="*/ 3370105 w 6194425"/>
              <a:gd name="connsiteY92" fmla="*/ 154943 h 6858000"/>
              <a:gd name="connsiteX93" fmla="*/ 3372730 w 6194425"/>
              <a:gd name="connsiteY93" fmla="*/ 156693 h 6858000"/>
              <a:gd name="connsiteX94" fmla="*/ 3375356 w 6194425"/>
              <a:gd name="connsiteY94" fmla="*/ 158005 h 6858000"/>
              <a:gd name="connsiteX95" fmla="*/ 3377981 w 6194425"/>
              <a:gd name="connsiteY95" fmla="*/ 160193 h 6858000"/>
              <a:gd name="connsiteX96" fmla="*/ 3379293 w 6194425"/>
              <a:gd name="connsiteY96" fmla="*/ 162381 h 6858000"/>
              <a:gd name="connsiteX97" fmla="*/ 3381481 w 6194425"/>
              <a:gd name="connsiteY97" fmla="*/ 165006 h 6858000"/>
              <a:gd name="connsiteX98" fmla="*/ 3382356 w 6194425"/>
              <a:gd name="connsiteY98" fmla="*/ 167194 h 6858000"/>
              <a:gd name="connsiteX99" fmla="*/ 3383669 w 6194425"/>
              <a:gd name="connsiteY99" fmla="*/ 170694 h 6858000"/>
              <a:gd name="connsiteX100" fmla="*/ 3384544 w 6194425"/>
              <a:gd name="connsiteY100" fmla="*/ 173757 h 6858000"/>
              <a:gd name="connsiteX101" fmla="*/ 3384981 w 6194425"/>
              <a:gd name="connsiteY101" fmla="*/ 180320 h 6858000"/>
              <a:gd name="connsiteX102" fmla="*/ 3384981 w 6194425"/>
              <a:gd name="connsiteY102" fmla="*/ 187320 h 6858000"/>
              <a:gd name="connsiteX103" fmla="*/ 3384544 w 6194425"/>
              <a:gd name="connsiteY103" fmla="*/ 195634 h 6858000"/>
              <a:gd name="connsiteX104" fmla="*/ 3382794 w 6194425"/>
              <a:gd name="connsiteY104" fmla="*/ 203947 h 6858000"/>
              <a:gd name="connsiteX105" fmla="*/ 3381481 w 6194425"/>
              <a:gd name="connsiteY105" fmla="*/ 213135 h 6858000"/>
              <a:gd name="connsiteX106" fmla="*/ 3376668 w 6194425"/>
              <a:gd name="connsiteY106" fmla="*/ 231512 h 6858000"/>
              <a:gd name="connsiteX107" fmla="*/ 3377981 w 6194425"/>
              <a:gd name="connsiteY107" fmla="*/ 235450 h 6858000"/>
              <a:gd name="connsiteX108" fmla="*/ 3377981 w 6194425"/>
              <a:gd name="connsiteY108" fmla="*/ 240263 h 6858000"/>
              <a:gd name="connsiteX109" fmla="*/ 3376668 w 6194425"/>
              <a:gd name="connsiteY109" fmla="*/ 244201 h 6858000"/>
              <a:gd name="connsiteX110" fmla="*/ 3374043 w 6194425"/>
              <a:gd name="connsiteY110" fmla="*/ 248576 h 6858000"/>
              <a:gd name="connsiteX111" fmla="*/ 3372293 w 6194425"/>
              <a:gd name="connsiteY111" fmla="*/ 249889 h 6858000"/>
              <a:gd name="connsiteX112" fmla="*/ 3370543 w 6194425"/>
              <a:gd name="connsiteY112" fmla="*/ 252076 h 6858000"/>
              <a:gd name="connsiteX113" fmla="*/ 3367917 w 6194425"/>
              <a:gd name="connsiteY113" fmla="*/ 256014 h 6858000"/>
              <a:gd name="connsiteX114" fmla="*/ 3366605 w 6194425"/>
              <a:gd name="connsiteY114" fmla="*/ 260827 h 6858000"/>
              <a:gd name="connsiteX115" fmla="*/ 3365730 w 6194425"/>
              <a:gd name="connsiteY115" fmla="*/ 265203 h 6858000"/>
              <a:gd name="connsiteX116" fmla="*/ 3374043 w 6194425"/>
              <a:gd name="connsiteY116" fmla="*/ 248576 h 6858000"/>
              <a:gd name="connsiteX117" fmla="*/ 3376231 w 6194425"/>
              <a:gd name="connsiteY117" fmla="*/ 277891 h 6858000"/>
              <a:gd name="connsiteX118" fmla="*/ 3377981 w 6194425"/>
              <a:gd name="connsiteY118" fmla="*/ 306769 h 6858000"/>
              <a:gd name="connsiteX119" fmla="*/ 3378856 w 6194425"/>
              <a:gd name="connsiteY119" fmla="*/ 336522 h 6858000"/>
              <a:gd name="connsiteX120" fmla="*/ 3378856 w 6194425"/>
              <a:gd name="connsiteY120" fmla="*/ 350960 h 6858000"/>
              <a:gd name="connsiteX121" fmla="*/ 3378418 w 6194425"/>
              <a:gd name="connsiteY121" fmla="*/ 365837 h 6858000"/>
              <a:gd name="connsiteX122" fmla="*/ 3377106 w 6194425"/>
              <a:gd name="connsiteY122" fmla="*/ 380276 h 6858000"/>
              <a:gd name="connsiteX123" fmla="*/ 3375793 w 6194425"/>
              <a:gd name="connsiteY123" fmla="*/ 394714 h 6858000"/>
              <a:gd name="connsiteX124" fmla="*/ 3373605 w 6194425"/>
              <a:gd name="connsiteY124" fmla="*/ 409153 h 6858000"/>
              <a:gd name="connsiteX125" fmla="*/ 3370543 w 6194425"/>
              <a:gd name="connsiteY125" fmla="*/ 423154 h 6858000"/>
              <a:gd name="connsiteX126" fmla="*/ 3367480 w 6194425"/>
              <a:gd name="connsiteY126" fmla="*/ 437593 h 6858000"/>
              <a:gd name="connsiteX127" fmla="*/ 3363104 w 6194425"/>
              <a:gd name="connsiteY127" fmla="*/ 452032 h 6858000"/>
              <a:gd name="connsiteX128" fmla="*/ 3357854 w 6194425"/>
              <a:gd name="connsiteY128" fmla="*/ 466471 h 6858000"/>
              <a:gd name="connsiteX129" fmla="*/ 3351728 w 6194425"/>
              <a:gd name="connsiteY129" fmla="*/ 480472 h 6858000"/>
              <a:gd name="connsiteX130" fmla="*/ 3352604 w 6194425"/>
              <a:gd name="connsiteY130" fmla="*/ 490098 h 6858000"/>
              <a:gd name="connsiteX131" fmla="*/ 3353916 w 6194425"/>
              <a:gd name="connsiteY131" fmla="*/ 499724 h 6858000"/>
              <a:gd name="connsiteX132" fmla="*/ 3353916 w 6194425"/>
              <a:gd name="connsiteY132" fmla="*/ 509350 h 6858000"/>
              <a:gd name="connsiteX133" fmla="*/ 3353041 w 6194425"/>
              <a:gd name="connsiteY133" fmla="*/ 518976 h 6858000"/>
              <a:gd name="connsiteX134" fmla="*/ 3352166 w 6194425"/>
              <a:gd name="connsiteY134" fmla="*/ 528164 h 6858000"/>
              <a:gd name="connsiteX135" fmla="*/ 3351291 w 6194425"/>
              <a:gd name="connsiteY135" fmla="*/ 537352 h 6858000"/>
              <a:gd name="connsiteX136" fmla="*/ 3349541 w 6194425"/>
              <a:gd name="connsiteY136" fmla="*/ 546541 h 6858000"/>
              <a:gd name="connsiteX137" fmla="*/ 3348228 w 6194425"/>
              <a:gd name="connsiteY137" fmla="*/ 555291 h 6858000"/>
              <a:gd name="connsiteX138" fmla="*/ 3345603 w 6194425"/>
              <a:gd name="connsiteY138" fmla="*/ 564042 h 6858000"/>
              <a:gd name="connsiteX139" fmla="*/ 3342978 w 6194425"/>
              <a:gd name="connsiteY139" fmla="*/ 573231 h 6858000"/>
              <a:gd name="connsiteX140" fmla="*/ 3337290 w 6194425"/>
              <a:gd name="connsiteY140" fmla="*/ 589857 h 6858000"/>
              <a:gd name="connsiteX141" fmla="*/ 3330727 w 6194425"/>
              <a:gd name="connsiteY141" fmla="*/ 607359 h 6858000"/>
              <a:gd name="connsiteX142" fmla="*/ 3323288 w 6194425"/>
              <a:gd name="connsiteY142" fmla="*/ 623985 h 6858000"/>
              <a:gd name="connsiteX143" fmla="*/ 3315850 w 6194425"/>
              <a:gd name="connsiteY143" fmla="*/ 641049 h 6858000"/>
              <a:gd name="connsiteX144" fmla="*/ 3307537 w 6194425"/>
              <a:gd name="connsiteY144" fmla="*/ 657238 h 6858000"/>
              <a:gd name="connsiteX145" fmla="*/ 3290910 w 6194425"/>
              <a:gd name="connsiteY145" fmla="*/ 690491 h 6858000"/>
              <a:gd name="connsiteX146" fmla="*/ 3283472 w 6194425"/>
              <a:gd name="connsiteY146" fmla="*/ 707555 h 6858000"/>
              <a:gd name="connsiteX147" fmla="*/ 3276034 w 6194425"/>
              <a:gd name="connsiteY147" fmla="*/ 723744 h 6858000"/>
              <a:gd name="connsiteX148" fmla="*/ 3269033 w 6194425"/>
              <a:gd name="connsiteY148" fmla="*/ 741246 h 6858000"/>
              <a:gd name="connsiteX149" fmla="*/ 3263345 w 6194425"/>
              <a:gd name="connsiteY149" fmla="*/ 758310 h 6858000"/>
              <a:gd name="connsiteX150" fmla="*/ 3259408 w 6194425"/>
              <a:gd name="connsiteY150" fmla="*/ 770561 h 6858000"/>
              <a:gd name="connsiteX151" fmla="*/ 3254595 w 6194425"/>
              <a:gd name="connsiteY151" fmla="*/ 782375 h 6858000"/>
              <a:gd name="connsiteX152" fmla="*/ 3253282 w 6194425"/>
              <a:gd name="connsiteY152" fmla="*/ 787625 h 6858000"/>
              <a:gd name="connsiteX153" fmla="*/ 3251532 w 6194425"/>
              <a:gd name="connsiteY153" fmla="*/ 792876 h 6858000"/>
              <a:gd name="connsiteX154" fmla="*/ 3251094 w 6194425"/>
              <a:gd name="connsiteY154" fmla="*/ 797251 h 6858000"/>
              <a:gd name="connsiteX155" fmla="*/ 3251094 w 6194425"/>
              <a:gd name="connsiteY155" fmla="*/ 801189 h 6858000"/>
              <a:gd name="connsiteX156" fmla="*/ 3251532 w 6194425"/>
              <a:gd name="connsiteY156" fmla="*/ 805127 h 6858000"/>
              <a:gd name="connsiteX157" fmla="*/ 3253720 w 6194425"/>
              <a:gd name="connsiteY157" fmla="*/ 808190 h 6858000"/>
              <a:gd name="connsiteX158" fmla="*/ 3256345 w 6194425"/>
              <a:gd name="connsiteY158" fmla="*/ 810815 h 6858000"/>
              <a:gd name="connsiteX159" fmla="*/ 3260283 w 6194425"/>
              <a:gd name="connsiteY159" fmla="*/ 813002 h 6858000"/>
              <a:gd name="connsiteX160" fmla="*/ 3265971 w 6194425"/>
              <a:gd name="connsiteY160" fmla="*/ 814753 h 6858000"/>
              <a:gd name="connsiteX161" fmla="*/ 3272971 w 6194425"/>
              <a:gd name="connsiteY161" fmla="*/ 815190 h 6858000"/>
              <a:gd name="connsiteX162" fmla="*/ 3281285 w 6194425"/>
              <a:gd name="connsiteY162" fmla="*/ 815628 h 6858000"/>
              <a:gd name="connsiteX163" fmla="*/ 3291785 w 6194425"/>
              <a:gd name="connsiteY163" fmla="*/ 815190 h 6858000"/>
              <a:gd name="connsiteX164" fmla="*/ 3471614 w 6194425"/>
              <a:gd name="connsiteY164" fmla="*/ 616110 h 6858000"/>
              <a:gd name="connsiteX165" fmla="*/ 3532870 w 6194425"/>
              <a:gd name="connsiteY165" fmla="*/ 549603 h 6858000"/>
              <a:gd name="connsiteX166" fmla="*/ 3593250 w 6194425"/>
              <a:gd name="connsiteY166" fmla="*/ 482660 h 6858000"/>
              <a:gd name="connsiteX167" fmla="*/ 3604189 w 6194425"/>
              <a:gd name="connsiteY167" fmla="*/ 470409 h 6858000"/>
              <a:gd name="connsiteX168" fmla="*/ 3614690 w 6194425"/>
              <a:gd name="connsiteY168" fmla="*/ 458595 h 6858000"/>
              <a:gd name="connsiteX169" fmla="*/ 3626066 w 6194425"/>
              <a:gd name="connsiteY169" fmla="*/ 447657 h 6858000"/>
              <a:gd name="connsiteX170" fmla="*/ 3637442 w 6194425"/>
              <a:gd name="connsiteY170" fmla="*/ 436718 h 6858000"/>
              <a:gd name="connsiteX171" fmla="*/ 3649256 w 6194425"/>
              <a:gd name="connsiteY171" fmla="*/ 427092 h 6858000"/>
              <a:gd name="connsiteX172" fmla="*/ 3661507 w 6194425"/>
              <a:gd name="connsiteY172" fmla="*/ 417904 h 6858000"/>
              <a:gd name="connsiteX173" fmla="*/ 3674195 w 6194425"/>
              <a:gd name="connsiteY173" fmla="*/ 410028 h 6858000"/>
              <a:gd name="connsiteX174" fmla="*/ 3687322 w 6194425"/>
              <a:gd name="connsiteY174" fmla="*/ 403028 h 6858000"/>
              <a:gd name="connsiteX175" fmla="*/ 3700448 w 6194425"/>
              <a:gd name="connsiteY175" fmla="*/ 396902 h 6858000"/>
              <a:gd name="connsiteX176" fmla="*/ 3707886 w 6194425"/>
              <a:gd name="connsiteY176" fmla="*/ 394277 h 6858000"/>
              <a:gd name="connsiteX177" fmla="*/ 3714887 w 6194425"/>
              <a:gd name="connsiteY177" fmla="*/ 391652 h 6858000"/>
              <a:gd name="connsiteX178" fmla="*/ 3721887 w 6194425"/>
              <a:gd name="connsiteY178" fmla="*/ 389464 h 6858000"/>
              <a:gd name="connsiteX179" fmla="*/ 3729763 w 6194425"/>
              <a:gd name="connsiteY179" fmla="*/ 387276 h 6858000"/>
              <a:gd name="connsiteX180" fmla="*/ 3736764 w 6194425"/>
              <a:gd name="connsiteY180" fmla="*/ 385964 h 6858000"/>
              <a:gd name="connsiteX181" fmla="*/ 3745077 w 6194425"/>
              <a:gd name="connsiteY181" fmla="*/ 385088 h 6858000"/>
              <a:gd name="connsiteX182" fmla="*/ 3752952 w 6194425"/>
              <a:gd name="connsiteY182" fmla="*/ 383776 h 6858000"/>
              <a:gd name="connsiteX183" fmla="*/ 3761266 w 6194425"/>
              <a:gd name="connsiteY183" fmla="*/ 383338 h 6858000"/>
              <a:gd name="connsiteX184" fmla="*/ 3769141 w 6194425"/>
              <a:gd name="connsiteY184" fmla="*/ 382901 h 6858000"/>
              <a:gd name="connsiteX185" fmla="*/ 3777892 w 6194425"/>
              <a:gd name="connsiteY185" fmla="*/ 383338 h 6858000"/>
              <a:gd name="connsiteX186" fmla="*/ 3786206 w 6194425"/>
              <a:gd name="connsiteY186" fmla="*/ 383338 h 6858000"/>
              <a:gd name="connsiteX187" fmla="*/ 3795394 w 6194425"/>
              <a:gd name="connsiteY187" fmla="*/ 384213 h 6858000"/>
              <a:gd name="connsiteX188" fmla="*/ 3804145 w 6194425"/>
              <a:gd name="connsiteY188" fmla="*/ 385526 h 6858000"/>
              <a:gd name="connsiteX189" fmla="*/ 3813333 w 6194425"/>
              <a:gd name="connsiteY189" fmla="*/ 386839 h 6858000"/>
              <a:gd name="connsiteX190" fmla="*/ 3825147 w 6194425"/>
              <a:gd name="connsiteY190" fmla="*/ 388589 h 6858000"/>
              <a:gd name="connsiteX191" fmla="*/ 3836523 w 6194425"/>
              <a:gd name="connsiteY191" fmla="*/ 389901 h 6858000"/>
              <a:gd name="connsiteX192" fmla="*/ 3847899 w 6194425"/>
              <a:gd name="connsiteY192" fmla="*/ 391214 h 6858000"/>
              <a:gd name="connsiteX193" fmla="*/ 3859712 w 6194425"/>
              <a:gd name="connsiteY193" fmla="*/ 391652 h 6858000"/>
              <a:gd name="connsiteX194" fmla="*/ 3883339 w 6194425"/>
              <a:gd name="connsiteY194" fmla="*/ 392089 h 6858000"/>
              <a:gd name="connsiteX195" fmla="*/ 3906091 w 6194425"/>
              <a:gd name="connsiteY195" fmla="*/ 392089 h 6858000"/>
              <a:gd name="connsiteX196" fmla="*/ 3953783 w 6194425"/>
              <a:gd name="connsiteY196" fmla="*/ 389901 h 6858000"/>
              <a:gd name="connsiteX197" fmla="*/ 3977410 w 6194425"/>
              <a:gd name="connsiteY197" fmla="*/ 389464 h 6858000"/>
              <a:gd name="connsiteX198" fmla="*/ 4001038 w 6194425"/>
              <a:gd name="connsiteY198" fmla="*/ 389464 h 6858000"/>
              <a:gd name="connsiteX199" fmla="*/ 4008476 w 6194425"/>
              <a:gd name="connsiteY199" fmla="*/ 389901 h 6858000"/>
              <a:gd name="connsiteX200" fmla="*/ 4017227 w 6194425"/>
              <a:gd name="connsiteY200" fmla="*/ 390339 h 6858000"/>
              <a:gd name="connsiteX201" fmla="*/ 4035166 w 6194425"/>
              <a:gd name="connsiteY201" fmla="*/ 392964 h 6858000"/>
              <a:gd name="connsiteX202" fmla="*/ 4042604 w 6194425"/>
              <a:gd name="connsiteY202" fmla="*/ 394714 h 6858000"/>
              <a:gd name="connsiteX203" fmla="*/ 4048729 w 6194425"/>
              <a:gd name="connsiteY203" fmla="*/ 396027 h 6858000"/>
              <a:gd name="connsiteX204" fmla="*/ 4053105 w 6194425"/>
              <a:gd name="connsiteY204" fmla="*/ 397777 h 6858000"/>
              <a:gd name="connsiteX205" fmla="*/ 4054417 w 6194425"/>
              <a:gd name="connsiteY205" fmla="*/ 398652 h 6858000"/>
              <a:gd name="connsiteX206" fmla="*/ 4054417 w 6194425"/>
              <a:gd name="connsiteY206" fmla="*/ 399090 h 6858000"/>
              <a:gd name="connsiteX207" fmla="*/ 4054855 w 6194425"/>
              <a:gd name="connsiteY207" fmla="*/ 412653 h 6858000"/>
              <a:gd name="connsiteX208" fmla="*/ 4056168 w 6194425"/>
              <a:gd name="connsiteY208" fmla="*/ 424030 h 6858000"/>
              <a:gd name="connsiteX209" fmla="*/ 4057480 w 6194425"/>
              <a:gd name="connsiteY209" fmla="*/ 434093 h 6858000"/>
              <a:gd name="connsiteX210" fmla="*/ 4059668 w 6194425"/>
              <a:gd name="connsiteY210" fmla="*/ 442844 h 6858000"/>
              <a:gd name="connsiteX211" fmla="*/ 4062293 w 6194425"/>
              <a:gd name="connsiteY211" fmla="*/ 450719 h 6858000"/>
              <a:gd name="connsiteX212" fmla="*/ 4064918 w 6194425"/>
              <a:gd name="connsiteY212" fmla="*/ 456845 h 6858000"/>
              <a:gd name="connsiteX213" fmla="*/ 4068419 w 6194425"/>
              <a:gd name="connsiteY213" fmla="*/ 461658 h 6858000"/>
              <a:gd name="connsiteX214" fmla="*/ 4071919 w 6194425"/>
              <a:gd name="connsiteY214" fmla="*/ 466033 h 6858000"/>
              <a:gd name="connsiteX215" fmla="*/ 4075419 w 6194425"/>
              <a:gd name="connsiteY215" fmla="*/ 469534 h 6858000"/>
              <a:gd name="connsiteX216" fmla="*/ 4079795 w 6194425"/>
              <a:gd name="connsiteY216" fmla="*/ 471721 h 6858000"/>
              <a:gd name="connsiteX217" fmla="*/ 4084170 w 6194425"/>
              <a:gd name="connsiteY217" fmla="*/ 473034 h 6858000"/>
              <a:gd name="connsiteX218" fmla="*/ 4088983 w 6194425"/>
              <a:gd name="connsiteY218" fmla="*/ 473472 h 6858000"/>
              <a:gd name="connsiteX219" fmla="*/ 4094234 w 6194425"/>
              <a:gd name="connsiteY219" fmla="*/ 473472 h 6858000"/>
              <a:gd name="connsiteX220" fmla="*/ 4099047 w 6194425"/>
              <a:gd name="connsiteY220" fmla="*/ 473034 h 6858000"/>
              <a:gd name="connsiteX221" fmla="*/ 4104297 w 6194425"/>
              <a:gd name="connsiteY221" fmla="*/ 472159 h 6858000"/>
              <a:gd name="connsiteX222" fmla="*/ 4109985 w 6194425"/>
              <a:gd name="connsiteY222" fmla="*/ 470409 h 6858000"/>
              <a:gd name="connsiteX223" fmla="*/ 4121361 w 6194425"/>
              <a:gd name="connsiteY223" fmla="*/ 466471 h 6858000"/>
              <a:gd name="connsiteX224" fmla="*/ 4132300 w 6194425"/>
              <a:gd name="connsiteY224" fmla="*/ 461220 h 6858000"/>
              <a:gd name="connsiteX225" fmla="*/ 4143676 w 6194425"/>
              <a:gd name="connsiteY225" fmla="*/ 455532 h 6858000"/>
              <a:gd name="connsiteX226" fmla="*/ 4155052 w 6194425"/>
              <a:gd name="connsiteY226" fmla="*/ 450719 h 6858000"/>
              <a:gd name="connsiteX227" fmla="*/ 4165990 w 6194425"/>
              <a:gd name="connsiteY227" fmla="*/ 446344 h 6858000"/>
              <a:gd name="connsiteX228" fmla="*/ 4170803 w 6194425"/>
              <a:gd name="connsiteY228" fmla="*/ 445031 h 6858000"/>
              <a:gd name="connsiteX229" fmla="*/ 4176054 w 6194425"/>
              <a:gd name="connsiteY229" fmla="*/ 443719 h 6858000"/>
              <a:gd name="connsiteX230" fmla="*/ 4180866 w 6194425"/>
              <a:gd name="connsiteY230" fmla="*/ 443281 h 6858000"/>
              <a:gd name="connsiteX231" fmla="*/ 4185242 w 6194425"/>
              <a:gd name="connsiteY231" fmla="*/ 443281 h 6858000"/>
              <a:gd name="connsiteX232" fmla="*/ 4190055 w 6194425"/>
              <a:gd name="connsiteY232" fmla="*/ 443719 h 6858000"/>
              <a:gd name="connsiteX233" fmla="*/ 4193555 w 6194425"/>
              <a:gd name="connsiteY233" fmla="*/ 445469 h 6858000"/>
              <a:gd name="connsiteX234" fmla="*/ 4197055 w 6194425"/>
              <a:gd name="connsiteY234" fmla="*/ 467346 h 6858000"/>
              <a:gd name="connsiteX235" fmla="*/ 4199681 w 6194425"/>
              <a:gd name="connsiteY235" fmla="*/ 489223 h 6858000"/>
              <a:gd name="connsiteX236" fmla="*/ 4201868 w 6194425"/>
              <a:gd name="connsiteY236" fmla="*/ 510662 h 6858000"/>
              <a:gd name="connsiteX237" fmla="*/ 4202743 w 6194425"/>
              <a:gd name="connsiteY237" fmla="*/ 532102 h 6858000"/>
              <a:gd name="connsiteX238" fmla="*/ 4203181 w 6194425"/>
              <a:gd name="connsiteY238" fmla="*/ 553104 h 6858000"/>
              <a:gd name="connsiteX239" fmla="*/ 4203181 w 6194425"/>
              <a:gd name="connsiteY239" fmla="*/ 574106 h 6858000"/>
              <a:gd name="connsiteX240" fmla="*/ 4202306 w 6194425"/>
              <a:gd name="connsiteY240" fmla="*/ 594670 h 6858000"/>
              <a:gd name="connsiteX241" fmla="*/ 4200556 w 6194425"/>
              <a:gd name="connsiteY241" fmla="*/ 615234 h 6858000"/>
              <a:gd name="connsiteX242" fmla="*/ 4198806 w 6194425"/>
              <a:gd name="connsiteY242" fmla="*/ 635361 h 6858000"/>
              <a:gd name="connsiteX243" fmla="*/ 4196180 w 6194425"/>
              <a:gd name="connsiteY243" fmla="*/ 655051 h 6858000"/>
              <a:gd name="connsiteX244" fmla="*/ 4192680 w 6194425"/>
              <a:gd name="connsiteY244" fmla="*/ 675177 h 6858000"/>
              <a:gd name="connsiteX245" fmla="*/ 4188305 w 6194425"/>
              <a:gd name="connsiteY245" fmla="*/ 694867 h 6858000"/>
              <a:gd name="connsiteX246" fmla="*/ 4184367 w 6194425"/>
              <a:gd name="connsiteY246" fmla="*/ 714118 h 6858000"/>
              <a:gd name="connsiteX247" fmla="*/ 4178679 w 6194425"/>
              <a:gd name="connsiteY247" fmla="*/ 733370 h 6858000"/>
              <a:gd name="connsiteX248" fmla="*/ 4172991 w 6194425"/>
              <a:gd name="connsiteY248" fmla="*/ 752622 h 6858000"/>
              <a:gd name="connsiteX249" fmla="*/ 4166865 w 6194425"/>
              <a:gd name="connsiteY249" fmla="*/ 770999 h 6858000"/>
              <a:gd name="connsiteX250" fmla="*/ 4160302 w 6194425"/>
              <a:gd name="connsiteY250" fmla="*/ 790250 h 6858000"/>
              <a:gd name="connsiteX251" fmla="*/ 4152426 w 6194425"/>
              <a:gd name="connsiteY251" fmla="*/ 808627 h 6858000"/>
              <a:gd name="connsiteX252" fmla="*/ 4144988 w 6194425"/>
              <a:gd name="connsiteY252" fmla="*/ 827004 h 6858000"/>
              <a:gd name="connsiteX253" fmla="*/ 4136675 w 6194425"/>
              <a:gd name="connsiteY253" fmla="*/ 844943 h 6858000"/>
              <a:gd name="connsiteX254" fmla="*/ 4127487 w 6194425"/>
              <a:gd name="connsiteY254" fmla="*/ 863320 h 6858000"/>
              <a:gd name="connsiteX255" fmla="*/ 4118298 w 6194425"/>
              <a:gd name="connsiteY255" fmla="*/ 880821 h 6858000"/>
              <a:gd name="connsiteX256" fmla="*/ 4108235 w 6194425"/>
              <a:gd name="connsiteY256" fmla="*/ 898760 h 6858000"/>
              <a:gd name="connsiteX257" fmla="*/ 4098171 w 6194425"/>
              <a:gd name="connsiteY257" fmla="*/ 916262 h 6858000"/>
              <a:gd name="connsiteX258" fmla="*/ 4087233 w 6194425"/>
              <a:gd name="connsiteY258" fmla="*/ 933763 h 6858000"/>
              <a:gd name="connsiteX259" fmla="*/ 4076294 w 6194425"/>
              <a:gd name="connsiteY259" fmla="*/ 951265 h 6858000"/>
              <a:gd name="connsiteX260" fmla="*/ 4064481 w 6194425"/>
              <a:gd name="connsiteY260" fmla="*/ 968767 h 6858000"/>
              <a:gd name="connsiteX261" fmla="*/ 4052667 w 6194425"/>
              <a:gd name="connsiteY261" fmla="*/ 985393 h 6858000"/>
              <a:gd name="connsiteX262" fmla="*/ 4039979 w 6194425"/>
              <a:gd name="connsiteY262" fmla="*/ 1002457 h 6858000"/>
              <a:gd name="connsiteX263" fmla="*/ 4027290 w 6194425"/>
              <a:gd name="connsiteY263" fmla="*/ 1019521 h 6858000"/>
              <a:gd name="connsiteX264" fmla="*/ 4014164 w 6194425"/>
              <a:gd name="connsiteY264" fmla="*/ 1035710 h 6858000"/>
              <a:gd name="connsiteX265" fmla="*/ 4000163 w 6194425"/>
              <a:gd name="connsiteY265" fmla="*/ 1052775 h 6858000"/>
              <a:gd name="connsiteX266" fmla="*/ 3994037 w 6194425"/>
              <a:gd name="connsiteY266" fmla="*/ 1060650 h 6858000"/>
              <a:gd name="connsiteX267" fmla="*/ 3987911 w 6194425"/>
              <a:gd name="connsiteY267" fmla="*/ 1068088 h 6858000"/>
              <a:gd name="connsiteX268" fmla="*/ 3982661 w 6194425"/>
              <a:gd name="connsiteY268" fmla="*/ 1076402 h 6858000"/>
              <a:gd name="connsiteX269" fmla="*/ 3980473 w 6194425"/>
              <a:gd name="connsiteY269" fmla="*/ 1080339 h 6858000"/>
              <a:gd name="connsiteX270" fmla="*/ 3978723 w 6194425"/>
              <a:gd name="connsiteY270" fmla="*/ 1084715 h 6858000"/>
              <a:gd name="connsiteX271" fmla="*/ 3976973 w 6194425"/>
              <a:gd name="connsiteY271" fmla="*/ 1088653 h 6858000"/>
              <a:gd name="connsiteX272" fmla="*/ 3976535 w 6194425"/>
              <a:gd name="connsiteY272" fmla="*/ 1093466 h 6858000"/>
              <a:gd name="connsiteX273" fmla="*/ 3976098 w 6194425"/>
              <a:gd name="connsiteY273" fmla="*/ 1097841 h 6858000"/>
              <a:gd name="connsiteX274" fmla="*/ 3976098 w 6194425"/>
              <a:gd name="connsiteY274" fmla="*/ 1102654 h 6858000"/>
              <a:gd name="connsiteX275" fmla="*/ 3976535 w 6194425"/>
              <a:gd name="connsiteY275" fmla="*/ 1107029 h 6858000"/>
              <a:gd name="connsiteX276" fmla="*/ 3978286 w 6194425"/>
              <a:gd name="connsiteY276" fmla="*/ 1112280 h 6858000"/>
              <a:gd name="connsiteX277" fmla="*/ 3980036 w 6194425"/>
              <a:gd name="connsiteY277" fmla="*/ 1117530 h 6858000"/>
              <a:gd name="connsiteX278" fmla="*/ 3982661 w 6194425"/>
              <a:gd name="connsiteY278" fmla="*/ 1122343 h 6858000"/>
              <a:gd name="connsiteX279" fmla="*/ 3985286 w 6194425"/>
              <a:gd name="connsiteY279" fmla="*/ 1126719 h 6858000"/>
              <a:gd name="connsiteX280" fmla="*/ 3988349 w 6194425"/>
              <a:gd name="connsiteY280" fmla="*/ 1130657 h 6858000"/>
              <a:gd name="connsiteX281" fmla="*/ 3991849 w 6194425"/>
              <a:gd name="connsiteY281" fmla="*/ 1133719 h 6858000"/>
              <a:gd name="connsiteX282" fmla="*/ 3994912 w 6194425"/>
              <a:gd name="connsiteY282" fmla="*/ 1136344 h 6858000"/>
              <a:gd name="connsiteX283" fmla="*/ 3998412 w 6194425"/>
              <a:gd name="connsiteY283" fmla="*/ 1138970 h 6858000"/>
              <a:gd name="connsiteX284" fmla="*/ 4002350 w 6194425"/>
              <a:gd name="connsiteY284" fmla="*/ 1140282 h 6858000"/>
              <a:gd name="connsiteX285" fmla="*/ 4005851 w 6194425"/>
              <a:gd name="connsiteY285" fmla="*/ 1141595 h 6858000"/>
              <a:gd name="connsiteX286" fmla="*/ 4009788 w 6194425"/>
              <a:gd name="connsiteY286" fmla="*/ 1142470 h 6858000"/>
              <a:gd name="connsiteX287" fmla="*/ 4013289 w 6194425"/>
              <a:gd name="connsiteY287" fmla="*/ 1142908 h 6858000"/>
              <a:gd name="connsiteX288" fmla="*/ 4017664 w 6194425"/>
              <a:gd name="connsiteY288" fmla="*/ 1142908 h 6858000"/>
              <a:gd name="connsiteX289" fmla="*/ 4025977 w 6194425"/>
              <a:gd name="connsiteY289" fmla="*/ 1142470 h 6858000"/>
              <a:gd name="connsiteX290" fmla="*/ 4034728 w 6194425"/>
              <a:gd name="connsiteY290" fmla="*/ 1141157 h 6858000"/>
              <a:gd name="connsiteX291" fmla="*/ 4043041 w 6194425"/>
              <a:gd name="connsiteY291" fmla="*/ 1138532 h 6858000"/>
              <a:gd name="connsiteX292" fmla="*/ 4052667 w 6194425"/>
              <a:gd name="connsiteY292" fmla="*/ 1135907 h 6858000"/>
              <a:gd name="connsiteX293" fmla="*/ 4060981 w 6194425"/>
              <a:gd name="connsiteY293" fmla="*/ 1134594 h 6858000"/>
              <a:gd name="connsiteX294" fmla="*/ 4069731 w 6194425"/>
              <a:gd name="connsiteY294" fmla="*/ 1133719 h 6858000"/>
              <a:gd name="connsiteX295" fmla="*/ 4078482 w 6194425"/>
              <a:gd name="connsiteY295" fmla="*/ 1134157 h 6858000"/>
              <a:gd name="connsiteX296" fmla="*/ 4087233 w 6194425"/>
              <a:gd name="connsiteY296" fmla="*/ 1134594 h 6858000"/>
              <a:gd name="connsiteX297" fmla="*/ 4095109 w 6194425"/>
              <a:gd name="connsiteY297" fmla="*/ 1136344 h 6858000"/>
              <a:gd name="connsiteX298" fmla="*/ 4103422 w 6194425"/>
              <a:gd name="connsiteY298" fmla="*/ 1138532 h 6858000"/>
              <a:gd name="connsiteX299" fmla="*/ 4110860 w 6194425"/>
              <a:gd name="connsiteY299" fmla="*/ 1141595 h 6858000"/>
              <a:gd name="connsiteX300" fmla="*/ 4118298 w 6194425"/>
              <a:gd name="connsiteY300" fmla="*/ 1144658 h 6858000"/>
              <a:gd name="connsiteX301" fmla="*/ 4125299 w 6194425"/>
              <a:gd name="connsiteY301" fmla="*/ 1148158 h 6858000"/>
              <a:gd name="connsiteX302" fmla="*/ 4131862 w 6194425"/>
              <a:gd name="connsiteY302" fmla="*/ 1152096 h 6858000"/>
              <a:gd name="connsiteX303" fmla="*/ 4137988 w 6194425"/>
              <a:gd name="connsiteY303" fmla="*/ 1156909 h 6858000"/>
              <a:gd name="connsiteX304" fmla="*/ 4144113 w 6194425"/>
              <a:gd name="connsiteY304" fmla="*/ 1161284 h 6858000"/>
              <a:gd name="connsiteX305" fmla="*/ 4149801 w 6194425"/>
              <a:gd name="connsiteY305" fmla="*/ 1166535 h 6858000"/>
              <a:gd name="connsiteX306" fmla="*/ 4154614 w 6194425"/>
              <a:gd name="connsiteY306" fmla="*/ 1172223 h 6858000"/>
              <a:gd name="connsiteX307" fmla="*/ 4158990 w 6194425"/>
              <a:gd name="connsiteY307" fmla="*/ 1177473 h 6858000"/>
              <a:gd name="connsiteX308" fmla="*/ 4164678 w 6194425"/>
              <a:gd name="connsiteY308" fmla="*/ 1184036 h 6858000"/>
              <a:gd name="connsiteX309" fmla="*/ 4170366 w 6194425"/>
              <a:gd name="connsiteY309" fmla="*/ 1189724 h 6858000"/>
              <a:gd name="connsiteX310" fmla="*/ 4175616 w 6194425"/>
              <a:gd name="connsiteY310" fmla="*/ 1194100 h 6858000"/>
              <a:gd name="connsiteX311" fmla="*/ 4181304 w 6194425"/>
              <a:gd name="connsiteY311" fmla="*/ 1198475 h 6858000"/>
              <a:gd name="connsiteX312" fmla="*/ 4186992 w 6194425"/>
              <a:gd name="connsiteY312" fmla="*/ 1201538 h 6858000"/>
              <a:gd name="connsiteX313" fmla="*/ 4192680 w 6194425"/>
              <a:gd name="connsiteY313" fmla="*/ 1204601 h 6858000"/>
              <a:gd name="connsiteX314" fmla="*/ 4198368 w 6194425"/>
              <a:gd name="connsiteY314" fmla="*/ 1205913 h 6858000"/>
              <a:gd name="connsiteX315" fmla="*/ 4203619 w 6194425"/>
              <a:gd name="connsiteY315" fmla="*/ 1207664 h 6858000"/>
              <a:gd name="connsiteX316" fmla="*/ 4210182 w 6194425"/>
              <a:gd name="connsiteY316" fmla="*/ 1208538 h 6858000"/>
              <a:gd name="connsiteX317" fmla="*/ 4215432 w 6194425"/>
              <a:gd name="connsiteY317" fmla="*/ 1209851 h 6858000"/>
              <a:gd name="connsiteX318" fmla="*/ 4228121 w 6194425"/>
              <a:gd name="connsiteY318" fmla="*/ 1209851 h 6858000"/>
              <a:gd name="connsiteX319" fmla="*/ 4240809 w 6194425"/>
              <a:gd name="connsiteY319" fmla="*/ 1208976 h 6858000"/>
              <a:gd name="connsiteX320" fmla="*/ 4253498 w 6194425"/>
              <a:gd name="connsiteY320" fmla="*/ 1208101 h 6858000"/>
              <a:gd name="connsiteX321" fmla="*/ 4261811 w 6194425"/>
              <a:gd name="connsiteY321" fmla="*/ 1202413 h 6858000"/>
              <a:gd name="connsiteX322" fmla="*/ 4268812 w 6194425"/>
              <a:gd name="connsiteY322" fmla="*/ 1198475 h 6858000"/>
              <a:gd name="connsiteX323" fmla="*/ 4274938 w 6194425"/>
              <a:gd name="connsiteY323" fmla="*/ 1195850 h 6858000"/>
              <a:gd name="connsiteX324" fmla="*/ 4280188 w 6194425"/>
              <a:gd name="connsiteY324" fmla="*/ 1194975 h 6858000"/>
              <a:gd name="connsiteX325" fmla="*/ 4282376 w 6194425"/>
              <a:gd name="connsiteY325" fmla="*/ 1194975 h 6858000"/>
              <a:gd name="connsiteX326" fmla="*/ 4284563 w 6194425"/>
              <a:gd name="connsiteY326" fmla="*/ 1194975 h 6858000"/>
              <a:gd name="connsiteX327" fmla="*/ 4286314 w 6194425"/>
              <a:gd name="connsiteY327" fmla="*/ 1195412 h 6858000"/>
              <a:gd name="connsiteX328" fmla="*/ 4288064 w 6194425"/>
              <a:gd name="connsiteY328" fmla="*/ 1196288 h 6858000"/>
              <a:gd name="connsiteX329" fmla="*/ 4290689 w 6194425"/>
              <a:gd name="connsiteY329" fmla="*/ 1198913 h 6858000"/>
              <a:gd name="connsiteX330" fmla="*/ 4292002 w 6194425"/>
              <a:gd name="connsiteY330" fmla="*/ 1201975 h 6858000"/>
              <a:gd name="connsiteX331" fmla="*/ 4293752 w 6194425"/>
              <a:gd name="connsiteY331" fmla="*/ 1205476 h 6858000"/>
              <a:gd name="connsiteX332" fmla="*/ 4294627 w 6194425"/>
              <a:gd name="connsiteY332" fmla="*/ 1210289 h 6858000"/>
              <a:gd name="connsiteX333" fmla="*/ 4295064 w 6194425"/>
              <a:gd name="connsiteY333" fmla="*/ 1214664 h 6858000"/>
              <a:gd name="connsiteX334" fmla="*/ 4295064 w 6194425"/>
              <a:gd name="connsiteY334" fmla="*/ 1219477 h 6858000"/>
              <a:gd name="connsiteX335" fmla="*/ 4295064 w 6194425"/>
              <a:gd name="connsiteY335" fmla="*/ 1237854 h 6858000"/>
              <a:gd name="connsiteX336" fmla="*/ 4296377 w 6194425"/>
              <a:gd name="connsiteY336" fmla="*/ 1295171 h 6858000"/>
              <a:gd name="connsiteX337" fmla="*/ 4296815 w 6194425"/>
              <a:gd name="connsiteY337" fmla="*/ 1352927 h 6858000"/>
              <a:gd name="connsiteX338" fmla="*/ 4296377 w 6194425"/>
              <a:gd name="connsiteY338" fmla="*/ 1468000 h 6858000"/>
              <a:gd name="connsiteX339" fmla="*/ 4301190 w 6194425"/>
              <a:gd name="connsiteY339" fmla="*/ 1469750 h 6858000"/>
              <a:gd name="connsiteX340" fmla="*/ 4305565 w 6194425"/>
              <a:gd name="connsiteY340" fmla="*/ 1469750 h 6858000"/>
              <a:gd name="connsiteX341" fmla="*/ 4309503 w 6194425"/>
              <a:gd name="connsiteY341" fmla="*/ 1469312 h 6858000"/>
              <a:gd name="connsiteX342" fmla="*/ 4313004 w 6194425"/>
              <a:gd name="connsiteY342" fmla="*/ 1468000 h 6858000"/>
              <a:gd name="connsiteX343" fmla="*/ 4316504 w 6194425"/>
              <a:gd name="connsiteY343" fmla="*/ 1466687 h 6858000"/>
              <a:gd name="connsiteX344" fmla="*/ 4320442 w 6194425"/>
              <a:gd name="connsiteY344" fmla="*/ 1464499 h 6858000"/>
              <a:gd name="connsiteX345" fmla="*/ 4326567 w 6194425"/>
              <a:gd name="connsiteY345" fmla="*/ 1458811 h 6858000"/>
              <a:gd name="connsiteX346" fmla="*/ 4332255 w 6194425"/>
              <a:gd name="connsiteY346" fmla="*/ 1453561 h 6858000"/>
              <a:gd name="connsiteX347" fmla="*/ 4338381 w 6194425"/>
              <a:gd name="connsiteY347" fmla="*/ 1448311 h 6858000"/>
              <a:gd name="connsiteX348" fmla="*/ 4341881 w 6194425"/>
              <a:gd name="connsiteY348" fmla="*/ 1446123 h 6858000"/>
              <a:gd name="connsiteX349" fmla="*/ 4345381 w 6194425"/>
              <a:gd name="connsiteY349" fmla="*/ 1444810 h 6858000"/>
              <a:gd name="connsiteX350" fmla="*/ 4348882 w 6194425"/>
              <a:gd name="connsiteY350" fmla="*/ 1443497 h 6858000"/>
              <a:gd name="connsiteX351" fmla="*/ 4353257 w 6194425"/>
              <a:gd name="connsiteY351" fmla="*/ 1443060 h 6858000"/>
              <a:gd name="connsiteX352" fmla="*/ 4359383 w 6194425"/>
              <a:gd name="connsiteY352" fmla="*/ 1449185 h 6858000"/>
              <a:gd name="connsiteX353" fmla="*/ 4359820 w 6194425"/>
              <a:gd name="connsiteY353" fmla="*/ 1448748 h 6858000"/>
              <a:gd name="connsiteX354" fmla="*/ 4353257 w 6194425"/>
              <a:gd name="connsiteY354" fmla="*/ 1443060 h 6858000"/>
              <a:gd name="connsiteX355" fmla="*/ 4357195 w 6194425"/>
              <a:gd name="connsiteY355" fmla="*/ 1435184 h 6858000"/>
              <a:gd name="connsiteX356" fmla="*/ 4361133 w 6194425"/>
              <a:gd name="connsiteY356" fmla="*/ 1428184 h 6858000"/>
              <a:gd name="connsiteX357" fmla="*/ 4365946 w 6194425"/>
              <a:gd name="connsiteY357" fmla="*/ 1421620 h 6858000"/>
              <a:gd name="connsiteX358" fmla="*/ 4371196 w 6194425"/>
              <a:gd name="connsiteY358" fmla="*/ 1415057 h 6858000"/>
              <a:gd name="connsiteX359" fmla="*/ 4376009 w 6194425"/>
              <a:gd name="connsiteY359" fmla="*/ 1408932 h 6858000"/>
              <a:gd name="connsiteX360" fmla="*/ 4381260 w 6194425"/>
              <a:gd name="connsiteY360" fmla="*/ 1402369 h 6858000"/>
              <a:gd name="connsiteX361" fmla="*/ 4386948 w 6194425"/>
              <a:gd name="connsiteY361" fmla="*/ 1397118 h 6858000"/>
              <a:gd name="connsiteX362" fmla="*/ 4393073 w 6194425"/>
              <a:gd name="connsiteY362" fmla="*/ 1391868 h 6858000"/>
              <a:gd name="connsiteX363" fmla="*/ 4399199 w 6194425"/>
              <a:gd name="connsiteY363" fmla="*/ 1386617 h 6858000"/>
              <a:gd name="connsiteX364" fmla="*/ 4405324 w 6194425"/>
              <a:gd name="connsiteY364" fmla="*/ 1381367 h 6858000"/>
              <a:gd name="connsiteX365" fmla="*/ 4412325 w 6194425"/>
              <a:gd name="connsiteY365" fmla="*/ 1377429 h 6858000"/>
              <a:gd name="connsiteX366" fmla="*/ 4419326 w 6194425"/>
              <a:gd name="connsiteY366" fmla="*/ 1372616 h 6858000"/>
              <a:gd name="connsiteX367" fmla="*/ 4426326 w 6194425"/>
              <a:gd name="connsiteY367" fmla="*/ 1369116 h 6858000"/>
              <a:gd name="connsiteX368" fmla="*/ 4434202 w 6194425"/>
              <a:gd name="connsiteY368" fmla="*/ 1365615 h 6858000"/>
              <a:gd name="connsiteX369" fmla="*/ 4442078 w 6194425"/>
              <a:gd name="connsiteY369" fmla="*/ 1362553 h 6858000"/>
              <a:gd name="connsiteX370" fmla="*/ 4449954 w 6194425"/>
              <a:gd name="connsiteY370" fmla="*/ 1359490 h 6858000"/>
              <a:gd name="connsiteX371" fmla="*/ 4470518 w 6194425"/>
              <a:gd name="connsiteY371" fmla="*/ 1343739 h 6858000"/>
              <a:gd name="connsiteX372" fmla="*/ 4477956 w 6194425"/>
              <a:gd name="connsiteY372" fmla="*/ 1338488 h 6858000"/>
              <a:gd name="connsiteX373" fmla="*/ 4484957 w 6194425"/>
              <a:gd name="connsiteY373" fmla="*/ 1333675 h 6858000"/>
              <a:gd name="connsiteX374" fmla="*/ 4491520 w 6194425"/>
              <a:gd name="connsiteY374" fmla="*/ 1329737 h 6858000"/>
              <a:gd name="connsiteX375" fmla="*/ 4498958 w 6194425"/>
              <a:gd name="connsiteY375" fmla="*/ 1325799 h 6858000"/>
              <a:gd name="connsiteX376" fmla="*/ 4505959 w 6194425"/>
              <a:gd name="connsiteY376" fmla="*/ 1322736 h 6858000"/>
              <a:gd name="connsiteX377" fmla="*/ 4513397 w 6194425"/>
              <a:gd name="connsiteY377" fmla="*/ 1319674 h 6858000"/>
              <a:gd name="connsiteX378" fmla="*/ 4520835 w 6194425"/>
              <a:gd name="connsiteY378" fmla="*/ 1316174 h 6858000"/>
              <a:gd name="connsiteX379" fmla="*/ 4528273 w 6194425"/>
              <a:gd name="connsiteY379" fmla="*/ 1314423 h 6858000"/>
              <a:gd name="connsiteX380" fmla="*/ 4535711 w 6194425"/>
              <a:gd name="connsiteY380" fmla="*/ 1312235 h 6858000"/>
              <a:gd name="connsiteX381" fmla="*/ 4543150 w 6194425"/>
              <a:gd name="connsiteY381" fmla="*/ 1310923 h 6858000"/>
              <a:gd name="connsiteX382" fmla="*/ 4558026 w 6194425"/>
              <a:gd name="connsiteY382" fmla="*/ 1307860 h 6858000"/>
              <a:gd name="connsiteX383" fmla="*/ 4573340 w 6194425"/>
              <a:gd name="connsiteY383" fmla="*/ 1306110 h 6858000"/>
              <a:gd name="connsiteX384" fmla="*/ 4588654 w 6194425"/>
              <a:gd name="connsiteY384" fmla="*/ 1305672 h 6858000"/>
              <a:gd name="connsiteX385" fmla="*/ 4603968 w 6194425"/>
              <a:gd name="connsiteY385" fmla="*/ 1305235 h 6858000"/>
              <a:gd name="connsiteX386" fmla="*/ 4619719 w 6194425"/>
              <a:gd name="connsiteY386" fmla="*/ 1305235 h 6858000"/>
              <a:gd name="connsiteX387" fmla="*/ 4650784 w 6194425"/>
              <a:gd name="connsiteY387" fmla="*/ 1306547 h 6858000"/>
              <a:gd name="connsiteX388" fmla="*/ 4681850 w 6194425"/>
              <a:gd name="connsiteY388" fmla="*/ 1306985 h 6858000"/>
              <a:gd name="connsiteX389" fmla="*/ 4697164 w 6194425"/>
              <a:gd name="connsiteY389" fmla="*/ 1306985 h 6858000"/>
              <a:gd name="connsiteX390" fmla="*/ 4712915 w 6194425"/>
              <a:gd name="connsiteY390" fmla="*/ 1306547 h 6858000"/>
              <a:gd name="connsiteX391" fmla="*/ 4728666 w 6194425"/>
              <a:gd name="connsiteY391" fmla="*/ 1306985 h 6858000"/>
              <a:gd name="connsiteX392" fmla="*/ 4744418 w 6194425"/>
              <a:gd name="connsiteY392" fmla="*/ 1306547 h 6858000"/>
              <a:gd name="connsiteX393" fmla="*/ 4776358 w 6194425"/>
              <a:gd name="connsiteY393" fmla="*/ 1305235 h 6858000"/>
              <a:gd name="connsiteX394" fmla="*/ 4792110 w 6194425"/>
              <a:gd name="connsiteY394" fmla="*/ 1303922 h 6858000"/>
              <a:gd name="connsiteX395" fmla="*/ 4808299 w 6194425"/>
              <a:gd name="connsiteY395" fmla="*/ 1303485 h 6858000"/>
              <a:gd name="connsiteX396" fmla="*/ 4823613 w 6194425"/>
              <a:gd name="connsiteY396" fmla="*/ 1303922 h 6858000"/>
              <a:gd name="connsiteX397" fmla="*/ 4838926 w 6194425"/>
              <a:gd name="connsiteY397" fmla="*/ 1305235 h 6858000"/>
              <a:gd name="connsiteX398" fmla="*/ 4846365 w 6194425"/>
              <a:gd name="connsiteY398" fmla="*/ 1306547 h 6858000"/>
              <a:gd name="connsiteX399" fmla="*/ 4853803 w 6194425"/>
              <a:gd name="connsiteY399" fmla="*/ 1307860 h 6858000"/>
              <a:gd name="connsiteX400" fmla="*/ 4861241 w 6194425"/>
              <a:gd name="connsiteY400" fmla="*/ 1309610 h 6858000"/>
              <a:gd name="connsiteX401" fmla="*/ 4867804 w 6194425"/>
              <a:gd name="connsiteY401" fmla="*/ 1312235 h 6858000"/>
              <a:gd name="connsiteX402" fmla="*/ 4874367 w 6194425"/>
              <a:gd name="connsiteY402" fmla="*/ 1314861 h 6858000"/>
              <a:gd name="connsiteX403" fmla="*/ 4880930 w 6194425"/>
              <a:gd name="connsiteY403" fmla="*/ 1317923 h 6858000"/>
              <a:gd name="connsiteX404" fmla="*/ 4887493 w 6194425"/>
              <a:gd name="connsiteY404" fmla="*/ 1321861 h 6858000"/>
              <a:gd name="connsiteX405" fmla="*/ 4894056 w 6194425"/>
              <a:gd name="connsiteY405" fmla="*/ 1326237 h 6858000"/>
              <a:gd name="connsiteX406" fmla="*/ 4900182 w 6194425"/>
              <a:gd name="connsiteY406" fmla="*/ 1331050 h 6858000"/>
              <a:gd name="connsiteX407" fmla="*/ 4905870 w 6194425"/>
              <a:gd name="connsiteY407" fmla="*/ 1336738 h 6858000"/>
              <a:gd name="connsiteX408" fmla="*/ 4911121 w 6194425"/>
              <a:gd name="connsiteY408" fmla="*/ 1342863 h 6858000"/>
              <a:gd name="connsiteX409" fmla="*/ 4916371 w 6194425"/>
              <a:gd name="connsiteY409" fmla="*/ 1350301 h 6858000"/>
              <a:gd name="connsiteX410" fmla="*/ 4921184 w 6194425"/>
              <a:gd name="connsiteY410" fmla="*/ 1357740 h 6858000"/>
              <a:gd name="connsiteX411" fmla="*/ 4925997 w 6194425"/>
              <a:gd name="connsiteY411" fmla="*/ 1366053 h 6858000"/>
              <a:gd name="connsiteX412" fmla="*/ 4930372 w 6194425"/>
              <a:gd name="connsiteY412" fmla="*/ 1375679 h 6858000"/>
              <a:gd name="connsiteX413" fmla="*/ 4934310 w 6194425"/>
              <a:gd name="connsiteY413" fmla="*/ 1386180 h 6858000"/>
              <a:gd name="connsiteX414" fmla="*/ 4937810 w 6194425"/>
              <a:gd name="connsiteY414" fmla="*/ 1380054 h 6858000"/>
              <a:gd name="connsiteX415" fmla="*/ 4941748 w 6194425"/>
              <a:gd name="connsiteY415" fmla="*/ 1374804 h 6858000"/>
              <a:gd name="connsiteX416" fmla="*/ 4945686 w 6194425"/>
              <a:gd name="connsiteY416" fmla="*/ 1371303 h 6858000"/>
              <a:gd name="connsiteX417" fmla="*/ 4950499 w 6194425"/>
              <a:gd name="connsiteY417" fmla="*/ 1368241 h 6858000"/>
              <a:gd name="connsiteX418" fmla="*/ 4954875 w 6194425"/>
              <a:gd name="connsiteY418" fmla="*/ 1365615 h 6858000"/>
              <a:gd name="connsiteX419" fmla="*/ 4959687 w 6194425"/>
              <a:gd name="connsiteY419" fmla="*/ 1364303 h 6858000"/>
              <a:gd name="connsiteX420" fmla="*/ 4964500 w 6194425"/>
              <a:gd name="connsiteY420" fmla="*/ 1362990 h 6858000"/>
              <a:gd name="connsiteX421" fmla="*/ 4969751 w 6194425"/>
              <a:gd name="connsiteY421" fmla="*/ 1362553 h 6858000"/>
              <a:gd name="connsiteX422" fmla="*/ 4975001 w 6194425"/>
              <a:gd name="connsiteY422" fmla="*/ 1362553 h 6858000"/>
              <a:gd name="connsiteX423" fmla="*/ 4980689 w 6194425"/>
              <a:gd name="connsiteY423" fmla="*/ 1362553 h 6858000"/>
              <a:gd name="connsiteX424" fmla="*/ 4991190 w 6194425"/>
              <a:gd name="connsiteY424" fmla="*/ 1363428 h 6858000"/>
              <a:gd name="connsiteX425" fmla="*/ 5002129 w 6194425"/>
              <a:gd name="connsiteY425" fmla="*/ 1364740 h 6858000"/>
              <a:gd name="connsiteX426" fmla="*/ 5007379 w 6194425"/>
              <a:gd name="connsiteY426" fmla="*/ 1364740 h 6858000"/>
              <a:gd name="connsiteX427" fmla="*/ 5012192 w 6194425"/>
              <a:gd name="connsiteY427" fmla="*/ 1364740 h 6858000"/>
              <a:gd name="connsiteX428" fmla="*/ 5019193 w 6194425"/>
              <a:gd name="connsiteY428" fmla="*/ 1366490 h 6858000"/>
              <a:gd name="connsiteX429" fmla="*/ 5024006 w 6194425"/>
              <a:gd name="connsiteY429" fmla="*/ 1369116 h 6858000"/>
              <a:gd name="connsiteX430" fmla="*/ 5028381 w 6194425"/>
              <a:gd name="connsiteY430" fmla="*/ 1371741 h 6858000"/>
              <a:gd name="connsiteX431" fmla="*/ 5031444 w 6194425"/>
              <a:gd name="connsiteY431" fmla="*/ 1374804 h 6858000"/>
              <a:gd name="connsiteX432" fmla="*/ 5033194 w 6194425"/>
              <a:gd name="connsiteY432" fmla="*/ 1378304 h 6858000"/>
              <a:gd name="connsiteX433" fmla="*/ 5034944 w 6194425"/>
              <a:gd name="connsiteY433" fmla="*/ 1382242 h 6858000"/>
              <a:gd name="connsiteX434" fmla="*/ 5035382 w 6194425"/>
              <a:gd name="connsiteY434" fmla="*/ 1386180 h 6858000"/>
              <a:gd name="connsiteX435" fmla="*/ 5035382 w 6194425"/>
              <a:gd name="connsiteY435" fmla="*/ 1390118 h 6858000"/>
              <a:gd name="connsiteX436" fmla="*/ 5034944 w 6194425"/>
              <a:gd name="connsiteY436" fmla="*/ 1394493 h 6858000"/>
              <a:gd name="connsiteX437" fmla="*/ 5034507 w 6194425"/>
              <a:gd name="connsiteY437" fmla="*/ 1398431 h 6858000"/>
              <a:gd name="connsiteX438" fmla="*/ 5032319 w 6194425"/>
              <a:gd name="connsiteY438" fmla="*/ 1407182 h 6858000"/>
              <a:gd name="connsiteX439" fmla="*/ 5031006 w 6194425"/>
              <a:gd name="connsiteY439" fmla="*/ 1415932 h 6858000"/>
              <a:gd name="connsiteX440" fmla="*/ 5031006 w 6194425"/>
              <a:gd name="connsiteY440" fmla="*/ 1419870 h 6858000"/>
              <a:gd name="connsiteX441" fmla="*/ 5031006 w 6194425"/>
              <a:gd name="connsiteY441" fmla="*/ 1424246 h 6858000"/>
              <a:gd name="connsiteX442" fmla="*/ 5029256 w 6194425"/>
              <a:gd name="connsiteY442" fmla="*/ 1438684 h 6858000"/>
              <a:gd name="connsiteX443" fmla="*/ 5028381 w 6194425"/>
              <a:gd name="connsiteY443" fmla="*/ 1453561 h 6858000"/>
              <a:gd name="connsiteX444" fmla="*/ 5028381 w 6194425"/>
              <a:gd name="connsiteY444" fmla="*/ 1468000 h 6858000"/>
              <a:gd name="connsiteX445" fmla="*/ 5028819 w 6194425"/>
              <a:gd name="connsiteY445" fmla="*/ 1482876 h 6858000"/>
              <a:gd name="connsiteX446" fmla="*/ 5030131 w 6194425"/>
              <a:gd name="connsiteY446" fmla="*/ 1512629 h 6858000"/>
              <a:gd name="connsiteX447" fmla="*/ 5031882 w 6194425"/>
              <a:gd name="connsiteY447" fmla="*/ 1542381 h 6858000"/>
              <a:gd name="connsiteX448" fmla="*/ 5032319 w 6194425"/>
              <a:gd name="connsiteY448" fmla="*/ 1556820 h 6858000"/>
              <a:gd name="connsiteX449" fmla="*/ 5032319 w 6194425"/>
              <a:gd name="connsiteY449" fmla="*/ 1571697 h 6858000"/>
              <a:gd name="connsiteX450" fmla="*/ 5031444 w 6194425"/>
              <a:gd name="connsiteY450" fmla="*/ 1586573 h 6858000"/>
              <a:gd name="connsiteX451" fmla="*/ 5030131 w 6194425"/>
              <a:gd name="connsiteY451" fmla="*/ 1601449 h 6858000"/>
              <a:gd name="connsiteX452" fmla="*/ 5027944 w 6194425"/>
              <a:gd name="connsiteY452" fmla="*/ 1616326 h 6858000"/>
              <a:gd name="connsiteX453" fmla="*/ 5024006 w 6194425"/>
              <a:gd name="connsiteY453" fmla="*/ 1630765 h 6858000"/>
              <a:gd name="connsiteX454" fmla="*/ 5022256 w 6194425"/>
              <a:gd name="connsiteY454" fmla="*/ 1638203 h 6858000"/>
              <a:gd name="connsiteX455" fmla="*/ 5019630 w 6194425"/>
              <a:gd name="connsiteY455" fmla="*/ 1645203 h 6858000"/>
              <a:gd name="connsiteX456" fmla="*/ 5016568 w 6194425"/>
              <a:gd name="connsiteY456" fmla="*/ 1652204 h 6858000"/>
              <a:gd name="connsiteX457" fmla="*/ 5013505 w 6194425"/>
              <a:gd name="connsiteY457" fmla="*/ 1659642 h 6858000"/>
              <a:gd name="connsiteX458" fmla="*/ 4993378 w 6194425"/>
              <a:gd name="connsiteY458" fmla="*/ 1717835 h 6858000"/>
              <a:gd name="connsiteX459" fmla="*/ 4995128 w 6194425"/>
              <a:gd name="connsiteY459" fmla="*/ 1725711 h 6858000"/>
              <a:gd name="connsiteX460" fmla="*/ 4996003 w 6194425"/>
              <a:gd name="connsiteY460" fmla="*/ 1732711 h 6858000"/>
              <a:gd name="connsiteX461" fmla="*/ 4996441 w 6194425"/>
              <a:gd name="connsiteY461" fmla="*/ 1740149 h 6858000"/>
              <a:gd name="connsiteX462" fmla="*/ 4996878 w 6194425"/>
              <a:gd name="connsiteY462" fmla="*/ 1746713 h 6858000"/>
              <a:gd name="connsiteX463" fmla="*/ 4997316 w 6194425"/>
              <a:gd name="connsiteY463" fmla="*/ 1753713 h 6858000"/>
              <a:gd name="connsiteX464" fmla="*/ 4996878 w 6194425"/>
              <a:gd name="connsiteY464" fmla="*/ 1760714 h 6858000"/>
              <a:gd name="connsiteX465" fmla="*/ 4996003 w 6194425"/>
              <a:gd name="connsiteY465" fmla="*/ 1773402 h 6858000"/>
              <a:gd name="connsiteX466" fmla="*/ 4993378 w 6194425"/>
              <a:gd name="connsiteY466" fmla="*/ 1785654 h 6858000"/>
              <a:gd name="connsiteX467" fmla="*/ 4990315 w 6194425"/>
              <a:gd name="connsiteY467" fmla="*/ 1797467 h 6858000"/>
              <a:gd name="connsiteX468" fmla="*/ 4985502 w 6194425"/>
              <a:gd name="connsiteY468" fmla="*/ 1809281 h 6858000"/>
              <a:gd name="connsiteX469" fmla="*/ 4980689 w 6194425"/>
              <a:gd name="connsiteY469" fmla="*/ 1820657 h 6858000"/>
              <a:gd name="connsiteX470" fmla="*/ 4974564 w 6194425"/>
              <a:gd name="connsiteY470" fmla="*/ 1832033 h 6858000"/>
              <a:gd name="connsiteX471" fmla="*/ 4967563 w 6194425"/>
              <a:gd name="connsiteY471" fmla="*/ 1842534 h 6858000"/>
              <a:gd name="connsiteX472" fmla="*/ 4960563 w 6194425"/>
              <a:gd name="connsiteY472" fmla="*/ 1853472 h 6858000"/>
              <a:gd name="connsiteX473" fmla="*/ 4952249 w 6194425"/>
              <a:gd name="connsiteY473" fmla="*/ 1864411 h 6858000"/>
              <a:gd name="connsiteX474" fmla="*/ 4936060 w 6194425"/>
              <a:gd name="connsiteY474" fmla="*/ 1886288 h 6858000"/>
              <a:gd name="connsiteX475" fmla="*/ 4917246 w 6194425"/>
              <a:gd name="connsiteY475" fmla="*/ 1909477 h 6858000"/>
              <a:gd name="connsiteX476" fmla="*/ 4870867 w 6194425"/>
              <a:gd name="connsiteY476" fmla="*/ 1968983 h 6858000"/>
              <a:gd name="connsiteX477" fmla="*/ 4823613 w 6194425"/>
              <a:gd name="connsiteY477" fmla="*/ 2028488 h 6858000"/>
              <a:gd name="connsiteX478" fmla="*/ 4776358 w 6194425"/>
              <a:gd name="connsiteY478" fmla="*/ 2088431 h 6858000"/>
              <a:gd name="connsiteX479" fmla="*/ 4752731 w 6194425"/>
              <a:gd name="connsiteY479" fmla="*/ 2118622 h 6858000"/>
              <a:gd name="connsiteX480" fmla="*/ 4730417 w 6194425"/>
              <a:gd name="connsiteY480" fmla="*/ 2148812 h 6858000"/>
              <a:gd name="connsiteX481" fmla="*/ 4698914 w 6194425"/>
              <a:gd name="connsiteY481" fmla="*/ 2190816 h 6858000"/>
              <a:gd name="connsiteX482" fmla="*/ 4668286 w 6194425"/>
              <a:gd name="connsiteY482" fmla="*/ 2232819 h 6858000"/>
              <a:gd name="connsiteX483" fmla="*/ 4636783 w 6194425"/>
              <a:gd name="connsiteY483" fmla="*/ 2275261 h 6858000"/>
              <a:gd name="connsiteX484" fmla="*/ 4620594 w 6194425"/>
              <a:gd name="connsiteY484" fmla="*/ 2295388 h 6858000"/>
              <a:gd name="connsiteX485" fmla="*/ 4603968 w 6194425"/>
              <a:gd name="connsiteY485" fmla="*/ 2315514 h 6858000"/>
              <a:gd name="connsiteX486" fmla="*/ 4586903 w 6194425"/>
              <a:gd name="connsiteY486" fmla="*/ 2335641 h 6858000"/>
              <a:gd name="connsiteX487" fmla="*/ 4570277 w 6194425"/>
              <a:gd name="connsiteY487" fmla="*/ 2354893 h 6858000"/>
              <a:gd name="connsiteX488" fmla="*/ 4552338 w 6194425"/>
              <a:gd name="connsiteY488" fmla="*/ 2374145 h 6858000"/>
              <a:gd name="connsiteX489" fmla="*/ 4533524 w 6194425"/>
              <a:gd name="connsiteY489" fmla="*/ 2392521 h 6858000"/>
              <a:gd name="connsiteX490" fmla="*/ 4514272 w 6194425"/>
              <a:gd name="connsiteY490" fmla="*/ 2410461 h 6858000"/>
              <a:gd name="connsiteX491" fmla="*/ 4494145 w 6194425"/>
              <a:gd name="connsiteY491" fmla="*/ 2427525 h 6858000"/>
              <a:gd name="connsiteX492" fmla="*/ 4473581 w 6194425"/>
              <a:gd name="connsiteY492" fmla="*/ 2443714 h 6858000"/>
              <a:gd name="connsiteX493" fmla="*/ 4463080 w 6194425"/>
              <a:gd name="connsiteY493" fmla="*/ 2452027 h 6858000"/>
              <a:gd name="connsiteX494" fmla="*/ 4451704 w 6194425"/>
              <a:gd name="connsiteY494" fmla="*/ 2459903 h 6858000"/>
              <a:gd name="connsiteX495" fmla="*/ 4431577 w 6194425"/>
              <a:gd name="connsiteY495" fmla="*/ 2499719 h 6858000"/>
              <a:gd name="connsiteX496" fmla="*/ 4424576 w 6194425"/>
              <a:gd name="connsiteY496" fmla="*/ 2517658 h 6858000"/>
              <a:gd name="connsiteX497" fmla="*/ 4416263 w 6194425"/>
              <a:gd name="connsiteY497" fmla="*/ 2535159 h 6858000"/>
              <a:gd name="connsiteX498" fmla="*/ 4407075 w 6194425"/>
              <a:gd name="connsiteY498" fmla="*/ 2552224 h 6858000"/>
              <a:gd name="connsiteX499" fmla="*/ 4397886 w 6194425"/>
              <a:gd name="connsiteY499" fmla="*/ 2568850 h 6858000"/>
              <a:gd name="connsiteX500" fmla="*/ 4387385 w 6194425"/>
              <a:gd name="connsiteY500" fmla="*/ 2585039 h 6858000"/>
              <a:gd name="connsiteX501" fmla="*/ 4376884 w 6194425"/>
              <a:gd name="connsiteY501" fmla="*/ 2600790 h 6858000"/>
              <a:gd name="connsiteX502" fmla="*/ 4365508 w 6194425"/>
              <a:gd name="connsiteY502" fmla="*/ 2616104 h 6858000"/>
              <a:gd name="connsiteX503" fmla="*/ 4354132 w 6194425"/>
              <a:gd name="connsiteY503" fmla="*/ 2630981 h 6858000"/>
              <a:gd name="connsiteX504" fmla="*/ 4341881 w 6194425"/>
              <a:gd name="connsiteY504" fmla="*/ 2645857 h 6858000"/>
              <a:gd name="connsiteX505" fmla="*/ 4330068 w 6194425"/>
              <a:gd name="connsiteY505" fmla="*/ 2660733 h 6858000"/>
              <a:gd name="connsiteX506" fmla="*/ 4304690 w 6194425"/>
              <a:gd name="connsiteY506" fmla="*/ 2689611 h 6858000"/>
              <a:gd name="connsiteX507" fmla="*/ 4279313 w 6194425"/>
              <a:gd name="connsiteY507" fmla="*/ 2718051 h 6858000"/>
              <a:gd name="connsiteX508" fmla="*/ 4253936 w 6194425"/>
              <a:gd name="connsiteY508" fmla="*/ 2746929 h 6858000"/>
              <a:gd name="connsiteX509" fmla="*/ 4249998 w 6194425"/>
              <a:gd name="connsiteY509" fmla="*/ 2751742 h 6858000"/>
              <a:gd name="connsiteX510" fmla="*/ 4245185 w 6194425"/>
              <a:gd name="connsiteY510" fmla="*/ 2755680 h 6858000"/>
              <a:gd name="connsiteX511" fmla="*/ 4235121 w 6194425"/>
              <a:gd name="connsiteY511" fmla="*/ 2763555 h 6858000"/>
              <a:gd name="connsiteX512" fmla="*/ 4224183 w 6194425"/>
              <a:gd name="connsiteY512" fmla="*/ 2771431 h 6858000"/>
              <a:gd name="connsiteX513" fmla="*/ 4219808 w 6194425"/>
              <a:gd name="connsiteY513" fmla="*/ 2775806 h 6858000"/>
              <a:gd name="connsiteX514" fmla="*/ 4214995 w 6194425"/>
              <a:gd name="connsiteY514" fmla="*/ 2780182 h 6858000"/>
              <a:gd name="connsiteX515" fmla="*/ 4211494 w 6194425"/>
              <a:gd name="connsiteY515" fmla="*/ 2784995 h 6858000"/>
              <a:gd name="connsiteX516" fmla="*/ 4208432 w 6194425"/>
              <a:gd name="connsiteY516" fmla="*/ 2790245 h 6858000"/>
              <a:gd name="connsiteX517" fmla="*/ 4206244 w 6194425"/>
              <a:gd name="connsiteY517" fmla="*/ 2795058 h 6858000"/>
              <a:gd name="connsiteX518" fmla="*/ 4205369 w 6194425"/>
              <a:gd name="connsiteY518" fmla="*/ 2798121 h 6858000"/>
              <a:gd name="connsiteX519" fmla="*/ 4205369 w 6194425"/>
              <a:gd name="connsiteY519" fmla="*/ 2801184 h 6858000"/>
              <a:gd name="connsiteX520" fmla="*/ 4205369 w 6194425"/>
              <a:gd name="connsiteY520" fmla="*/ 2804246 h 6858000"/>
              <a:gd name="connsiteX521" fmla="*/ 4205369 w 6194425"/>
              <a:gd name="connsiteY521" fmla="*/ 2807309 h 6858000"/>
              <a:gd name="connsiteX522" fmla="*/ 4205806 w 6194425"/>
              <a:gd name="connsiteY522" fmla="*/ 2811247 h 6858000"/>
              <a:gd name="connsiteX523" fmla="*/ 4207119 w 6194425"/>
              <a:gd name="connsiteY523" fmla="*/ 2814747 h 6858000"/>
              <a:gd name="connsiteX524" fmla="*/ 4208432 w 6194425"/>
              <a:gd name="connsiteY524" fmla="*/ 2818248 h 6858000"/>
              <a:gd name="connsiteX525" fmla="*/ 4210619 w 6194425"/>
              <a:gd name="connsiteY525" fmla="*/ 2822186 h 6858000"/>
              <a:gd name="connsiteX526" fmla="*/ 4214995 w 6194425"/>
              <a:gd name="connsiteY526" fmla="*/ 2830936 h 6858000"/>
              <a:gd name="connsiteX527" fmla="*/ 4223308 w 6194425"/>
              <a:gd name="connsiteY527" fmla="*/ 2831812 h 6858000"/>
              <a:gd name="connsiteX528" fmla="*/ 4231184 w 6194425"/>
              <a:gd name="connsiteY528" fmla="*/ 2832687 h 6858000"/>
              <a:gd name="connsiteX529" fmla="*/ 4239059 w 6194425"/>
              <a:gd name="connsiteY529" fmla="*/ 2833124 h 6858000"/>
              <a:gd name="connsiteX530" fmla="*/ 4246935 w 6194425"/>
              <a:gd name="connsiteY530" fmla="*/ 2833562 h 6858000"/>
              <a:gd name="connsiteX531" fmla="*/ 4250873 w 6194425"/>
              <a:gd name="connsiteY531" fmla="*/ 2833124 h 6858000"/>
              <a:gd name="connsiteX532" fmla="*/ 4254811 w 6194425"/>
              <a:gd name="connsiteY532" fmla="*/ 2832687 h 6858000"/>
              <a:gd name="connsiteX533" fmla="*/ 4258749 w 6194425"/>
              <a:gd name="connsiteY533" fmla="*/ 2831812 h 6858000"/>
              <a:gd name="connsiteX534" fmla="*/ 4262249 w 6194425"/>
              <a:gd name="connsiteY534" fmla="*/ 2830499 h 6858000"/>
              <a:gd name="connsiteX535" fmla="*/ 4265749 w 6194425"/>
              <a:gd name="connsiteY535" fmla="*/ 2828311 h 6858000"/>
              <a:gd name="connsiteX536" fmla="*/ 4268812 w 6194425"/>
              <a:gd name="connsiteY536" fmla="*/ 2826123 h 6858000"/>
              <a:gd name="connsiteX537" fmla="*/ 4272750 w 6194425"/>
              <a:gd name="connsiteY537" fmla="*/ 2823498 h 6858000"/>
              <a:gd name="connsiteX538" fmla="*/ 4275813 w 6194425"/>
              <a:gd name="connsiteY538" fmla="*/ 2819998 h 6858000"/>
              <a:gd name="connsiteX539" fmla="*/ 4280626 w 6194425"/>
              <a:gd name="connsiteY539" fmla="*/ 2813435 h 6858000"/>
              <a:gd name="connsiteX540" fmla="*/ 4285439 w 6194425"/>
              <a:gd name="connsiteY540" fmla="*/ 2807309 h 6858000"/>
              <a:gd name="connsiteX541" fmla="*/ 4291127 w 6194425"/>
              <a:gd name="connsiteY541" fmla="*/ 2802496 h 6858000"/>
              <a:gd name="connsiteX542" fmla="*/ 4296377 w 6194425"/>
              <a:gd name="connsiteY542" fmla="*/ 2797683 h 6858000"/>
              <a:gd name="connsiteX543" fmla="*/ 4301628 w 6194425"/>
              <a:gd name="connsiteY543" fmla="*/ 2793308 h 6858000"/>
              <a:gd name="connsiteX544" fmla="*/ 4307753 w 6194425"/>
              <a:gd name="connsiteY544" fmla="*/ 2789370 h 6858000"/>
              <a:gd name="connsiteX545" fmla="*/ 4314316 w 6194425"/>
              <a:gd name="connsiteY545" fmla="*/ 2785870 h 6858000"/>
              <a:gd name="connsiteX546" fmla="*/ 4320442 w 6194425"/>
              <a:gd name="connsiteY546" fmla="*/ 2782807 h 6858000"/>
              <a:gd name="connsiteX547" fmla="*/ 4326567 w 6194425"/>
              <a:gd name="connsiteY547" fmla="*/ 2780182 h 6858000"/>
              <a:gd name="connsiteX548" fmla="*/ 4333130 w 6194425"/>
              <a:gd name="connsiteY548" fmla="*/ 2778432 h 6858000"/>
              <a:gd name="connsiteX549" fmla="*/ 4339693 w 6194425"/>
              <a:gd name="connsiteY549" fmla="*/ 2776244 h 6858000"/>
              <a:gd name="connsiteX550" fmla="*/ 4346257 w 6194425"/>
              <a:gd name="connsiteY550" fmla="*/ 2775369 h 6858000"/>
              <a:gd name="connsiteX551" fmla="*/ 4353257 w 6194425"/>
              <a:gd name="connsiteY551" fmla="*/ 2774494 h 6858000"/>
              <a:gd name="connsiteX552" fmla="*/ 4360258 w 6194425"/>
              <a:gd name="connsiteY552" fmla="*/ 2774056 h 6858000"/>
              <a:gd name="connsiteX553" fmla="*/ 4367696 w 6194425"/>
              <a:gd name="connsiteY553" fmla="*/ 2774056 h 6858000"/>
              <a:gd name="connsiteX554" fmla="*/ 4374259 w 6194425"/>
              <a:gd name="connsiteY554" fmla="*/ 2775369 h 6858000"/>
              <a:gd name="connsiteX555" fmla="*/ 4381260 w 6194425"/>
              <a:gd name="connsiteY555" fmla="*/ 2776244 h 6858000"/>
              <a:gd name="connsiteX556" fmla="*/ 4388698 w 6194425"/>
              <a:gd name="connsiteY556" fmla="*/ 2777557 h 6858000"/>
              <a:gd name="connsiteX557" fmla="*/ 4395699 w 6194425"/>
              <a:gd name="connsiteY557" fmla="*/ 2779744 h 6858000"/>
              <a:gd name="connsiteX558" fmla="*/ 4402699 w 6194425"/>
              <a:gd name="connsiteY558" fmla="*/ 2782369 h 6858000"/>
              <a:gd name="connsiteX559" fmla="*/ 4410137 w 6194425"/>
              <a:gd name="connsiteY559" fmla="*/ 2785432 h 6858000"/>
              <a:gd name="connsiteX560" fmla="*/ 4417138 w 6194425"/>
              <a:gd name="connsiteY560" fmla="*/ 2788495 h 6858000"/>
              <a:gd name="connsiteX561" fmla="*/ 4424576 w 6194425"/>
              <a:gd name="connsiteY561" fmla="*/ 2792433 h 6858000"/>
              <a:gd name="connsiteX562" fmla="*/ 4431577 w 6194425"/>
              <a:gd name="connsiteY562" fmla="*/ 2797246 h 6858000"/>
              <a:gd name="connsiteX563" fmla="*/ 4439015 w 6194425"/>
              <a:gd name="connsiteY563" fmla="*/ 2802059 h 6858000"/>
              <a:gd name="connsiteX564" fmla="*/ 4445578 w 6194425"/>
              <a:gd name="connsiteY564" fmla="*/ 2807309 h 6858000"/>
              <a:gd name="connsiteX565" fmla="*/ 4452579 w 6194425"/>
              <a:gd name="connsiteY565" fmla="*/ 2812997 h 6858000"/>
              <a:gd name="connsiteX566" fmla="*/ 4459142 w 6194425"/>
              <a:gd name="connsiteY566" fmla="*/ 2819998 h 6858000"/>
              <a:gd name="connsiteX567" fmla="*/ 4466142 w 6194425"/>
              <a:gd name="connsiteY567" fmla="*/ 2826561 h 6858000"/>
              <a:gd name="connsiteX568" fmla="*/ 4472706 w 6194425"/>
              <a:gd name="connsiteY568" fmla="*/ 2833562 h 6858000"/>
              <a:gd name="connsiteX569" fmla="*/ 4478831 w 6194425"/>
              <a:gd name="connsiteY569" fmla="*/ 2841875 h 6858000"/>
              <a:gd name="connsiteX570" fmla="*/ 4485394 w 6194425"/>
              <a:gd name="connsiteY570" fmla="*/ 2850188 h 6858000"/>
              <a:gd name="connsiteX571" fmla="*/ 4490207 w 6194425"/>
              <a:gd name="connsiteY571" fmla="*/ 2855876 h 6858000"/>
              <a:gd name="connsiteX572" fmla="*/ 4494583 w 6194425"/>
              <a:gd name="connsiteY572" fmla="*/ 2860689 h 6858000"/>
              <a:gd name="connsiteX573" fmla="*/ 4498958 w 6194425"/>
              <a:gd name="connsiteY573" fmla="*/ 2865065 h 6858000"/>
              <a:gd name="connsiteX574" fmla="*/ 4503333 w 6194425"/>
              <a:gd name="connsiteY574" fmla="*/ 2868127 h 6858000"/>
              <a:gd name="connsiteX575" fmla="*/ 4507709 w 6194425"/>
              <a:gd name="connsiteY575" fmla="*/ 2870753 h 6858000"/>
              <a:gd name="connsiteX576" fmla="*/ 4512084 w 6194425"/>
              <a:gd name="connsiteY576" fmla="*/ 2872503 h 6858000"/>
              <a:gd name="connsiteX577" fmla="*/ 4516460 w 6194425"/>
              <a:gd name="connsiteY577" fmla="*/ 2873815 h 6858000"/>
              <a:gd name="connsiteX578" fmla="*/ 4520397 w 6194425"/>
              <a:gd name="connsiteY578" fmla="*/ 2874690 h 6858000"/>
              <a:gd name="connsiteX579" fmla="*/ 4524773 w 6194425"/>
              <a:gd name="connsiteY579" fmla="*/ 2874690 h 6858000"/>
              <a:gd name="connsiteX580" fmla="*/ 4529148 w 6194425"/>
              <a:gd name="connsiteY580" fmla="*/ 2874690 h 6858000"/>
              <a:gd name="connsiteX581" fmla="*/ 4537461 w 6194425"/>
              <a:gd name="connsiteY581" fmla="*/ 2874690 h 6858000"/>
              <a:gd name="connsiteX582" fmla="*/ 4546212 w 6194425"/>
              <a:gd name="connsiteY582" fmla="*/ 2874253 h 6858000"/>
              <a:gd name="connsiteX583" fmla="*/ 4555401 w 6194425"/>
              <a:gd name="connsiteY583" fmla="*/ 2874690 h 6858000"/>
              <a:gd name="connsiteX584" fmla="*/ 4570277 w 6194425"/>
              <a:gd name="connsiteY584" fmla="*/ 2865502 h 6858000"/>
              <a:gd name="connsiteX585" fmla="*/ 4584716 w 6194425"/>
              <a:gd name="connsiteY585" fmla="*/ 2857189 h 6858000"/>
              <a:gd name="connsiteX586" fmla="*/ 4599592 w 6194425"/>
              <a:gd name="connsiteY586" fmla="*/ 2848876 h 6858000"/>
              <a:gd name="connsiteX587" fmla="*/ 4614469 w 6194425"/>
              <a:gd name="connsiteY587" fmla="*/ 2841875 h 6858000"/>
              <a:gd name="connsiteX588" fmla="*/ 4629782 w 6194425"/>
              <a:gd name="connsiteY588" fmla="*/ 2835312 h 6858000"/>
              <a:gd name="connsiteX589" fmla="*/ 4644659 w 6194425"/>
              <a:gd name="connsiteY589" fmla="*/ 2829186 h 6858000"/>
              <a:gd name="connsiteX590" fmla="*/ 4659973 w 6194425"/>
              <a:gd name="connsiteY590" fmla="*/ 2823498 h 6858000"/>
              <a:gd name="connsiteX591" fmla="*/ 4675287 w 6194425"/>
              <a:gd name="connsiteY591" fmla="*/ 2817810 h 6858000"/>
              <a:gd name="connsiteX592" fmla="*/ 4690600 w 6194425"/>
              <a:gd name="connsiteY592" fmla="*/ 2812997 h 6858000"/>
              <a:gd name="connsiteX593" fmla="*/ 4706789 w 6194425"/>
              <a:gd name="connsiteY593" fmla="*/ 2809059 h 6858000"/>
              <a:gd name="connsiteX594" fmla="*/ 4722103 w 6194425"/>
              <a:gd name="connsiteY594" fmla="*/ 2805122 h 6858000"/>
              <a:gd name="connsiteX595" fmla="*/ 4737855 w 6194425"/>
              <a:gd name="connsiteY595" fmla="*/ 2801184 h 6858000"/>
              <a:gd name="connsiteX596" fmla="*/ 4753606 w 6194425"/>
              <a:gd name="connsiteY596" fmla="*/ 2798121 h 6858000"/>
              <a:gd name="connsiteX597" fmla="*/ 4769358 w 6194425"/>
              <a:gd name="connsiteY597" fmla="*/ 2795496 h 6858000"/>
              <a:gd name="connsiteX598" fmla="*/ 4785109 w 6194425"/>
              <a:gd name="connsiteY598" fmla="*/ 2793308 h 6858000"/>
              <a:gd name="connsiteX599" fmla="*/ 4801736 w 6194425"/>
              <a:gd name="connsiteY599" fmla="*/ 2791120 h 6858000"/>
              <a:gd name="connsiteX600" fmla="*/ 4833238 w 6194425"/>
              <a:gd name="connsiteY600" fmla="*/ 2788058 h 6858000"/>
              <a:gd name="connsiteX601" fmla="*/ 4865616 w 6194425"/>
              <a:gd name="connsiteY601" fmla="*/ 2785870 h 6858000"/>
              <a:gd name="connsiteX602" fmla="*/ 4897994 w 6194425"/>
              <a:gd name="connsiteY602" fmla="*/ 2784995 h 6858000"/>
              <a:gd name="connsiteX603" fmla="*/ 4930372 w 6194425"/>
              <a:gd name="connsiteY603" fmla="*/ 2784995 h 6858000"/>
              <a:gd name="connsiteX604" fmla="*/ 4962750 w 6194425"/>
              <a:gd name="connsiteY604" fmla="*/ 2784995 h 6858000"/>
              <a:gd name="connsiteX605" fmla="*/ 4995128 w 6194425"/>
              <a:gd name="connsiteY605" fmla="*/ 2785870 h 6858000"/>
              <a:gd name="connsiteX606" fmla="*/ 5059447 w 6194425"/>
              <a:gd name="connsiteY606" fmla="*/ 2788495 h 6858000"/>
              <a:gd name="connsiteX607" fmla="*/ 5068635 w 6194425"/>
              <a:gd name="connsiteY607" fmla="*/ 2788495 h 6858000"/>
              <a:gd name="connsiteX608" fmla="*/ 5077386 w 6194425"/>
              <a:gd name="connsiteY608" fmla="*/ 2788058 h 6858000"/>
              <a:gd name="connsiteX609" fmla="*/ 5086136 w 6194425"/>
              <a:gd name="connsiteY609" fmla="*/ 2787620 h 6858000"/>
              <a:gd name="connsiteX610" fmla="*/ 5094450 w 6194425"/>
              <a:gd name="connsiteY610" fmla="*/ 2785870 h 6858000"/>
              <a:gd name="connsiteX611" fmla="*/ 5102325 w 6194425"/>
              <a:gd name="connsiteY611" fmla="*/ 2784557 h 6858000"/>
              <a:gd name="connsiteX612" fmla="*/ 5109326 w 6194425"/>
              <a:gd name="connsiteY612" fmla="*/ 2782369 h 6858000"/>
              <a:gd name="connsiteX613" fmla="*/ 5116327 w 6194425"/>
              <a:gd name="connsiteY613" fmla="*/ 2779744 h 6858000"/>
              <a:gd name="connsiteX614" fmla="*/ 5123327 w 6194425"/>
              <a:gd name="connsiteY614" fmla="*/ 2777119 h 6858000"/>
              <a:gd name="connsiteX615" fmla="*/ 5129890 w 6194425"/>
              <a:gd name="connsiteY615" fmla="*/ 2774056 h 6858000"/>
              <a:gd name="connsiteX616" fmla="*/ 5136016 w 6194425"/>
              <a:gd name="connsiteY616" fmla="*/ 2770993 h 6858000"/>
              <a:gd name="connsiteX617" fmla="*/ 5142142 w 6194425"/>
              <a:gd name="connsiteY617" fmla="*/ 2767493 h 6858000"/>
              <a:gd name="connsiteX618" fmla="*/ 5147830 w 6194425"/>
              <a:gd name="connsiteY618" fmla="*/ 2763555 h 6858000"/>
              <a:gd name="connsiteX619" fmla="*/ 5159206 w 6194425"/>
              <a:gd name="connsiteY619" fmla="*/ 2755242 h 6858000"/>
              <a:gd name="connsiteX620" fmla="*/ 5169269 w 6194425"/>
              <a:gd name="connsiteY620" fmla="*/ 2746491 h 6858000"/>
              <a:gd name="connsiteX621" fmla="*/ 5179770 w 6194425"/>
              <a:gd name="connsiteY621" fmla="*/ 2737303 h 6858000"/>
              <a:gd name="connsiteX622" fmla="*/ 5189396 w 6194425"/>
              <a:gd name="connsiteY622" fmla="*/ 2727677 h 6858000"/>
              <a:gd name="connsiteX623" fmla="*/ 5199022 w 6194425"/>
              <a:gd name="connsiteY623" fmla="*/ 2718051 h 6858000"/>
              <a:gd name="connsiteX624" fmla="*/ 5209085 w 6194425"/>
              <a:gd name="connsiteY624" fmla="*/ 2708863 h 6858000"/>
              <a:gd name="connsiteX625" fmla="*/ 5219149 w 6194425"/>
              <a:gd name="connsiteY625" fmla="*/ 2699674 h 6858000"/>
              <a:gd name="connsiteX626" fmla="*/ 5230087 w 6194425"/>
              <a:gd name="connsiteY626" fmla="*/ 2691361 h 6858000"/>
              <a:gd name="connsiteX627" fmla="*/ 5241026 w 6194425"/>
              <a:gd name="connsiteY627" fmla="*/ 2684361 h 6858000"/>
              <a:gd name="connsiteX628" fmla="*/ 5246714 w 6194425"/>
              <a:gd name="connsiteY628" fmla="*/ 2680860 h 6858000"/>
              <a:gd name="connsiteX629" fmla="*/ 5252839 w 6194425"/>
              <a:gd name="connsiteY629" fmla="*/ 2677797 h 6858000"/>
              <a:gd name="connsiteX630" fmla="*/ 5257215 w 6194425"/>
              <a:gd name="connsiteY630" fmla="*/ 2672547 h 6858000"/>
              <a:gd name="connsiteX631" fmla="*/ 5261152 w 6194425"/>
              <a:gd name="connsiteY631" fmla="*/ 2667297 h 6858000"/>
              <a:gd name="connsiteX632" fmla="*/ 5265090 w 6194425"/>
              <a:gd name="connsiteY632" fmla="*/ 2662921 h 6858000"/>
              <a:gd name="connsiteX633" fmla="*/ 5269903 w 6194425"/>
              <a:gd name="connsiteY633" fmla="*/ 2658108 h 6858000"/>
              <a:gd name="connsiteX634" fmla="*/ 5274716 w 6194425"/>
              <a:gd name="connsiteY634" fmla="*/ 2654608 h 6858000"/>
              <a:gd name="connsiteX635" fmla="*/ 5279092 w 6194425"/>
              <a:gd name="connsiteY635" fmla="*/ 2650670 h 6858000"/>
              <a:gd name="connsiteX636" fmla="*/ 5283905 w 6194425"/>
              <a:gd name="connsiteY636" fmla="*/ 2647607 h 6858000"/>
              <a:gd name="connsiteX637" fmla="*/ 5288717 w 6194425"/>
              <a:gd name="connsiteY637" fmla="*/ 2644544 h 6858000"/>
              <a:gd name="connsiteX638" fmla="*/ 5299218 w 6194425"/>
              <a:gd name="connsiteY638" fmla="*/ 2639294 h 6858000"/>
              <a:gd name="connsiteX639" fmla="*/ 5309282 w 6194425"/>
              <a:gd name="connsiteY639" fmla="*/ 2635356 h 6858000"/>
              <a:gd name="connsiteX640" fmla="*/ 5320220 w 6194425"/>
              <a:gd name="connsiteY640" fmla="*/ 2631418 h 6858000"/>
              <a:gd name="connsiteX641" fmla="*/ 5331159 w 6194425"/>
              <a:gd name="connsiteY641" fmla="*/ 2628793 h 6858000"/>
              <a:gd name="connsiteX642" fmla="*/ 5342097 w 6194425"/>
              <a:gd name="connsiteY642" fmla="*/ 2627480 h 6858000"/>
              <a:gd name="connsiteX643" fmla="*/ 5353473 w 6194425"/>
              <a:gd name="connsiteY643" fmla="*/ 2626605 h 6858000"/>
              <a:gd name="connsiteX644" fmla="*/ 5365287 w 6194425"/>
              <a:gd name="connsiteY644" fmla="*/ 2625293 h 6858000"/>
              <a:gd name="connsiteX645" fmla="*/ 5376663 w 6194425"/>
              <a:gd name="connsiteY645" fmla="*/ 2624855 h 6858000"/>
              <a:gd name="connsiteX646" fmla="*/ 5399853 w 6194425"/>
              <a:gd name="connsiteY646" fmla="*/ 2624418 h 6858000"/>
              <a:gd name="connsiteX647" fmla="*/ 5422167 w 6194425"/>
              <a:gd name="connsiteY647" fmla="*/ 2623980 h 6858000"/>
              <a:gd name="connsiteX648" fmla="*/ 5451482 w 6194425"/>
              <a:gd name="connsiteY648" fmla="*/ 2622230 h 6858000"/>
              <a:gd name="connsiteX649" fmla="*/ 5481235 w 6194425"/>
              <a:gd name="connsiteY649" fmla="*/ 2621792 h 6858000"/>
              <a:gd name="connsiteX650" fmla="*/ 5511425 w 6194425"/>
              <a:gd name="connsiteY650" fmla="*/ 2621355 h 6858000"/>
              <a:gd name="connsiteX651" fmla="*/ 5541178 w 6194425"/>
              <a:gd name="connsiteY651" fmla="*/ 2621792 h 6858000"/>
              <a:gd name="connsiteX652" fmla="*/ 5556054 w 6194425"/>
              <a:gd name="connsiteY652" fmla="*/ 2622230 h 6858000"/>
              <a:gd name="connsiteX653" fmla="*/ 5570493 w 6194425"/>
              <a:gd name="connsiteY653" fmla="*/ 2623543 h 6858000"/>
              <a:gd name="connsiteX654" fmla="*/ 5585369 w 6194425"/>
              <a:gd name="connsiteY654" fmla="*/ 2624855 h 6858000"/>
              <a:gd name="connsiteX655" fmla="*/ 5599808 w 6194425"/>
              <a:gd name="connsiteY655" fmla="*/ 2627043 h 6858000"/>
              <a:gd name="connsiteX656" fmla="*/ 5614247 w 6194425"/>
              <a:gd name="connsiteY656" fmla="*/ 2628793 h 6858000"/>
              <a:gd name="connsiteX657" fmla="*/ 5627811 w 6194425"/>
              <a:gd name="connsiteY657" fmla="*/ 2631856 h 6858000"/>
              <a:gd name="connsiteX658" fmla="*/ 5641812 w 6194425"/>
              <a:gd name="connsiteY658" fmla="*/ 2635794 h 6858000"/>
              <a:gd name="connsiteX659" fmla="*/ 5655376 w 6194425"/>
              <a:gd name="connsiteY659" fmla="*/ 2639732 h 6858000"/>
              <a:gd name="connsiteX660" fmla="*/ 5665002 w 6194425"/>
              <a:gd name="connsiteY660" fmla="*/ 2642794 h 6858000"/>
              <a:gd name="connsiteX661" fmla="*/ 5674628 w 6194425"/>
              <a:gd name="connsiteY661" fmla="*/ 2646732 h 6858000"/>
              <a:gd name="connsiteX662" fmla="*/ 5693879 w 6194425"/>
              <a:gd name="connsiteY662" fmla="*/ 2655045 h 6858000"/>
              <a:gd name="connsiteX663" fmla="*/ 5732383 w 6194425"/>
              <a:gd name="connsiteY663" fmla="*/ 2672985 h 6858000"/>
              <a:gd name="connsiteX664" fmla="*/ 5751635 w 6194425"/>
              <a:gd name="connsiteY664" fmla="*/ 2681298 h 6858000"/>
              <a:gd name="connsiteX665" fmla="*/ 5761261 w 6194425"/>
              <a:gd name="connsiteY665" fmla="*/ 2685236 h 6858000"/>
              <a:gd name="connsiteX666" fmla="*/ 5771761 w 6194425"/>
              <a:gd name="connsiteY666" fmla="*/ 2689174 h 6858000"/>
              <a:gd name="connsiteX667" fmla="*/ 5781825 w 6194425"/>
              <a:gd name="connsiteY667" fmla="*/ 2692236 h 6858000"/>
              <a:gd name="connsiteX668" fmla="*/ 5792763 w 6194425"/>
              <a:gd name="connsiteY668" fmla="*/ 2695299 h 6858000"/>
              <a:gd name="connsiteX669" fmla="*/ 5803702 w 6194425"/>
              <a:gd name="connsiteY669" fmla="*/ 2697049 h 6858000"/>
              <a:gd name="connsiteX670" fmla="*/ 5814203 w 6194425"/>
              <a:gd name="connsiteY670" fmla="*/ 2699237 h 6858000"/>
              <a:gd name="connsiteX671" fmla="*/ 5818578 w 6194425"/>
              <a:gd name="connsiteY671" fmla="*/ 2700112 h 6858000"/>
              <a:gd name="connsiteX672" fmla="*/ 5821641 w 6194425"/>
              <a:gd name="connsiteY672" fmla="*/ 2701862 h 6858000"/>
              <a:gd name="connsiteX673" fmla="*/ 5823829 w 6194425"/>
              <a:gd name="connsiteY673" fmla="*/ 2704050 h 6858000"/>
              <a:gd name="connsiteX674" fmla="*/ 5825579 w 6194425"/>
              <a:gd name="connsiteY674" fmla="*/ 2706238 h 6858000"/>
              <a:gd name="connsiteX675" fmla="*/ 5826454 w 6194425"/>
              <a:gd name="connsiteY675" fmla="*/ 2710175 h 6858000"/>
              <a:gd name="connsiteX676" fmla="*/ 5826454 w 6194425"/>
              <a:gd name="connsiteY676" fmla="*/ 2713676 h 6858000"/>
              <a:gd name="connsiteX677" fmla="*/ 5826016 w 6194425"/>
              <a:gd name="connsiteY677" fmla="*/ 2717614 h 6858000"/>
              <a:gd name="connsiteX678" fmla="*/ 5825579 w 6194425"/>
              <a:gd name="connsiteY678" fmla="*/ 2721989 h 6858000"/>
              <a:gd name="connsiteX679" fmla="*/ 5822516 w 6194425"/>
              <a:gd name="connsiteY679" fmla="*/ 2731177 h 6858000"/>
              <a:gd name="connsiteX680" fmla="*/ 5819016 w 6194425"/>
              <a:gd name="connsiteY680" fmla="*/ 2740366 h 6858000"/>
              <a:gd name="connsiteX681" fmla="*/ 5811140 w 6194425"/>
              <a:gd name="connsiteY681" fmla="*/ 2757430 h 6858000"/>
              <a:gd name="connsiteX682" fmla="*/ 5809827 w 6194425"/>
              <a:gd name="connsiteY682" fmla="*/ 2770556 h 6858000"/>
              <a:gd name="connsiteX683" fmla="*/ 5808515 w 6194425"/>
              <a:gd name="connsiteY683" fmla="*/ 2783682 h 6858000"/>
              <a:gd name="connsiteX684" fmla="*/ 5808515 w 6194425"/>
              <a:gd name="connsiteY684" fmla="*/ 2797683 h 6858000"/>
              <a:gd name="connsiteX685" fmla="*/ 5808952 w 6194425"/>
              <a:gd name="connsiteY685" fmla="*/ 2811247 h 6858000"/>
              <a:gd name="connsiteX686" fmla="*/ 5810703 w 6194425"/>
              <a:gd name="connsiteY686" fmla="*/ 2838375 h 6858000"/>
              <a:gd name="connsiteX687" fmla="*/ 5812890 w 6194425"/>
              <a:gd name="connsiteY687" fmla="*/ 2865940 h 6858000"/>
              <a:gd name="connsiteX688" fmla="*/ 5813328 w 6194425"/>
              <a:gd name="connsiteY688" fmla="*/ 2879503 h 6858000"/>
              <a:gd name="connsiteX689" fmla="*/ 5813328 w 6194425"/>
              <a:gd name="connsiteY689" fmla="*/ 2893067 h 6858000"/>
              <a:gd name="connsiteX690" fmla="*/ 5813328 w 6194425"/>
              <a:gd name="connsiteY690" fmla="*/ 2906631 h 6858000"/>
              <a:gd name="connsiteX691" fmla="*/ 5811578 w 6194425"/>
              <a:gd name="connsiteY691" fmla="*/ 2919757 h 6858000"/>
              <a:gd name="connsiteX692" fmla="*/ 5809827 w 6194425"/>
              <a:gd name="connsiteY692" fmla="*/ 2933758 h 6858000"/>
              <a:gd name="connsiteX693" fmla="*/ 5806765 w 6194425"/>
              <a:gd name="connsiteY693" fmla="*/ 2946884 h 6858000"/>
              <a:gd name="connsiteX694" fmla="*/ 5804577 w 6194425"/>
              <a:gd name="connsiteY694" fmla="*/ 2953885 h 6858000"/>
              <a:gd name="connsiteX695" fmla="*/ 5801952 w 6194425"/>
              <a:gd name="connsiteY695" fmla="*/ 2960448 h 6858000"/>
              <a:gd name="connsiteX696" fmla="*/ 5799326 w 6194425"/>
              <a:gd name="connsiteY696" fmla="*/ 2967011 h 6858000"/>
              <a:gd name="connsiteX697" fmla="*/ 5795826 w 6194425"/>
              <a:gd name="connsiteY697" fmla="*/ 2973137 h 6858000"/>
              <a:gd name="connsiteX698" fmla="*/ 5791013 w 6194425"/>
              <a:gd name="connsiteY698" fmla="*/ 2991076 h 6858000"/>
              <a:gd name="connsiteX699" fmla="*/ 5781825 w 6194425"/>
              <a:gd name="connsiteY699" fmla="*/ 3017766 h 6858000"/>
              <a:gd name="connsiteX700" fmla="*/ 5774387 w 6194425"/>
              <a:gd name="connsiteY700" fmla="*/ 3040956 h 6858000"/>
              <a:gd name="connsiteX701" fmla="*/ 5767386 w 6194425"/>
              <a:gd name="connsiteY701" fmla="*/ 3061520 h 6858000"/>
              <a:gd name="connsiteX702" fmla="*/ 5763448 w 6194425"/>
              <a:gd name="connsiteY702" fmla="*/ 3078146 h 6858000"/>
              <a:gd name="connsiteX703" fmla="*/ 5762136 w 6194425"/>
              <a:gd name="connsiteY703" fmla="*/ 3086022 h 6858000"/>
              <a:gd name="connsiteX704" fmla="*/ 5760385 w 6194425"/>
              <a:gd name="connsiteY704" fmla="*/ 3093023 h 6858000"/>
              <a:gd name="connsiteX705" fmla="*/ 5759948 w 6194425"/>
              <a:gd name="connsiteY705" fmla="*/ 3099148 h 6858000"/>
              <a:gd name="connsiteX706" fmla="*/ 5759948 w 6194425"/>
              <a:gd name="connsiteY706" fmla="*/ 3105711 h 6858000"/>
              <a:gd name="connsiteX707" fmla="*/ 5760385 w 6194425"/>
              <a:gd name="connsiteY707" fmla="*/ 3110524 h 6858000"/>
              <a:gd name="connsiteX708" fmla="*/ 5762136 w 6194425"/>
              <a:gd name="connsiteY708" fmla="*/ 3115337 h 6858000"/>
              <a:gd name="connsiteX709" fmla="*/ 5763448 w 6194425"/>
              <a:gd name="connsiteY709" fmla="*/ 3119713 h 6858000"/>
              <a:gd name="connsiteX710" fmla="*/ 5765636 w 6194425"/>
              <a:gd name="connsiteY710" fmla="*/ 3123651 h 6858000"/>
              <a:gd name="connsiteX711" fmla="*/ 5768699 w 6194425"/>
              <a:gd name="connsiteY711" fmla="*/ 3126713 h 6858000"/>
              <a:gd name="connsiteX712" fmla="*/ 5772199 w 6194425"/>
              <a:gd name="connsiteY712" fmla="*/ 3129776 h 6858000"/>
              <a:gd name="connsiteX713" fmla="*/ 5777012 w 6194425"/>
              <a:gd name="connsiteY713" fmla="*/ 3132401 h 6858000"/>
              <a:gd name="connsiteX714" fmla="*/ 5781387 w 6194425"/>
              <a:gd name="connsiteY714" fmla="*/ 3134152 h 6858000"/>
              <a:gd name="connsiteX715" fmla="*/ 5787513 w 6194425"/>
              <a:gd name="connsiteY715" fmla="*/ 3136339 h 6858000"/>
              <a:gd name="connsiteX716" fmla="*/ 5793638 w 6194425"/>
              <a:gd name="connsiteY716" fmla="*/ 3137652 h 6858000"/>
              <a:gd name="connsiteX717" fmla="*/ 5801077 w 6194425"/>
              <a:gd name="connsiteY717" fmla="*/ 3139402 h 6858000"/>
              <a:gd name="connsiteX718" fmla="*/ 5808952 w 6194425"/>
              <a:gd name="connsiteY718" fmla="*/ 3140277 h 6858000"/>
              <a:gd name="connsiteX719" fmla="*/ 5827767 w 6194425"/>
              <a:gd name="connsiteY719" fmla="*/ 3141590 h 6858000"/>
              <a:gd name="connsiteX720" fmla="*/ 5849644 w 6194425"/>
              <a:gd name="connsiteY720" fmla="*/ 3142465 h 6858000"/>
              <a:gd name="connsiteX721" fmla="*/ 5903899 w 6194425"/>
              <a:gd name="connsiteY721" fmla="*/ 3142902 h 6858000"/>
              <a:gd name="connsiteX722" fmla="*/ 5920963 w 6194425"/>
              <a:gd name="connsiteY722" fmla="*/ 3143777 h 6858000"/>
              <a:gd name="connsiteX723" fmla="*/ 5938027 w 6194425"/>
              <a:gd name="connsiteY723" fmla="*/ 3145090 h 6858000"/>
              <a:gd name="connsiteX724" fmla="*/ 5971717 w 6194425"/>
              <a:gd name="connsiteY724" fmla="*/ 3148590 h 6858000"/>
              <a:gd name="connsiteX725" fmla="*/ 5991406 w 6194425"/>
              <a:gd name="connsiteY725" fmla="*/ 3149465 h 6858000"/>
              <a:gd name="connsiteX726" fmla="*/ 6000595 w 6194425"/>
              <a:gd name="connsiteY726" fmla="*/ 3150341 h 6858000"/>
              <a:gd name="connsiteX727" fmla="*/ 6009783 w 6194425"/>
              <a:gd name="connsiteY727" fmla="*/ 3151653 h 6858000"/>
              <a:gd name="connsiteX728" fmla="*/ 6018096 w 6194425"/>
              <a:gd name="connsiteY728" fmla="*/ 3153403 h 6858000"/>
              <a:gd name="connsiteX729" fmla="*/ 6026847 w 6194425"/>
              <a:gd name="connsiteY729" fmla="*/ 3155591 h 6858000"/>
              <a:gd name="connsiteX730" fmla="*/ 6034285 w 6194425"/>
              <a:gd name="connsiteY730" fmla="*/ 3158654 h 6858000"/>
              <a:gd name="connsiteX731" fmla="*/ 6041724 w 6194425"/>
              <a:gd name="connsiteY731" fmla="*/ 3162592 h 6858000"/>
              <a:gd name="connsiteX732" fmla="*/ 6048287 w 6194425"/>
              <a:gd name="connsiteY732" fmla="*/ 3166529 h 6858000"/>
              <a:gd name="connsiteX733" fmla="*/ 6053975 w 6194425"/>
              <a:gd name="connsiteY733" fmla="*/ 3171780 h 6858000"/>
              <a:gd name="connsiteX734" fmla="*/ 6059663 w 6194425"/>
              <a:gd name="connsiteY734" fmla="*/ 3177906 h 6858000"/>
              <a:gd name="connsiteX735" fmla="*/ 6063601 w 6194425"/>
              <a:gd name="connsiteY735" fmla="*/ 3184906 h 6858000"/>
              <a:gd name="connsiteX736" fmla="*/ 6067538 w 6194425"/>
              <a:gd name="connsiteY736" fmla="*/ 3192782 h 6858000"/>
              <a:gd name="connsiteX737" fmla="*/ 6070164 w 6194425"/>
              <a:gd name="connsiteY737" fmla="*/ 3201970 h 6858000"/>
              <a:gd name="connsiteX738" fmla="*/ 6072351 w 6194425"/>
              <a:gd name="connsiteY738" fmla="*/ 3212034 h 6858000"/>
              <a:gd name="connsiteX739" fmla="*/ 6073226 w 6194425"/>
              <a:gd name="connsiteY739" fmla="*/ 3223847 h 6858000"/>
              <a:gd name="connsiteX740" fmla="*/ 6068851 w 6194425"/>
              <a:gd name="connsiteY740" fmla="*/ 3233036 h 6858000"/>
              <a:gd name="connsiteX741" fmla="*/ 6067538 w 6194425"/>
              <a:gd name="connsiteY741" fmla="*/ 3233911 h 6858000"/>
              <a:gd name="connsiteX742" fmla="*/ 6068414 w 6194425"/>
              <a:gd name="connsiteY742" fmla="*/ 3233911 h 6858000"/>
              <a:gd name="connsiteX743" fmla="*/ 6070164 w 6194425"/>
              <a:gd name="connsiteY743" fmla="*/ 3234348 h 6858000"/>
              <a:gd name="connsiteX744" fmla="*/ 6071914 w 6194425"/>
              <a:gd name="connsiteY744" fmla="*/ 3229098 h 6858000"/>
              <a:gd name="connsiteX745" fmla="*/ 6073226 w 6194425"/>
              <a:gd name="connsiteY745" fmla="*/ 3223847 h 6858000"/>
              <a:gd name="connsiteX746" fmla="*/ 6076727 w 6194425"/>
              <a:gd name="connsiteY746" fmla="*/ 3225597 h 6858000"/>
              <a:gd name="connsiteX747" fmla="*/ 6080227 w 6194425"/>
              <a:gd name="connsiteY747" fmla="*/ 3226472 h 6858000"/>
              <a:gd name="connsiteX748" fmla="*/ 6083727 w 6194425"/>
              <a:gd name="connsiteY748" fmla="*/ 3226472 h 6858000"/>
              <a:gd name="connsiteX749" fmla="*/ 6086790 w 6194425"/>
              <a:gd name="connsiteY749" fmla="*/ 3226472 h 6858000"/>
              <a:gd name="connsiteX750" fmla="*/ 6089853 w 6194425"/>
              <a:gd name="connsiteY750" fmla="*/ 3226035 h 6858000"/>
              <a:gd name="connsiteX751" fmla="*/ 6092916 w 6194425"/>
              <a:gd name="connsiteY751" fmla="*/ 3225597 h 6858000"/>
              <a:gd name="connsiteX752" fmla="*/ 6099479 w 6194425"/>
              <a:gd name="connsiteY752" fmla="*/ 3222972 h 6858000"/>
              <a:gd name="connsiteX753" fmla="*/ 6105167 w 6194425"/>
              <a:gd name="connsiteY753" fmla="*/ 3219472 h 6858000"/>
              <a:gd name="connsiteX754" fmla="*/ 6111292 w 6194425"/>
              <a:gd name="connsiteY754" fmla="*/ 3215096 h 6858000"/>
              <a:gd name="connsiteX755" fmla="*/ 6123106 w 6194425"/>
              <a:gd name="connsiteY755" fmla="*/ 3206346 h 6858000"/>
              <a:gd name="connsiteX756" fmla="*/ 6129232 w 6194425"/>
              <a:gd name="connsiteY756" fmla="*/ 3202408 h 6858000"/>
              <a:gd name="connsiteX757" fmla="*/ 6135357 w 6194425"/>
              <a:gd name="connsiteY757" fmla="*/ 3198907 h 6858000"/>
              <a:gd name="connsiteX758" fmla="*/ 6141045 w 6194425"/>
              <a:gd name="connsiteY758" fmla="*/ 3196282 h 6858000"/>
              <a:gd name="connsiteX759" fmla="*/ 6144108 w 6194425"/>
              <a:gd name="connsiteY759" fmla="*/ 3195845 h 6858000"/>
              <a:gd name="connsiteX760" fmla="*/ 6147171 w 6194425"/>
              <a:gd name="connsiteY760" fmla="*/ 3195407 h 6858000"/>
              <a:gd name="connsiteX761" fmla="*/ 6150671 w 6194425"/>
              <a:gd name="connsiteY761" fmla="*/ 3195407 h 6858000"/>
              <a:gd name="connsiteX762" fmla="*/ 6153734 w 6194425"/>
              <a:gd name="connsiteY762" fmla="*/ 3195845 h 6858000"/>
              <a:gd name="connsiteX763" fmla="*/ 6156797 w 6194425"/>
              <a:gd name="connsiteY763" fmla="*/ 3196720 h 6858000"/>
              <a:gd name="connsiteX764" fmla="*/ 6159859 w 6194425"/>
              <a:gd name="connsiteY764" fmla="*/ 3198470 h 6858000"/>
              <a:gd name="connsiteX765" fmla="*/ 6163797 w 6194425"/>
              <a:gd name="connsiteY765" fmla="*/ 3200220 h 6858000"/>
              <a:gd name="connsiteX766" fmla="*/ 6166860 w 6194425"/>
              <a:gd name="connsiteY766" fmla="*/ 3203283 h 6858000"/>
              <a:gd name="connsiteX767" fmla="*/ 6170360 w 6194425"/>
              <a:gd name="connsiteY767" fmla="*/ 3206346 h 6858000"/>
              <a:gd name="connsiteX768" fmla="*/ 6173423 w 6194425"/>
              <a:gd name="connsiteY768" fmla="*/ 3210721 h 6858000"/>
              <a:gd name="connsiteX769" fmla="*/ 6178674 w 6194425"/>
              <a:gd name="connsiteY769" fmla="*/ 3217284 h 6858000"/>
              <a:gd name="connsiteX770" fmla="*/ 6182611 w 6194425"/>
              <a:gd name="connsiteY770" fmla="*/ 3224722 h 6858000"/>
              <a:gd name="connsiteX771" fmla="*/ 6186112 w 6194425"/>
              <a:gd name="connsiteY771" fmla="*/ 3231285 h 6858000"/>
              <a:gd name="connsiteX772" fmla="*/ 6189175 w 6194425"/>
              <a:gd name="connsiteY772" fmla="*/ 3238286 h 6858000"/>
              <a:gd name="connsiteX773" fmla="*/ 6191362 w 6194425"/>
              <a:gd name="connsiteY773" fmla="*/ 3245724 h 6858000"/>
              <a:gd name="connsiteX774" fmla="*/ 6192675 w 6194425"/>
              <a:gd name="connsiteY774" fmla="*/ 3252725 h 6858000"/>
              <a:gd name="connsiteX775" fmla="*/ 6193987 w 6194425"/>
              <a:gd name="connsiteY775" fmla="*/ 3259725 h 6858000"/>
              <a:gd name="connsiteX776" fmla="*/ 6194425 w 6194425"/>
              <a:gd name="connsiteY776" fmla="*/ 3267164 h 6858000"/>
              <a:gd name="connsiteX777" fmla="*/ 6193987 w 6194425"/>
              <a:gd name="connsiteY777" fmla="*/ 3274164 h 6858000"/>
              <a:gd name="connsiteX778" fmla="*/ 6192675 w 6194425"/>
              <a:gd name="connsiteY778" fmla="*/ 3282040 h 6858000"/>
              <a:gd name="connsiteX779" fmla="*/ 6191362 w 6194425"/>
              <a:gd name="connsiteY779" fmla="*/ 3289041 h 6858000"/>
              <a:gd name="connsiteX780" fmla="*/ 6189175 w 6194425"/>
              <a:gd name="connsiteY780" fmla="*/ 3296916 h 6858000"/>
              <a:gd name="connsiteX781" fmla="*/ 6186112 w 6194425"/>
              <a:gd name="connsiteY781" fmla="*/ 3303917 h 6858000"/>
              <a:gd name="connsiteX782" fmla="*/ 6182611 w 6194425"/>
              <a:gd name="connsiteY782" fmla="*/ 3311355 h 6858000"/>
              <a:gd name="connsiteX783" fmla="*/ 6178674 w 6194425"/>
              <a:gd name="connsiteY783" fmla="*/ 3318356 h 6858000"/>
              <a:gd name="connsiteX784" fmla="*/ 6173423 w 6194425"/>
              <a:gd name="connsiteY784" fmla="*/ 3325356 h 6858000"/>
              <a:gd name="connsiteX785" fmla="*/ 6175611 w 6194425"/>
              <a:gd name="connsiteY785" fmla="*/ 3340233 h 6858000"/>
              <a:gd name="connsiteX786" fmla="*/ 6176923 w 6194425"/>
              <a:gd name="connsiteY786" fmla="*/ 3355109 h 6858000"/>
              <a:gd name="connsiteX787" fmla="*/ 6177361 w 6194425"/>
              <a:gd name="connsiteY787" fmla="*/ 3369986 h 6858000"/>
              <a:gd name="connsiteX788" fmla="*/ 6177361 w 6194425"/>
              <a:gd name="connsiteY788" fmla="*/ 3384862 h 6858000"/>
              <a:gd name="connsiteX789" fmla="*/ 6176923 w 6194425"/>
              <a:gd name="connsiteY789" fmla="*/ 3399738 h 6858000"/>
              <a:gd name="connsiteX790" fmla="*/ 6176048 w 6194425"/>
              <a:gd name="connsiteY790" fmla="*/ 3414177 h 6858000"/>
              <a:gd name="connsiteX791" fmla="*/ 6173861 w 6194425"/>
              <a:gd name="connsiteY791" fmla="*/ 3429053 h 6858000"/>
              <a:gd name="connsiteX792" fmla="*/ 6172548 w 6194425"/>
              <a:gd name="connsiteY792" fmla="*/ 3443492 h 6858000"/>
              <a:gd name="connsiteX793" fmla="*/ 6167298 w 6194425"/>
              <a:gd name="connsiteY793" fmla="*/ 3472370 h 6858000"/>
              <a:gd name="connsiteX794" fmla="*/ 6162047 w 6194425"/>
              <a:gd name="connsiteY794" fmla="*/ 3501685 h 6858000"/>
              <a:gd name="connsiteX795" fmla="*/ 6156797 w 6194425"/>
              <a:gd name="connsiteY795" fmla="*/ 3530125 h 6858000"/>
              <a:gd name="connsiteX796" fmla="*/ 6152421 w 6194425"/>
              <a:gd name="connsiteY796" fmla="*/ 3559440 h 6858000"/>
              <a:gd name="connsiteX797" fmla="*/ 6149358 w 6194425"/>
              <a:gd name="connsiteY797" fmla="*/ 3576067 h 6858000"/>
              <a:gd name="connsiteX798" fmla="*/ 6145858 w 6194425"/>
              <a:gd name="connsiteY798" fmla="*/ 3592256 h 6858000"/>
              <a:gd name="connsiteX799" fmla="*/ 6141920 w 6194425"/>
              <a:gd name="connsiteY799" fmla="*/ 3608007 h 6858000"/>
              <a:gd name="connsiteX800" fmla="*/ 6137982 w 6194425"/>
              <a:gd name="connsiteY800" fmla="*/ 3624196 h 6858000"/>
              <a:gd name="connsiteX801" fmla="*/ 6133169 w 6194425"/>
              <a:gd name="connsiteY801" fmla="*/ 3639948 h 6858000"/>
              <a:gd name="connsiteX802" fmla="*/ 6128794 w 6194425"/>
              <a:gd name="connsiteY802" fmla="*/ 3655699 h 6858000"/>
              <a:gd name="connsiteX803" fmla="*/ 6119168 w 6194425"/>
              <a:gd name="connsiteY803" fmla="*/ 3686764 h 6858000"/>
              <a:gd name="connsiteX804" fmla="*/ 6107792 w 6194425"/>
              <a:gd name="connsiteY804" fmla="*/ 3717392 h 6858000"/>
              <a:gd name="connsiteX805" fmla="*/ 6095541 w 6194425"/>
              <a:gd name="connsiteY805" fmla="*/ 3747582 h 6858000"/>
              <a:gd name="connsiteX806" fmla="*/ 6082415 w 6194425"/>
              <a:gd name="connsiteY806" fmla="*/ 3777335 h 6858000"/>
              <a:gd name="connsiteX807" fmla="*/ 6068851 w 6194425"/>
              <a:gd name="connsiteY807" fmla="*/ 3807088 h 6858000"/>
              <a:gd name="connsiteX808" fmla="*/ 6054412 w 6194425"/>
              <a:gd name="connsiteY808" fmla="*/ 3836403 h 6858000"/>
              <a:gd name="connsiteX809" fmla="*/ 6039098 w 6194425"/>
              <a:gd name="connsiteY809" fmla="*/ 3865281 h 6858000"/>
              <a:gd name="connsiteX810" fmla="*/ 6022909 w 6194425"/>
              <a:gd name="connsiteY810" fmla="*/ 3893721 h 6858000"/>
              <a:gd name="connsiteX811" fmla="*/ 6006720 w 6194425"/>
              <a:gd name="connsiteY811" fmla="*/ 3922161 h 6858000"/>
              <a:gd name="connsiteX812" fmla="*/ 5989656 w 6194425"/>
              <a:gd name="connsiteY812" fmla="*/ 3950163 h 6858000"/>
              <a:gd name="connsiteX813" fmla="*/ 5972592 w 6194425"/>
              <a:gd name="connsiteY813" fmla="*/ 3978603 h 6858000"/>
              <a:gd name="connsiteX814" fmla="*/ 5954653 w 6194425"/>
              <a:gd name="connsiteY814" fmla="*/ 4006168 h 6858000"/>
              <a:gd name="connsiteX815" fmla="*/ 5936714 w 6194425"/>
              <a:gd name="connsiteY815" fmla="*/ 4033734 h 6858000"/>
              <a:gd name="connsiteX816" fmla="*/ 5913962 w 6194425"/>
              <a:gd name="connsiteY816" fmla="*/ 4069174 h 6858000"/>
              <a:gd name="connsiteX817" fmla="*/ 5889460 w 6194425"/>
              <a:gd name="connsiteY817" fmla="*/ 4104615 h 6858000"/>
              <a:gd name="connsiteX818" fmla="*/ 5865395 w 6194425"/>
              <a:gd name="connsiteY818" fmla="*/ 4139618 h 6858000"/>
              <a:gd name="connsiteX819" fmla="*/ 5840455 w 6194425"/>
              <a:gd name="connsiteY819" fmla="*/ 4173309 h 6858000"/>
              <a:gd name="connsiteX820" fmla="*/ 5814640 w 6194425"/>
              <a:gd name="connsiteY820" fmla="*/ 4207437 h 6858000"/>
              <a:gd name="connsiteX821" fmla="*/ 5788826 w 6194425"/>
              <a:gd name="connsiteY821" fmla="*/ 4240690 h 6858000"/>
              <a:gd name="connsiteX822" fmla="*/ 5762136 w 6194425"/>
              <a:gd name="connsiteY822" fmla="*/ 4273505 h 6858000"/>
              <a:gd name="connsiteX823" fmla="*/ 5734133 w 6194425"/>
              <a:gd name="connsiteY823" fmla="*/ 4305883 h 6858000"/>
              <a:gd name="connsiteX824" fmla="*/ 5726695 w 6194425"/>
              <a:gd name="connsiteY824" fmla="*/ 4319009 h 6858000"/>
              <a:gd name="connsiteX825" fmla="*/ 5717944 w 6194425"/>
              <a:gd name="connsiteY825" fmla="*/ 4332573 h 6858000"/>
              <a:gd name="connsiteX826" fmla="*/ 5708756 w 6194425"/>
              <a:gd name="connsiteY826" fmla="*/ 4344824 h 6858000"/>
              <a:gd name="connsiteX827" fmla="*/ 5698692 w 6194425"/>
              <a:gd name="connsiteY827" fmla="*/ 4357075 h 6858000"/>
              <a:gd name="connsiteX828" fmla="*/ 5689066 w 6194425"/>
              <a:gd name="connsiteY828" fmla="*/ 4368889 h 6858000"/>
              <a:gd name="connsiteX829" fmla="*/ 5678128 w 6194425"/>
              <a:gd name="connsiteY829" fmla="*/ 4380265 h 6858000"/>
              <a:gd name="connsiteX830" fmla="*/ 5656688 w 6194425"/>
              <a:gd name="connsiteY830" fmla="*/ 4402142 h 6858000"/>
              <a:gd name="connsiteX831" fmla="*/ 5634812 w 6194425"/>
              <a:gd name="connsiteY831" fmla="*/ 4424894 h 6858000"/>
              <a:gd name="connsiteX832" fmla="*/ 5623435 w 6194425"/>
              <a:gd name="connsiteY832" fmla="*/ 4436270 h 6858000"/>
              <a:gd name="connsiteX833" fmla="*/ 5612497 w 6194425"/>
              <a:gd name="connsiteY833" fmla="*/ 4448084 h 6858000"/>
              <a:gd name="connsiteX834" fmla="*/ 5602434 w 6194425"/>
              <a:gd name="connsiteY834" fmla="*/ 4459460 h 6858000"/>
              <a:gd name="connsiteX835" fmla="*/ 5592808 w 6194425"/>
              <a:gd name="connsiteY835" fmla="*/ 4472586 h 6858000"/>
              <a:gd name="connsiteX836" fmla="*/ 5582744 w 6194425"/>
              <a:gd name="connsiteY836" fmla="*/ 4485275 h 6858000"/>
              <a:gd name="connsiteX837" fmla="*/ 5573993 w 6194425"/>
              <a:gd name="connsiteY837" fmla="*/ 4499276 h 6858000"/>
              <a:gd name="connsiteX838" fmla="*/ 5560867 w 6194425"/>
              <a:gd name="connsiteY838" fmla="*/ 4520278 h 6858000"/>
              <a:gd name="connsiteX839" fmla="*/ 5546428 w 6194425"/>
              <a:gd name="connsiteY839" fmla="*/ 4541280 h 6858000"/>
              <a:gd name="connsiteX840" fmla="*/ 5531552 w 6194425"/>
              <a:gd name="connsiteY840" fmla="*/ 4561844 h 6858000"/>
              <a:gd name="connsiteX841" fmla="*/ 5516238 w 6194425"/>
              <a:gd name="connsiteY841" fmla="*/ 4582408 h 6858000"/>
              <a:gd name="connsiteX842" fmla="*/ 5500487 w 6194425"/>
              <a:gd name="connsiteY842" fmla="*/ 4601660 h 6858000"/>
              <a:gd name="connsiteX843" fmla="*/ 5484298 w 6194425"/>
              <a:gd name="connsiteY843" fmla="*/ 4621787 h 6858000"/>
              <a:gd name="connsiteX844" fmla="*/ 5467234 w 6194425"/>
              <a:gd name="connsiteY844" fmla="*/ 4641039 h 6858000"/>
              <a:gd name="connsiteX845" fmla="*/ 5450607 w 6194425"/>
              <a:gd name="connsiteY845" fmla="*/ 4660291 h 6858000"/>
              <a:gd name="connsiteX846" fmla="*/ 5416042 w 6194425"/>
              <a:gd name="connsiteY846" fmla="*/ 4698794 h 6858000"/>
              <a:gd name="connsiteX847" fmla="*/ 5381038 w 6194425"/>
              <a:gd name="connsiteY847" fmla="*/ 4736860 h 6858000"/>
              <a:gd name="connsiteX848" fmla="*/ 5346473 w 6194425"/>
              <a:gd name="connsiteY848" fmla="*/ 4774488 h 6858000"/>
              <a:gd name="connsiteX849" fmla="*/ 5329409 w 6194425"/>
              <a:gd name="connsiteY849" fmla="*/ 4794178 h 6858000"/>
              <a:gd name="connsiteX850" fmla="*/ 5312345 w 6194425"/>
              <a:gd name="connsiteY850" fmla="*/ 4812992 h 6858000"/>
              <a:gd name="connsiteX851" fmla="*/ 5152643 w 6194425"/>
              <a:gd name="connsiteY851" fmla="*/ 5009010 h 6858000"/>
              <a:gd name="connsiteX852" fmla="*/ 5118514 w 6194425"/>
              <a:gd name="connsiteY852" fmla="*/ 5044451 h 6858000"/>
              <a:gd name="connsiteX853" fmla="*/ 5085261 w 6194425"/>
              <a:gd name="connsiteY853" fmla="*/ 5079891 h 6858000"/>
              <a:gd name="connsiteX854" fmla="*/ 5017880 w 6194425"/>
              <a:gd name="connsiteY854" fmla="*/ 5151210 h 6858000"/>
              <a:gd name="connsiteX855" fmla="*/ 4984190 w 6194425"/>
              <a:gd name="connsiteY855" fmla="*/ 5186651 h 6858000"/>
              <a:gd name="connsiteX856" fmla="*/ 4949624 w 6194425"/>
              <a:gd name="connsiteY856" fmla="*/ 5221217 h 6858000"/>
              <a:gd name="connsiteX857" fmla="*/ 4915058 w 6194425"/>
              <a:gd name="connsiteY857" fmla="*/ 5255782 h 6858000"/>
              <a:gd name="connsiteX858" fmla="*/ 4879618 w 6194425"/>
              <a:gd name="connsiteY858" fmla="*/ 5289473 h 6858000"/>
              <a:gd name="connsiteX859" fmla="*/ 4843739 w 6194425"/>
              <a:gd name="connsiteY859" fmla="*/ 5323601 h 6858000"/>
              <a:gd name="connsiteX860" fmla="*/ 4808736 w 6194425"/>
              <a:gd name="connsiteY860" fmla="*/ 5357729 h 6858000"/>
              <a:gd name="connsiteX861" fmla="*/ 4774171 w 6194425"/>
              <a:gd name="connsiteY861" fmla="*/ 5393170 h 6858000"/>
              <a:gd name="connsiteX862" fmla="*/ 4740042 w 6194425"/>
              <a:gd name="connsiteY862" fmla="*/ 5428611 h 6858000"/>
              <a:gd name="connsiteX863" fmla="*/ 4706789 w 6194425"/>
              <a:gd name="connsiteY863" fmla="*/ 5464051 h 6858000"/>
              <a:gd name="connsiteX864" fmla="*/ 4673099 w 6194425"/>
              <a:gd name="connsiteY864" fmla="*/ 5500367 h 6858000"/>
              <a:gd name="connsiteX865" fmla="*/ 4607030 w 6194425"/>
              <a:gd name="connsiteY865" fmla="*/ 5572561 h 6858000"/>
              <a:gd name="connsiteX866" fmla="*/ 4540524 w 6194425"/>
              <a:gd name="connsiteY866" fmla="*/ 5645193 h 6858000"/>
              <a:gd name="connsiteX867" fmla="*/ 4506834 w 6194425"/>
              <a:gd name="connsiteY867" fmla="*/ 5681509 h 6858000"/>
              <a:gd name="connsiteX868" fmla="*/ 4473581 w 6194425"/>
              <a:gd name="connsiteY868" fmla="*/ 5717387 h 6858000"/>
              <a:gd name="connsiteX869" fmla="*/ 4439890 w 6194425"/>
              <a:gd name="connsiteY869" fmla="*/ 5752828 h 6858000"/>
              <a:gd name="connsiteX870" fmla="*/ 4404887 w 6194425"/>
              <a:gd name="connsiteY870" fmla="*/ 5787831 h 6858000"/>
              <a:gd name="connsiteX871" fmla="*/ 4369884 w 6194425"/>
              <a:gd name="connsiteY871" fmla="*/ 5822396 h 6858000"/>
              <a:gd name="connsiteX872" fmla="*/ 4334443 w 6194425"/>
              <a:gd name="connsiteY872" fmla="*/ 5856525 h 6858000"/>
              <a:gd name="connsiteX873" fmla="*/ 4313441 w 6194425"/>
              <a:gd name="connsiteY873" fmla="*/ 5875776 h 6858000"/>
              <a:gd name="connsiteX874" fmla="*/ 4293752 w 6194425"/>
              <a:gd name="connsiteY874" fmla="*/ 5896341 h 6858000"/>
              <a:gd name="connsiteX875" fmla="*/ 4274062 w 6194425"/>
              <a:gd name="connsiteY875" fmla="*/ 5917343 h 6858000"/>
              <a:gd name="connsiteX876" fmla="*/ 4254811 w 6194425"/>
              <a:gd name="connsiteY876" fmla="*/ 5938345 h 6858000"/>
              <a:gd name="connsiteX877" fmla="*/ 4217182 w 6194425"/>
              <a:gd name="connsiteY877" fmla="*/ 5981661 h 6858000"/>
              <a:gd name="connsiteX878" fmla="*/ 4179116 w 6194425"/>
              <a:gd name="connsiteY878" fmla="*/ 6024540 h 6858000"/>
              <a:gd name="connsiteX879" fmla="*/ 4160302 w 6194425"/>
              <a:gd name="connsiteY879" fmla="*/ 6045979 h 6858000"/>
              <a:gd name="connsiteX880" fmla="*/ 4140613 w 6194425"/>
              <a:gd name="connsiteY880" fmla="*/ 6067856 h 6858000"/>
              <a:gd name="connsiteX881" fmla="*/ 4121361 w 6194425"/>
              <a:gd name="connsiteY881" fmla="*/ 6088858 h 6858000"/>
              <a:gd name="connsiteX882" fmla="*/ 4101234 w 6194425"/>
              <a:gd name="connsiteY882" fmla="*/ 6109422 h 6858000"/>
              <a:gd name="connsiteX883" fmla="*/ 4080232 w 6194425"/>
              <a:gd name="connsiteY883" fmla="*/ 6129112 h 6858000"/>
              <a:gd name="connsiteX884" fmla="*/ 4059230 w 6194425"/>
              <a:gd name="connsiteY884" fmla="*/ 6148801 h 6858000"/>
              <a:gd name="connsiteX885" fmla="*/ 4036916 w 6194425"/>
              <a:gd name="connsiteY885" fmla="*/ 6167178 h 6858000"/>
              <a:gd name="connsiteX886" fmla="*/ 4025977 w 6194425"/>
              <a:gd name="connsiteY886" fmla="*/ 6176366 h 6858000"/>
              <a:gd name="connsiteX887" fmla="*/ 4014164 w 6194425"/>
              <a:gd name="connsiteY887" fmla="*/ 6185117 h 6858000"/>
              <a:gd name="connsiteX888" fmla="*/ 4009351 w 6194425"/>
              <a:gd name="connsiteY888" fmla="*/ 6193868 h 6858000"/>
              <a:gd name="connsiteX889" fmla="*/ 4004100 w 6194425"/>
              <a:gd name="connsiteY889" fmla="*/ 6202618 h 6858000"/>
              <a:gd name="connsiteX890" fmla="*/ 3998412 w 6194425"/>
              <a:gd name="connsiteY890" fmla="*/ 6210494 h 6858000"/>
              <a:gd name="connsiteX891" fmla="*/ 3993162 w 6194425"/>
              <a:gd name="connsiteY891" fmla="*/ 6217932 h 6858000"/>
              <a:gd name="connsiteX892" fmla="*/ 3986599 w 6194425"/>
              <a:gd name="connsiteY892" fmla="*/ 6225808 h 6858000"/>
              <a:gd name="connsiteX893" fmla="*/ 3980036 w 6194425"/>
              <a:gd name="connsiteY893" fmla="*/ 6232809 h 6858000"/>
              <a:gd name="connsiteX894" fmla="*/ 3973473 w 6194425"/>
              <a:gd name="connsiteY894" fmla="*/ 6239372 h 6858000"/>
              <a:gd name="connsiteX895" fmla="*/ 3966472 w 6194425"/>
              <a:gd name="connsiteY895" fmla="*/ 6246372 h 6858000"/>
              <a:gd name="connsiteX896" fmla="*/ 3952033 w 6194425"/>
              <a:gd name="connsiteY896" fmla="*/ 6259061 h 6858000"/>
              <a:gd name="connsiteX897" fmla="*/ 3937157 w 6194425"/>
              <a:gd name="connsiteY897" fmla="*/ 6270875 h 6858000"/>
              <a:gd name="connsiteX898" fmla="*/ 3920968 w 6194425"/>
              <a:gd name="connsiteY898" fmla="*/ 6282688 h 6858000"/>
              <a:gd name="connsiteX899" fmla="*/ 3905216 w 6194425"/>
              <a:gd name="connsiteY899" fmla="*/ 6294064 h 6858000"/>
              <a:gd name="connsiteX900" fmla="*/ 3873276 w 6194425"/>
              <a:gd name="connsiteY900" fmla="*/ 6316379 h 6858000"/>
              <a:gd name="connsiteX901" fmla="*/ 3857962 w 6194425"/>
              <a:gd name="connsiteY901" fmla="*/ 6328192 h 6858000"/>
              <a:gd name="connsiteX902" fmla="*/ 3843086 w 6194425"/>
              <a:gd name="connsiteY902" fmla="*/ 6340443 h 6858000"/>
              <a:gd name="connsiteX903" fmla="*/ 3828647 w 6194425"/>
              <a:gd name="connsiteY903" fmla="*/ 6353570 h 6858000"/>
              <a:gd name="connsiteX904" fmla="*/ 3822084 w 6194425"/>
              <a:gd name="connsiteY904" fmla="*/ 6360133 h 6858000"/>
              <a:gd name="connsiteX905" fmla="*/ 3815521 w 6194425"/>
              <a:gd name="connsiteY905" fmla="*/ 6367133 h 6858000"/>
              <a:gd name="connsiteX906" fmla="*/ 3809395 w 6194425"/>
              <a:gd name="connsiteY906" fmla="*/ 6375009 h 6858000"/>
              <a:gd name="connsiteX907" fmla="*/ 3803707 w 6194425"/>
              <a:gd name="connsiteY907" fmla="*/ 6382447 h 6858000"/>
              <a:gd name="connsiteX908" fmla="*/ 3798019 w 6194425"/>
              <a:gd name="connsiteY908" fmla="*/ 6390323 h 6858000"/>
              <a:gd name="connsiteX909" fmla="*/ 3792769 w 6194425"/>
              <a:gd name="connsiteY909" fmla="*/ 6398636 h 6858000"/>
              <a:gd name="connsiteX910" fmla="*/ 3789268 w 6194425"/>
              <a:gd name="connsiteY910" fmla="*/ 6405199 h 6858000"/>
              <a:gd name="connsiteX911" fmla="*/ 3785768 w 6194425"/>
              <a:gd name="connsiteY911" fmla="*/ 6411762 h 6858000"/>
              <a:gd name="connsiteX912" fmla="*/ 3782268 w 6194425"/>
              <a:gd name="connsiteY912" fmla="*/ 6417888 h 6858000"/>
              <a:gd name="connsiteX913" fmla="*/ 3777892 w 6194425"/>
              <a:gd name="connsiteY913" fmla="*/ 6423576 h 6858000"/>
              <a:gd name="connsiteX914" fmla="*/ 3773954 w 6194425"/>
              <a:gd name="connsiteY914" fmla="*/ 6429702 h 6858000"/>
              <a:gd name="connsiteX915" fmla="*/ 3769141 w 6194425"/>
              <a:gd name="connsiteY915" fmla="*/ 6434952 h 6858000"/>
              <a:gd name="connsiteX916" fmla="*/ 3764766 w 6194425"/>
              <a:gd name="connsiteY916" fmla="*/ 6440202 h 6858000"/>
              <a:gd name="connsiteX917" fmla="*/ 3759953 w 6194425"/>
              <a:gd name="connsiteY917" fmla="*/ 6445453 h 6858000"/>
              <a:gd name="connsiteX918" fmla="*/ 3754265 w 6194425"/>
              <a:gd name="connsiteY918" fmla="*/ 6449828 h 6858000"/>
              <a:gd name="connsiteX919" fmla="*/ 3749452 w 6194425"/>
              <a:gd name="connsiteY919" fmla="*/ 6454641 h 6858000"/>
              <a:gd name="connsiteX920" fmla="*/ 3743764 w 6194425"/>
              <a:gd name="connsiteY920" fmla="*/ 6459017 h 6858000"/>
              <a:gd name="connsiteX921" fmla="*/ 3738076 w 6194425"/>
              <a:gd name="connsiteY921" fmla="*/ 6462517 h 6858000"/>
              <a:gd name="connsiteX922" fmla="*/ 3724950 w 6194425"/>
              <a:gd name="connsiteY922" fmla="*/ 6470393 h 6858000"/>
              <a:gd name="connsiteX923" fmla="*/ 3711824 w 6194425"/>
              <a:gd name="connsiteY923" fmla="*/ 6476956 h 6858000"/>
              <a:gd name="connsiteX924" fmla="*/ 3709199 w 6194425"/>
              <a:gd name="connsiteY924" fmla="*/ 6483519 h 6858000"/>
              <a:gd name="connsiteX925" fmla="*/ 3706136 w 6194425"/>
              <a:gd name="connsiteY925" fmla="*/ 6490082 h 6858000"/>
              <a:gd name="connsiteX926" fmla="*/ 3702635 w 6194425"/>
              <a:gd name="connsiteY926" fmla="*/ 6495333 h 6858000"/>
              <a:gd name="connsiteX927" fmla="*/ 3698260 w 6194425"/>
              <a:gd name="connsiteY927" fmla="*/ 6500583 h 6858000"/>
              <a:gd name="connsiteX928" fmla="*/ 3694322 w 6194425"/>
              <a:gd name="connsiteY928" fmla="*/ 6504958 h 6858000"/>
              <a:gd name="connsiteX929" fmla="*/ 3689947 w 6194425"/>
              <a:gd name="connsiteY929" fmla="*/ 6508896 h 6858000"/>
              <a:gd name="connsiteX930" fmla="*/ 3684696 w 6194425"/>
              <a:gd name="connsiteY930" fmla="*/ 6512397 h 6858000"/>
              <a:gd name="connsiteX931" fmla="*/ 3679446 w 6194425"/>
              <a:gd name="connsiteY931" fmla="*/ 6515897 h 6858000"/>
              <a:gd name="connsiteX932" fmla="*/ 3673758 w 6194425"/>
              <a:gd name="connsiteY932" fmla="*/ 6518960 h 6858000"/>
              <a:gd name="connsiteX933" fmla="*/ 3668070 w 6194425"/>
              <a:gd name="connsiteY933" fmla="*/ 6521585 h 6858000"/>
              <a:gd name="connsiteX934" fmla="*/ 3656256 w 6194425"/>
              <a:gd name="connsiteY934" fmla="*/ 6526835 h 6858000"/>
              <a:gd name="connsiteX935" fmla="*/ 3632191 w 6194425"/>
              <a:gd name="connsiteY935" fmla="*/ 6536024 h 6858000"/>
              <a:gd name="connsiteX936" fmla="*/ 3592375 w 6194425"/>
              <a:gd name="connsiteY936" fmla="*/ 6573652 h 6858000"/>
              <a:gd name="connsiteX937" fmla="*/ 3589750 w 6194425"/>
              <a:gd name="connsiteY937" fmla="*/ 6578028 h 6858000"/>
              <a:gd name="connsiteX938" fmla="*/ 3587562 w 6194425"/>
              <a:gd name="connsiteY938" fmla="*/ 6582403 h 6858000"/>
              <a:gd name="connsiteX939" fmla="*/ 3584500 w 6194425"/>
              <a:gd name="connsiteY939" fmla="*/ 6585903 h 6858000"/>
              <a:gd name="connsiteX940" fmla="*/ 3581437 w 6194425"/>
              <a:gd name="connsiteY940" fmla="*/ 6589404 h 6858000"/>
              <a:gd name="connsiteX941" fmla="*/ 3578374 w 6194425"/>
              <a:gd name="connsiteY941" fmla="*/ 6592466 h 6858000"/>
              <a:gd name="connsiteX942" fmla="*/ 3574874 w 6194425"/>
              <a:gd name="connsiteY942" fmla="*/ 6595092 h 6858000"/>
              <a:gd name="connsiteX943" fmla="*/ 3566998 w 6194425"/>
              <a:gd name="connsiteY943" fmla="*/ 6600342 h 6858000"/>
              <a:gd name="connsiteX944" fmla="*/ 3559560 w 6194425"/>
              <a:gd name="connsiteY944" fmla="*/ 6604280 h 6858000"/>
              <a:gd name="connsiteX945" fmla="*/ 3550809 w 6194425"/>
              <a:gd name="connsiteY945" fmla="*/ 6608218 h 6858000"/>
              <a:gd name="connsiteX946" fmla="*/ 3542496 w 6194425"/>
              <a:gd name="connsiteY946" fmla="*/ 6612156 h 6858000"/>
              <a:gd name="connsiteX947" fmla="*/ 3534183 w 6194425"/>
              <a:gd name="connsiteY947" fmla="*/ 6616094 h 6858000"/>
              <a:gd name="connsiteX948" fmla="*/ 3507055 w 6194425"/>
              <a:gd name="connsiteY948" fmla="*/ 6640158 h 6858000"/>
              <a:gd name="connsiteX949" fmla="*/ 3479490 w 6194425"/>
              <a:gd name="connsiteY949" fmla="*/ 6664660 h 6858000"/>
              <a:gd name="connsiteX950" fmla="*/ 3451488 w 6194425"/>
              <a:gd name="connsiteY950" fmla="*/ 6688725 h 6858000"/>
              <a:gd name="connsiteX951" fmla="*/ 3423923 w 6194425"/>
              <a:gd name="connsiteY951" fmla="*/ 6712352 h 6858000"/>
              <a:gd name="connsiteX952" fmla="*/ 3395920 w 6194425"/>
              <a:gd name="connsiteY952" fmla="*/ 6735542 h 6858000"/>
              <a:gd name="connsiteX953" fmla="*/ 3367042 w 6194425"/>
              <a:gd name="connsiteY953" fmla="*/ 6758732 h 6858000"/>
              <a:gd name="connsiteX954" fmla="*/ 3338165 w 6194425"/>
              <a:gd name="connsiteY954" fmla="*/ 6780609 h 6858000"/>
              <a:gd name="connsiteX955" fmla="*/ 3309287 w 6194425"/>
              <a:gd name="connsiteY955" fmla="*/ 6802048 h 6858000"/>
              <a:gd name="connsiteX956" fmla="*/ 3279534 w 6194425"/>
              <a:gd name="connsiteY956" fmla="*/ 6823925 h 6858000"/>
              <a:gd name="connsiteX957" fmla="*/ 3248907 w 6194425"/>
              <a:gd name="connsiteY957" fmla="*/ 6843614 h 6858000"/>
              <a:gd name="connsiteX958" fmla="*/ 3227015 w 6194425"/>
              <a:gd name="connsiteY958" fmla="*/ 6858000 h 6858000"/>
              <a:gd name="connsiteX959" fmla="*/ 2430459 w 6194425"/>
              <a:gd name="connsiteY959" fmla="*/ 6858000 h 6858000"/>
              <a:gd name="connsiteX960" fmla="*/ 2431145 w 6194425"/>
              <a:gd name="connsiteY960" fmla="*/ 6851490 h 6858000"/>
              <a:gd name="connsiteX961" fmla="*/ 2432457 w 6194425"/>
              <a:gd name="connsiteY961" fmla="*/ 6836614 h 6858000"/>
              <a:gd name="connsiteX962" fmla="*/ 2431582 w 6194425"/>
              <a:gd name="connsiteY962" fmla="*/ 6823487 h 6858000"/>
              <a:gd name="connsiteX963" fmla="*/ 2430707 w 6194425"/>
              <a:gd name="connsiteY963" fmla="*/ 6812111 h 6858000"/>
              <a:gd name="connsiteX964" fmla="*/ 2429832 w 6194425"/>
              <a:gd name="connsiteY964" fmla="*/ 6807298 h 6858000"/>
              <a:gd name="connsiteX965" fmla="*/ 2428520 w 6194425"/>
              <a:gd name="connsiteY965" fmla="*/ 6802923 h 6858000"/>
              <a:gd name="connsiteX966" fmla="*/ 2427207 w 6194425"/>
              <a:gd name="connsiteY966" fmla="*/ 6798548 h 6858000"/>
              <a:gd name="connsiteX967" fmla="*/ 2425457 w 6194425"/>
              <a:gd name="connsiteY967" fmla="*/ 6795047 h 6858000"/>
              <a:gd name="connsiteX968" fmla="*/ 2424144 w 6194425"/>
              <a:gd name="connsiteY968" fmla="*/ 6791547 h 6858000"/>
              <a:gd name="connsiteX969" fmla="*/ 2421956 w 6194425"/>
              <a:gd name="connsiteY969" fmla="*/ 6788484 h 6858000"/>
              <a:gd name="connsiteX970" fmla="*/ 2419331 w 6194425"/>
              <a:gd name="connsiteY970" fmla="*/ 6785859 h 6858000"/>
              <a:gd name="connsiteX971" fmla="*/ 2416706 w 6194425"/>
              <a:gd name="connsiteY971" fmla="*/ 6783234 h 6858000"/>
              <a:gd name="connsiteX972" fmla="*/ 2414518 w 6194425"/>
              <a:gd name="connsiteY972" fmla="*/ 6781046 h 6858000"/>
              <a:gd name="connsiteX973" fmla="*/ 2411893 w 6194425"/>
              <a:gd name="connsiteY973" fmla="*/ 6779296 h 6858000"/>
              <a:gd name="connsiteX974" fmla="*/ 2405767 w 6194425"/>
              <a:gd name="connsiteY974" fmla="*/ 6776233 h 6858000"/>
              <a:gd name="connsiteX975" fmla="*/ 2398329 w 6194425"/>
              <a:gd name="connsiteY975" fmla="*/ 6774045 h 6858000"/>
              <a:gd name="connsiteX976" fmla="*/ 2390891 w 6194425"/>
              <a:gd name="connsiteY976" fmla="*/ 6773170 h 6858000"/>
              <a:gd name="connsiteX977" fmla="*/ 2382578 w 6194425"/>
              <a:gd name="connsiteY977" fmla="*/ 6771858 h 6858000"/>
              <a:gd name="connsiteX978" fmla="*/ 2373827 w 6194425"/>
              <a:gd name="connsiteY978" fmla="*/ 6771420 h 6858000"/>
              <a:gd name="connsiteX979" fmla="*/ 2364639 w 6194425"/>
              <a:gd name="connsiteY979" fmla="*/ 6771420 h 6858000"/>
              <a:gd name="connsiteX980" fmla="*/ 2344949 w 6194425"/>
              <a:gd name="connsiteY980" fmla="*/ 6771420 h 6858000"/>
              <a:gd name="connsiteX981" fmla="*/ 2341012 w 6194425"/>
              <a:gd name="connsiteY981" fmla="*/ 6770983 h 6858000"/>
              <a:gd name="connsiteX982" fmla="*/ 2337074 w 6194425"/>
              <a:gd name="connsiteY982" fmla="*/ 6770108 h 6858000"/>
              <a:gd name="connsiteX983" fmla="*/ 2332261 w 6194425"/>
              <a:gd name="connsiteY983" fmla="*/ 6767920 h 6858000"/>
              <a:gd name="connsiteX984" fmla="*/ 2328323 w 6194425"/>
              <a:gd name="connsiteY984" fmla="*/ 6765295 h 6858000"/>
              <a:gd name="connsiteX985" fmla="*/ 2320010 w 6194425"/>
              <a:gd name="connsiteY985" fmla="*/ 6760044 h 6858000"/>
              <a:gd name="connsiteX986" fmla="*/ 2311696 w 6194425"/>
              <a:gd name="connsiteY986" fmla="*/ 6755669 h 6858000"/>
              <a:gd name="connsiteX987" fmla="*/ 2302946 w 6194425"/>
              <a:gd name="connsiteY987" fmla="*/ 6756106 h 6858000"/>
              <a:gd name="connsiteX988" fmla="*/ 2294632 w 6194425"/>
              <a:gd name="connsiteY988" fmla="*/ 6756544 h 6858000"/>
              <a:gd name="connsiteX989" fmla="*/ 2287194 w 6194425"/>
              <a:gd name="connsiteY989" fmla="*/ 6756106 h 6858000"/>
              <a:gd name="connsiteX990" fmla="*/ 2279318 w 6194425"/>
              <a:gd name="connsiteY990" fmla="*/ 6755669 h 6858000"/>
              <a:gd name="connsiteX991" fmla="*/ 2272755 w 6194425"/>
              <a:gd name="connsiteY991" fmla="*/ 6754356 h 6858000"/>
              <a:gd name="connsiteX992" fmla="*/ 2266630 w 6194425"/>
              <a:gd name="connsiteY992" fmla="*/ 6753043 h 6858000"/>
              <a:gd name="connsiteX993" fmla="*/ 2260504 w 6194425"/>
              <a:gd name="connsiteY993" fmla="*/ 6750856 h 6858000"/>
              <a:gd name="connsiteX994" fmla="*/ 2255254 w 6194425"/>
              <a:gd name="connsiteY994" fmla="*/ 6748231 h 6858000"/>
              <a:gd name="connsiteX995" fmla="*/ 2250003 w 6194425"/>
              <a:gd name="connsiteY995" fmla="*/ 6745168 h 6858000"/>
              <a:gd name="connsiteX996" fmla="*/ 2245190 w 6194425"/>
              <a:gd name="connsiteY996" fmla="*/ 6742105 h 6858000"/>
              <a:gd name="connsiteX997" fmla="*/ 2240815 w 6194425"/>
              <a:gd name="connsiteY997" fmla="*/ 6738605 h 6858000"/>
              <a:gd name="connsiteX998" fmla="*/ 2236877 w 6194425"/>
              <a:gd name="connsiteY998" fmla="*/ 6735104 h 6858000"/>
              <a:gd name="connsiteX999" fmla="*/ 2233377 w 6194425"/>
              <a:gd name="connsiteY999" fmla="*/ 6731166 h 6858000"/>
              <a:gd name="connsiteX1000" fmla="*/ 2229439 w 6194425"/>
              <a:gd name="connsiteY1000" fmla="*/ 6726354 h 6858000"/>
              <a:gd name="connsiteX1001" fmla="*/ 2226376 w 6194425"/>
              <a:gd name="connsiteY1001" fmla="*/ 6721541 h 6858000"/>
              <a:gd name="connsiteX1002" fmla="*/ 2223313 w 6194425"/>
              <a:gd name="connsiteY1002" fmla="*/ 6717165 h 6858000"/>
              <a:gd name="connsiteX1003" fmla="*/ 2218500 w 6194425"/>
              <a:gd name="connsiteY1003" fmla="*/ 6706664 h 6858000"/>
              <a:gd name="connsiteX1004" fmla="*/ 2213687 w 6194425"/>
              <a:gd name="connsiteY1004" fmla="*/ 6696163 h 6858000"/>
              <a:gd name="connsiteX1005" fmla="*/ 2210187 w 6194425"/>
              <a:gd name="connsiteY1005" fmla="*/ 6685225 h 6858000"/>
              <a:gd name="connsiteX1006" fmla="*/ 2206687 w 6194425"/>
              <a:gd name="connsiteY1006" fmla="*/ 6673849 h 6858000"/>
              <a:gd name="connsiteX1007" fmla="*/ 2200561 w 6194425"/>
              <a:gd name="connsiteY1007" fmla="*/ 6651534 h 6858000"/>
              <a:gd name="connsiteX1008" fmla="*/ 2197498 w 6194425"/>
              <a:gd name="connsiteY1008" fmla="*/ 6640158 h 6858000"/>
              <a:gd name="connsiteX1009" fmla="*/ 2194436 w 6194425"/>
              <a:gd name="connsiteY1009" fmla="*/ 6630095 h 6858000"/>
              <a:gd name="connsiteX1010" fmla="*/ 2191373 w 6194425"/>
              <a:gd name="connsiteY1010" fmla="*/ 6621782 h 6858000"/>
              <a:gd name="connsiteX1011" fmla="*/ 2189185 w 6194425"/>
              <a:gd name="connsiteY1011" fmla="*/ 6613031 h 6858000"/>
              <a:gd name="connsiteX1012" fmla="*/ 2187873 w 6194425"/>
              <a:gd name="connsiteY1012" fmla="*/ 6603842 h 6858000"/>
              <a:gd name="connsiteX1013" fmla="*/ 2186998 w 6194425"/>
              <a:gd name="connsiteY1013" fmla="*/ 6595092 h 6858000"/>
              <a:gd name="connsiteX1014" fmla="*/ 2186560 w 6194425"/>
              <a:gd name="connsiteY1014" fmla="*/ 6585466 h 6858000"/>
              <a:gd name="connsiteX1015" fmla="*/ 2186122 w 6194425"/>
              <a:gd name="connsiteY1015" fmla="*/ 6575840 h 6858000"/>
              <a:gd name="connsiteX1016" fmla="*/ 2186998 w 6194425"/>
              <a:gd name="connsiteY1016" fmla="*/ 6557026 h 6858000"/>
              <a:gd name="connsiteX1017" fmla="*/ 2187873 w 6194425"/>
              <a:gd name="connsiteY1017" fmla="*/ 6537774 h 6858000"/>
              <a:gd name="connsiteX1018" fmla="*/ 2190060 w 6194425"/>
              <a:gd name="connsiteY1018" fmla="*/ 6518522 h 6858000"/>
              <a:gd name="connsiteX1019" fmla="*/ 2191373 w 6194425"/>
              <a:gd name="connsiteY1019" fmla="*/ 6499270 h 6858000"/>
              <a:gd name="connsiteX1020" fmla="*/ 2192248 w 6194425"/>
              <a:gd name="connsiteY1020" fmla="*/ 6480019 h 6858000"/>
              <a:gd name="connsiteX1021" fmla="*/ 2190498 w 6194425"/>
              <a:gd name="connsiteY1021" fmla="*/ 6463392 h 6858000"/>
              <a:gd name="connsiteX1022" fmla="*/ 2189185 w 6194425"/>
              <a:gd name="connsiteY1022" fmla="*/ 6446766 h 6858000"/>
              <a:gd name="connsiteX1023" fmla="*/ 2184810 w 6194425"/>
              <a:gd name="connsiteY1023" fmla="*/ 6413513 h 6858000"/>
              <a:gd name="connsiteX1024" fmla="*/ 2180434 w 6194425"/>
              <a:gd name="connsiteY1024" fmla="*/ 6379384 h 6858000"/>
              <a:gd name="connsiteX1025" fmla="*/ 2176497 w 6194425"/>
              <a:gd name="connsiteY1025" fmla="*/ 6346131 h 6858000"/>
              <a:gd name="connsiteX1026" fmla="*/ 2174309 w 6194425"/>
              <a:gd name="connsiteY1026" fmla="*/ 6329505 h 6858000"/>
              <a:gd name="connsiteX1027" fmla="*/ 2172996 w 6194425"/>
              <a:gd name="connsiteY1027" fmla="*/ 6312878 h 6858000"/>
              <a:gd name="connsiteX1028" fmla="*/ 2172559 w 6194425"/>
              <a:gd name="connsiteY1028" fmla="*/ 6297127 h 6858000"/>
              <a:gd name="connsiteX1029" fmla="*/ 2172559 w 6194425"/>
              <a:gd name="connsiteY1029" fmla="*/ 6280500 h 6858000"/>
              <a:gd name="connsiteX1030" fmla="*/ 2173871 w 6194425"/>
              <a:gd name="connsiteY1030" fmla="*/ 6264749 h 6858000"/>
              <a:gd name="connsiteX1031" fmla="*/ 2175621 w 6194425"/>
              <a:gd name="connsiteY1031" fmla="*/ 6249435 h 6858000"/>
              <a:gd name="connsiteX1032" fmla="*/ 2178684 w 6194425"/>
              <a:gd name="connsiteY1032" fmla="*/ 6234559 h 6858000"/>
              <a:gd name="connsiteX1033" fmla="*/ 2180434 w 6194425"/>
              <a:gd name="connsiteY1033" fmla="*/ 6226683 h 6858000"/>
              <a:gd name="connsiteX1034" fmla="*/ 2183060 w 6194425"/>
              <a:gd name="connsiteY1034" fmla="*/ 6219682 h 6858000"/>
              <a:gd name="connsiteX1035" fmla="*/ 2184810 w 6194425"/>
              <a:gd name="connsiteY1035" fmla="*/ 6211369 h 6858000"/>
              <a:gd name="connsiteX1036" fmla="*/ 2186998 w 6194425"/>
              <a:gd name="connsiteY1036" fmla="*/ 6204369 h 6858000"/>
              <a:gd name="connsiteX1037" fmla="*/ 2188748 w 6194425"/>
              <a:gd name="connsiteY1037" fmla="*/ 6197368 h 6858000"/>
              <a:gd name="connsiteX1038" fmla="*/ 2189623 w 6194425"/>
              <a:gd name="connsiteY1038" fmla="*/ 6190805 h 6858000"/>
              <a:gd name="connsiteX1039" fmla="*/ 2190060 w 6194425"/>
              <a:gd name="connsiteY1039" fmla="*/ 6184679 h 6858000"/>
              <a:gd name="connsiteX1040" fmla="*/ 2190060 w 6194425"/>
              <a:gd name="connsiteY1040" fmla="*/ 6178991 h 6858000"/>
              <a:gd name="connsiteX1041" fmla="*/ 2190060 w 6194425"/>
              <a:gd name="connsiteY1041" fmla="*/ 6173741 h 6858000"/>
              <a:gd name="connsiteX1042" fmla="*/ 2189623 w 6194425"/>
              <a:gd name="connsiteY1042" fmla="*/ 6169365 h 6858000"/>
              <a:gd name="connsiteX1043" fmla="*/ 2189185 w 6194425"/>
              <a:gd name="connsiteY1043" fmla="*/ 6164552 h 6858000"/>
              <a:gd name="connsiteX1044" fmla="*/ 2187873 w 6194425"/>
              <a:gd name="connsiteY1044" fmla="*/ 6160177 h 6858000"/>
              <a:gd name="connsiteX1045" fmla="*/ 2186560 w 6194425"/>
              <a:gd name="connsiteY1045" fmla="*/ 6156677 h 6858000"/>
              <a:gd name="connsiteX1046" fmla="*/ 2184372 w 6194425"/>
              <a:gd name="connsiteY1046" fmla="*/ 6152301 h 6858000"/>
              <a:gd name="connsiteX1047" fmla="*/ 2183060 w 6194425"/>
              <a:gd name="connsiteY1047" fmla="*/ 6149238 h 6858000"/>
              <a:gd name="connsiteX1048" fmla="*/ 2180434 w 6194425"/>
              <a:gd name="connsiteY1048" fmla="*/ 6146176 h 6858000"/>
              <a:gd name="connsiteX1049" fmla="*/ 2175184 w 6194425"/>
              <a:gd name="connsiteY1049" fmla="*/ 6140050 h 6858000"/>
              <a:gd name="connsiteX1050" fmla="*/ 2169496 w 6194425"/>
              <a:gd name="connsiteY1050" fmla="*/ 6135237 h 6858000"/>
              <a:gd name="connsiteX1051" fmla="*/ 2162495 w 6194425"/>
              <a:gd name="connsiteY1051" fmla="*/ 6130862 h 6858000"/>
              <a:gd name="connsiteX1052" fmla="*/ 2155057 w 6194425"/>
              <a:gd name="connsiteY1052" fmla="*/ 6126924 h 6858000"/>
              <a:gd name="connsiteX1053" fmla="*/ 2147619 w 6194425"/>
              <a:gd name="connsiteY1053" fmla="*/ 6122549 h 6858000"/>
              <a:gd name="connsiteX1054" fmla="*/ 2131430 w 6194425"/>
              <a:gd name="connsiteY1054" fmla="*/ 6115548 h 6858000"/>
              <a:gd name="connsiteX1055" fmla="*/ 2123554 w 6194425"/>
              <a:gd name="connsiteY1055" fmla="*/ 6111173 h 6858000"/>
              <a:gd name="connsiteX1056" fmla="*/ 2115241 w 6194425"/>
              <a:gd name="connsiteY1056" fmla="*/ 6106797 h 6858000"/>
              <a:gd name="connsiteX1057" fmla="*/ 2110428 w 6194425"/>
              <a:gd name="connsiteY1057" fmla="*/ 6107235 h 6858000"/>
              <a:gd name="connsiteX1058" fmla="*/ 2106053 w 6194425"/>
              <a:gd name="connsiteY1058" fmla="*/ 6106360 h 6858000"/>
              <a:gd name="connsiteX1059" fmla="*/ 2101677 w 6194425"/>
              <a:gd name="connsiteY1059" fmla="*/ 6104609 h 6858000"/>
              <a:gd name="connsiteX1060" fmla="*/ 2098177 w 6194425"/>
              <a:gd name="connsiteY1060" fmla="*/ 6101984 h 6858000"/>
              <a:gd name="connsiteX1061" fmla="*/ 2092488 w 6194425"/>
              <a:gd name="connsiteY1061" fmla="*/ 6098921 h 6858000"/>
              <a:gd name="connsiteX1062" fmla="*/ 2087675 w 6194425"/>
              <a:gd name="connsiteY1062" fmla="*/ 6095859 h 6858000"/>
              <a:gd name="connsiteX1063" fmla="*/ 2083301 w 6194425"/>
              <a:gd name="connsiteY1063" fmla="*/ 6092358 h 6858000"/>
              <a:gd name="connsiteX1064" fmla="*/ 2079800 w 6194425"/>
              <a:gd name="connsiteY1064" fmla="*/ 6088858 h 6858000"/>
              <a:gd name="connsiteX1065" fmla="*/ 2077175 w 6194425"/>
              <a:gd name="connsiteY1065" fmla="*/ 6085358 h 6858000"/>
              <a:gd name="connsiteX1066" fmla="*/ 2075425 w 6194425"/>
              <a:gd name="connsiteY1066" fmla="*/ 6080982 h 6858000"/>
              <a:gd name="connsiteX1067" fmla="*/ 2073675 w 6194425"/>
              <a:gd name="connsiteY1067" fmla="*/ 6077044 h 6858000"/>
              <a:gd name="connsiteX1068" fmla="*/ 2072800 w 6194425"/>
              <a:gd name="connsiteY1068" fmla="*/ 6072669 h 6858000"/>
              <a:gd name="connsiteX1069" fmla="*/ 2071925 w 6194425"/>
              <a:gd name="connsiteY1069" fmla="*/ 6068294 h 6858000"/>
              <a:gd name="connsiteX1070" fmla="*/ 2071925 w 6194425"/>
              <a:gd name="connsiteY1070" fmla="*/ 6063918 h 6858000"/>
              <a:gd name="connsiteX1071" fmla="*/ 2072800 w 6194425"/>
              <a:gd name="connsiteY1071" fmla="*/ 6059543 h 6858000"/>
              <a:gd name="connsiteX1072" fmla="*/ 2073675 w 6194425"/>
              <a:gd name="connsiteY1072" fmla="*/ 6054730 h 6858000"/>
              <a:gd name="connsiteX1073" fmla="*/ 2075425 w 6194425"/>
              <a:gd name="connsiteY1073" fmla="*/ 6050792 h 6858000"/>
              <a:gd name="connsiteX1074" fmla="*/ 2076737 w 6194425"/>
              <a:gd name="connsiteY1074" fmla="*/ 6046854 h 6858000"/>
              <a:gd name="connsiteX1075" fmla="*/ 2078925 w 6194425"/>
              <a:gd name="connsiteY1075" fmla="*/ 6042041 h 6858000"/>
              <a:gd name="connsiteX1076" fmla="*/ 2081550 w 6194425"/>
              <a:gd name="connsiteY1076" fmla="*/ 6038103 h 6858000"/>
              <a:gd name="connsiteX1077" fmla="*/ 2086801 w 6194425"/>
              <a:gd name="connsiteY1077" fmla="*/ 6028915 h 6858000"/>
              <a:gd name="connsiteX1078" fmla="*/ 2091614 w 6194425"/>
              <a:gd name="connsiteY1078" fmla="*/ 6020602 h 6858000"/>
              <a:gd name="connsiteX1079" fmla="*/ 2094676 w 6194425"/>
              <a:gd name="connsiteY1079" fmla="*/ 6012289 h 6858000"/>
              <a:gd name="connsiteX1080" fmla="*/ 2096864 w 6194425"/>
              <a:gd name="connsiteY1080" fmla="*/ 6005288 h 6858000"/>
              <a:gd name="connsiteX1081" fmla="*/ 2097739 w 6194425"/>
              <a:gd name="connsiteY1081" fmla="*/ 5998287 h 6858000"/>
              <a:gd name="connsiteX1082" fmla="*/ 2097302 w 6194425"/>
              <a:gd name="connsiteY1082" fmla="*/ 5992162 h 6858000"/>
              <a:gd name="connsiteX1083" fmla="*/ 2096427 w 6194425"/>
              <a:gd name="connsiteY1083" fmla="*/ 5986474 h 6858000"/>
              <a:gd name="connsiteX1084" fmla="*/ 2093802 w 6194425"/>
              <a:gd name="connsiteY1084" fmla="*/ 5981661 h 6858000"/>
              <a:gd name="connsiteX1085" fmla="*/ 2090739 w 6194425"/>
              <a:gd name="connsiteY1085" fmla="*/ 5976410 h 6858000"/>
              <a:gd name="connsiteX1086" fmla="*/ 2086363 w 6194425"/>
              <a:gd name="connsiteY1086" fmla="*/ 5972472 h 6858000"/>
              <a:gd name="connsiteX1087" fmla="*/ 2081550 w 6194425"/>
              <a:gd name="connsiteY1087" fmla="*/ 5968535 h 6858000"/>
              <a:gd name="connsiteX1088" fmla="*/ 2075425 w 6194425"/>
              <a:gd name="connsiteY1088" fmla="*/ 5965034 h 6858000"/>
              <a:gd name="connsiteX1089" fmla="*/ 2067987 w 6194425"/>
              <a:gd name="connsiteY1089" fmla="*/ 5961972 h 6858000"/>
              <a:gd name="connsiteX1090" fmla="*/ 2060549 w 6194425"/>
              <a:gd name="connsiteY1090" fmla="*/ 5959346 h 6858000"/>
              <a:gd name="connsiteX1091" fmla="*/ 2052235 w 6194425"/>
              <a:gd name="connsiteY1091" fmla="*/ 5957596 h 6858000"/>
              <a:gd name="connsiteX1092" fmla="*/ 2042172 w 6194425"/>
              <a:gd name="connsiteY1092" fmla="*/ 5955409 h 6858000"/>
              <a:gd name="connsiteX1093" fmla="*/ 2028608 w 6194425"/>
              <a:gd name="connsiteY1093" fmla="*/ 5967222 h 6858000"/>
              <a:gd name="connsiteX1094" fmla="*/ 2014607 w 6194425"/>
              <a:gd name="connsiteY1094" fmla="*/ 5979035 h 6858000"/>
              <a:gd name="connsiteX1095" fmla="*/ 1999730 w 6194425"/>
              <a:gd name="connsiteY1095" fmla="*/ 5989974 h 6858000"/>
              <a:gd name="connsiteX1096" fmla="*/ 1984854 w 6194425"/>
              <a:gd name="connsiteY1096" fmla="*/ 6000037 h 6858000"/>
              <a:gd name="connsiteX1097" fmla="*/ 1969540 w 6194425"/>
              <a:gd name="connsiteY1097" fmla="*/ 6009663 h 6858000"/>
              <a:gd name="connsiteX1098" fmla="*/ 1953789 w 6194425"/>
              <a:gd name="connsiteY1098" fmla="*/ 6019289 h 6858000"/>
              <a:gd name="connsiteX1099" fmla="*/ 1922286 w 6194425"/>
              <a:gd name="connsiteY1099" fmla="*/ 6037666 h 6858000"/>
              <a:gd name="connsiteX1100" fmla="*/ 1889908 w 6194425"/>
              <a:gd name="connsiteY1100" fmla="*/ 6055605 h 6858000"/>
              <a:gd name="connsiteX1101" fmla="*/ 1858405 w 6194425"/>
              <a:gd name="connsiteY1101" fmla="*/ 6073544 h 6858000"/>
              <a:gd name="connsiteX1102" fmla="*/ 1842653 w 6194425"/>
              <a:gd name="connsiteY1102" fmla="*/ 6082732 h 6858000"/>
              <a:gd name="connsiteX1103" fmla="*/ 1826902 w 6194425"/>
              <a:gd name="connsiteY1103" fmla="*/ 6092358 h 6858000"/>
              <a:gd name="connsiteX1104" fmla="*/ 1812026 w 6194425"/>
              <a:gd name="connsiteY1104" fmla="*/ 6101984 h 6858000"/>
              <a:gd name="connsiteX1105" fmla="*/ 1797150 w 6194425"/>
              <a:gd name="connsiteY1105" fmla="*/ 6112923 h 6858000"/>
              <a:gd name="connsiteX1106" fmla="*/ 1794962 w 6194425"/>
              <a:gd name="connsiteY1106" fmla="*/ 6118611 h 6858000"/>
              <a:gd name="connsiteX1107" fmla="*/ 1793212 w 6194425"/>
              <a:gd name="connsiteY1107" fmla="*/ 6124299 h 6858000"/>
              <a:gd name="connsiteX1108" fmla="*/ 1790586 w 6194425"/>
              <a:gd name="connsiteY1108" fmla="*/ 6129112 h 6858000"/>
              <a:gd name="connsiteX1109" fmla="*/ 1787961 w 6194425"/>
              <a:gd name="connsiteY1109" fmla="*/ 6134362 h 6858000"/>
              <a:gd name="connsiteX1110" fmla="*/ 1785336 w 6194425"/>
              <a:gd name="connsiteY1110" fmla="*/ 6139175 h 6858000"/>
              <a:gd name="connsiteX1111" fmla="*/ 1782273 w 6194425"/>
              <a:gd name="connsiteY1111" fmla="*/ 6143550 h 6858000"/>
              <a:gd name="connsiteX1112" fmla="*/ 1776148 w 6194425"/>
              <a:gd name="connsiteY1112" fmla="*/ 6151864 h 6858000"/>
              <a:gd name="connsiteX1113" fmla="*/ 1769147 w 6194425"/>
              <a:gd name="connsiteY1113" fmla="*/ 6158864 h 6858000"/>
              <a:gd name="connsiteX1114" fmla="*/ 1761271 w 6194425"/>
              <a:gd name="connsiteY1114" fmla="*/ 6165865 h 6858000"/>
              <a:gd name="connsiteX1115" fmla="*/ 1752520 w 6194425"/>
              <a:gd name="connsiteY1115" fmla="*/ 6171553 h 6858000"/>
              <a:gd name="connsiteX1116" fmla="*/ 1743770 w 6194425"/>
              <a:gd name="connsiteY1116" fmla="*/ 6175928 h 6858000"/>
              <a:gd name="connsiteX1117" fmla="*/ 1734581 w 6194425"/>
              <a:gd name="connsiteY1117" fmla="*/ 6180741 h 6858000"/>
              <a:gd name="connsiteX1118" fmla="*/ 1725393 w 6194425"/>
              <a:gd name="connsiteY1118" fmla="*/ 6184242 h 6858000"/>
              <a:gd name="connsiteX1119" fmla="*/ 1715767 w 6194425"/>
              <a:gd name="connsiteY1119" fmla="*/ 6187742 h 6858000"/>
              <a:gd name="connsiteX1120" fmla="*/ 1705704 w 6194425"/>
              <a:gd name="connsiteY1120" fmla="*/ 6190805 h 6858000"/>
              <a:gd name="connsiteX1121" fmla="*/ 1686014 w 6194425"/>
              <a:gd name="connsiteY1121" fmla="*/ 6196055 h 6858000"/>
              <a:gd name="connsiteX1122" fmla="*/ 1666325 w 6194425"/>
              <a:gd name="connsiteY1122" fmla="*/ 6200431 h 6858000"/>
              <a:gd name="connsiteX1123" fmla="*/ 1657136 w 6194425"/>
              <a:gd name="connsiteY1123" fmla="*/ 6202618 h 6858000"/>
              <a:gd name="connsiteX1124" fmla="*/ 1648823 w 6194425"/>
              <a:gd name="connsiteY1124" fmla="*/ 6203493 h 6858000"/>
              <a:gd name="connsiteX1125" fmla="*/ 1641822 w 6194425"/>
              <a:gd name="connsiteY1125" fmla="*/ 6203056 h 6858000"/>
              <a:gd name="connsiteX1126" fmla="*/ 1634822 w 6194425"/>
              <a:gd name="connsiteY1126" fmla="*/ 6202181 h 6858000"/>
              <a:gd name="connsiteX1127" fmla="*/ 1628696 w 6194425"/>
              <a:gd name="connsiteY1127" fmla="*/ 6199556 h 6858000"/>
              <a:gd name="connsiteX1128" fmla="*/ 1623009 w 6194425"/>
              <a:gd name="connsiteY1128" fmla="*/ 6196930 h 6858000"/>
              <a:gd name="connsiteX1129" fmla="*/ 1618633 w 6194425"/>
              <a:gd name="connsiteY1129" fmla="*/ 6192992 h 6858000"/>
              <a:gd name="connsiteX1130" fmla="*/ 1614695 w 6194425"/>
              <a:gd name="connsiteY1130" fmla="*/ 6188180 h 6858000"/>
              <a:gd name="connsiteX1131" fmla="*/ 1610320 w 6194425"/>
              <a:gd name="connsiteY1131" fmla="*/ 6182929 h 6858000"/>
              <a:gd name="connsiteX1132" fmla="*/ 1607257 w 6194425"/>
              <a:gd name="connsiteY1132" fmla="*/ 6177679 h 6858000"/>
              <a:gd name="connsiteX1133" fmla="*/ 1604194 w 6194425"/>
              <a:gd name="connsiteY1133" fmla="*/ 6170678 h 6858000"/>
              <a:gd name="connsiteX1134" fmla="*/ 1601569 w 6194425"/>
              <a:gd name="connsiteY1134" fmla="*/ 6163677 h 6858000"/>
              <a:gd name="connsiteX1135" fmla="*/ 1599819 w 6194425"/>
              <a:gd name="connsiteY1135" fmla="*/ 6156677 h 6858000"/>
              <a:gd name="connsiteX1136" fmla="*/ 1598069 w 6194425"/>
              <a:gd name="connsiteY1136" fmla="*/ 6148801 h 6858000"/>
              <a:gd name="connsiteX1137" fmla="*/ 1595006 w 6194425"/>
              <a:gd name="connsiteY1137" fmla="*/ 6132174 h 6858000"/>
              <a:gd name="connsiteX1138" fmla="*/ 1592818 w 6194425"/>
              <a:gd name="connsiteY1138" fmla="*/ 6119486 h 6858000"/>
              <a:gd name="connsiteX1139" fmla="*/ 1591943 w 6194425"/>
              <a:gd name="connsiteY1139" fmla="*/ 6107235 h 6858000"/>
              <a:gd name="connsiteX1140" fmla="*/ 1591943 w 6194425"/>
              <a:gd name="connsiteY1140" fmla="*/ 6095421 h 6858000"/>
              <a:gd name="connsiteX1141" fmla="*/ 1591943 w 6194425"/>
              <a:gd name="connsiteY1141" fmla="*/ 6084045 h 6858000"/>
              <a:gd name="connsiteX1142" fmla="*/ 1592381 w 6194425"/>
              <a:gd name="connsiteY1142" fmla="*/ 6072669 h 6858000"/>
              <a:gd name="connsiteX1143" fmla="*/ 1594131 w 6194425"/>
              <a:gd name="connsiteY1143" fmla="*/ 6062168 h 6858000"/>
              <a:gd name="connsiteX1144" fmla="*/ 1595444 w 6194425"/>
              <a:gd name="connsiteY1144" fmla="*/ 6051230 h 6858000"/>
              <a:gd name="connsiteX1145" fmla="*/ 1598069 w 6194425"/>
              <a:gd name="connsiteY1145" fmla="*/ 6041166 h 6858000"/>
              <a:gd name="connsiteX1146" fmla="*/ 1600694 w 6194425"/>
              <a:gd name="connsiteY1146" fmla="*/ 6031103 h 6858000"/>
              <a:gd name="connsiteX1147" fmla="*/ 1604194 w 6194425"/>
              <a:gd name="connsiteY1147" fmla="*/ 6021477 h 6858000"/>
              <a:gd name="connsiteX1148" fmla="*/ 1607695 w 6194425"/>
              <a:gd name="connsiteY1148" fmla="*/ 6011851 h 6858000"/>
              <a:gd name="connsiteX1149" fmla="*/ 1612070 w 6194425"/>
              <a:gd name="connsiteY1149" fmla="*/ 6002663 h 6858000"/>
              <a:gd name="connsiteX1150" fmla="*/ 1616446 w 6194425"/>
              <a:gd name="connsiteY1150" fmla="*/ 5993912 h 6858000"/>
              <a:gd name="connsiteX1151" fmla="*/ 1621258 w 6194425"/>
              <a:gd name="connsiteY1151" fmla="*/ 5985161 h 6858000"/>
              <a:gd name="connsiteX1152" fmla="*/ 1626946 w 6194425"/>
              <a:gd name="connsiteY1152" fmla="*/ 5976410 h 6858000"/>
              <a:gd name="connsiteX1153" fmla="*/ 1632635 w 6194425"/>
              <a:gd name="connsiteY1153" fmla="*/ 5968097 h 6858000"/>
              <a:gd name="connsiteX1154" fmla="*/ 1637885 w 6194425"/>
              <a:gd name="connsiteY1154" fmla="*/ 5960222 h 6858000"/>
              <a:gd name="connsiteX1155" fmla="*/ 1644448 w 6194425"/>
              <a:gd name="connsiteY1155" fmla="*/ 5951908 h 6858000"/>
              <a:gd name="connsiteX1156" fmla="*/ 1651011 w 6194425"/>
              <a:gd name="connsiteY1156" fmla="*/ 5944033 h 6858000"/>
              <a:gd name="connsiteX1157" fmla="*/ 1658012 w 6194425"/>
              <a:gd name="connsiteY1157" fmla="*/ 5936594 h 6858000"/>
              <a:gd name="connsiteX1158" fmla="*/ 1672451 w 6194425"/>
              <a:gd name="connsiteY1158" fmla="*/ 5921718 h 6858000"/>
              <a:gd name="connsiteX1159" fmla="*/ 1687327 w 6194425"/>
              <a:gd name="connsiteY1159" fmla="*/ 5906842 h 6858000"/>
              <a:gd name="connsiteX1160" fmla="*/ 1703078 w 6194425"/>
              <a:gd name="connsiteY1160" fmla="*/ 5892840 h 6858000"/>
              <a:gd name="connsiteX1161" fmla="*/ 1720142 w 6194425"/>
              <a:gd name="connsiteY1161" fmla="*/ 5878839 h 6858000"/>
              <a:gd name="connsiteX1162" fmla="*/ 1753833 w 6194425"/>
              <a:gd name="connsiteY1162" fmla="*/ 5851274 h 6858000"/>
              <a:gd name="connsiteX1163" fmla="*/ 1815526 w 6194425"/>
              <a:gd name="connsiteY1163" fmla="*/ 5793519 h 6858000"/>
              <a:gd name="connsiteX1164" fmla="*/ 1815089 w 6194425"/>
              <a:gd name="connsiteY1164" fmla="*/ 5786518 h 6858000"/>
              <a:gd name="connsiteX1165" fmla="*/ 1814214 w 6194425"/>
              <a:gd name="connsiteY1165" fmla="*/ 5779955 h 6858000"/>
              <a:gd name="connsiteX1166" fmla="*/ 1812463 w 6194425"/>
              <a:gd name="connsiteY1166" fmla="*/ 5773830 h 6858000"/>
              <a:gd name="connsiteX1167" fmla="*/ 1809838 w 6194425"/>
              <a:gd name="connsiteY1167" fmla="*/ 5768142 h 6858000"/>
              <a:gd name="connsiteX1168" fmla="*/ 1806775 w 6194425"/>
              <a:gd name="connsiteY1168" fmla="*/ 5762891 h 6858000"/>
              <a:gd name="connsiteX1169" fmla="*/ 1803275 w 6194425"/>
              <a:gd name="connsiteY1169" fmla="*/ 5758078 h 6858000"/>
              <a:gd name="connsiteX1170" fmla="*/ 1798025 w 6194425"/>
              <a:gd name="connsiteY1170" fmla="*/ 5753703 h 6858000"/>
              <a:gd name="connsiteX1171" fmla="*/ 1791899 w 6194425"/>
              <a:gd name="connsiteY1171" fmla="*/ 5750202 h 6858000"/>
              <a:gd name="connsiteX1172" fmla="*/ 1616008 w 6194425"/>
              <a:gd name="connsiteY1172" fmla="*/ 5873151 h 6858000"/>
              <a:gd name="connsiteX1173" fmla="*/ 1493497 w 6194425"/>
              <a:gd name="connsiteY1173" fmla="*/ 5968097 h 6858000"/>
              <a:gd name="connsiteX1174" fmla="*/ 1461556 w 6194425"/>
              <a:gd name="connsiteY1174" fmla="*/ 5987349 h 6858000"/>
              <a:gd name="connsiteX1175" fmla="*/ 1430491 w 6194425"/>
              <a:gd name="connsiteY1175" fmla="*/ 6006600 h 6858000"/>
              <a:gd name="connsiteX1176" fmla="*/ 1399426 w 6194425"/>
              <a:gd name="connsiteY1176" fmla="*/ 6027165 h 6858000"/>
              <a:gd name="connsiteX1177" fmla="*/ 1369236 w 6194425"/>
              <a:gd name="connsiteY1177" fmla="*/ 6048167 h 6858000"/>
              <a:gd name="connsiteX1178" fmla="*/ 1339045 w 6194425"/>
              <a:gd name="connsiteY1178" fmla="*/ 6069606 h 6858000"/>
              <a:gd name="connsiteX1179" fmla="*/ 1309730 w 6194425"/>
              <a:gd name="connsiteY1179" fmla="*/ 6091483 h 6858000"/>
              <a:gd name="connsiteX1180" fmla="*/ 1280415 w 6194425"/>
              <a:gd name="connsiteY1180" fmla="*/ 6113798 h 6858000"/>
              <a:gd name="connsiteX1181" fmla="*/ 1251100 w 6194425"/>
              <a:gd name="connsiteY1181" fmla="*/ 6136550 h 6858000"/>
              <a:gd name="connsiteX1182" fmla="*/ 1222660 w 6194425"/>
              <a:gd name="connsiteY1182" fmla="*/ 6159739 h 6858000"/>
              <a:gd name="connsiteX1183" fmla="*/ 1194220 w 6194425"/>
              <a:gd name="connsiteY1183" fmla="*/ 6182492 h 6858000"/>
              <a:gd name="connsiteX1184" fmla="*/ 1137339 w 6194425"/>
              <a:gd name="connsiteY1184" fmla="*/ 6229746 h 6858000"/>
              <a:gd name="connsiteX1185" fmla="*/ 1024892 w 6194425"/>
              <a:gd name="connsiteY1185" fmla="*/ 6324692 h 6858000"/>
              <a:gd name="connsiteX1186" fmla="*/ 949634 w 6194425"/>
              <a:gd name="connsiteY1186" fmla="*/ 6387698 h 6858000"/>
              <a:gd name="connsiteX1187" fmla="*/ 912006 w 6194425"/>
              <a:gd name="connsiteY1187" fmla="*/ 6419638 h 6858000"/>
              <a:gd name="connsiteX1188" fmla="*/ 874378 w 6194425"/>
              <a:gd name="connsiteY1188" fmla="*/ 6450266 h 6858000"/>
              <a:gd name="connsiteX1189" fmla="*/ 835874 w 6194425"/>
              <a:gd name="connsiteY1189" fmla="*/ 6481769 h 6858000"/>
              <a:gd name="connsiteX1190" fmla="*/ 796495 w 6194425"/>
              <a:gd name="connsiteY1190" fmla="*/ 6511959 h 6858000"/>
              <a:gd name="connsiteX1191" fmla="*/ 757555 w 6194425"/>
              <a:gd name="connsiteY1191" fmla="*/ 6541712 h 6858000"/>
              <a:gd name="connsiteX1192" fmla="*/ 717738 w 6194425"/>
              <a:gd name="connsiteY1192" fmla="*/ 6571027 h 6858000"/>
              <a:gd name="connsiteX1193" fmla="*/ 702424 w 6194425"/>
              <a:gd name="connsiteY1193" fmla="*/ 6581090 h 6858000"/>
              <a:gd name="connsiteX1194" fmla="*/ 687110 w 6194425"/>
              <a:gd name="connsiteY1194" fmla="*/ 6590279 h 6858000"/>
              <a:gd name="connsiteX1195" fmla="*/ 671359 w 6194425"/>
              <a:gd name="connsiteY1195" fmla="*/ 6599029 h 6858000"/>
              <a:gd name="connsiteX1196" fmla="*/ 656045 w 6194425"/>
              <a:gd name="connsiteY1196" fmla="*/ 6606905 h 6858000"/>
              <a:gd name="connsiteX1197" fmla="*/ 640731 w 6194425"/>
              <a:gd name="connsiteY1197" fmla="*/ 6613906 h 6858000"/>
              <a:gd name="connsiteX1198" fmla="*/ 624980 w 6194425"/>
              <a:gd name="connsiteY1198" fmla="*/ 6619594 h 6858000"/>
              <a:gd name="connsiteX1199" fmla="*/ 608791 w 6194425"/>
              <a:gd name="connsiteY1199" fmla="*/ 6624844 h 6858000"/>
              <a:gd name="connsiteX1200" fmla="*/ 592602 w 6194425"/>
              <a:gd name="connsiteY1200" fmla="*/ 6629220 h 6858000"/>
              <a:gd name="connsiteX1201" fmla="*/ 576413 w 6194425"/>
              <a:gd name="connsiteY1201" fmla="*/ 6633158 h 6858000"/>
              <a:gd name="connsiteX1202" fmla="*/ 560224 w 6194425"/>
              <a:gd name="connsiteY1202" fmla="*/ 6635345 h 6858000"/>
              <a:gd name="connsiteX1203" fmla="*/ 543160 w 6194425"/>
              <a:gd name="connsiteY1203" fmla="*/ 6637533 h 6858000"/>
              <a:gd name="connsiteX1204" fmla="*/ 526533 w 6194425"/>
              <a:gd name="connsiteY1204" fmla="*/ 6638408 h 6858000"/>
              <a:gd name="connsiteX1205" fmla="*/ 509470 w 6194425"/>
              <a:gd name="connsiteY1205" fmla="*/ 6639283 h 6858000"/>
              <a:gd name="connsiteX1206" fmla="*/ 491968 w 6194425"/>
              <a:gd name="connsiteY1206" fmla="*/ 6638408 h 6858000"/>
              <a:gd name="connsiteX1207" fmla="*/ 474029 w 6194425"/>
              <a:gd name="connsiteY1207" fmla="*/ 6637533 h 6858000"/>
              <a:gd name="connsiteX1208" fmla="*/ 456527 w 6194425"/>
              <a:gd name="connsiteY1208" fmla="*/ 6635345 h 6858000"/>
              <a:gd name="connsiteX1209" fmla="*/ 376895 w 6194425"/>
              <a:gd name="connsiteY1209" fmla="*/ 6633158 h 6858000"/>
              <a:gd name="connsiteX1210" fmla="*/ 355455 w 6194425"/>
              <a:gd name="connsiteY1210" fmla="*/ 6634908 h 6858000"/>
              <a:gd name="connsiteX1211" fmla="*/ 334016 w 6194425"/>
              <a:gd name="connsiteY1211" fmla="*/ 6637095 h 6858000"/>
              <a:gd name="connsiteX1212" fmla="*/ 322640 w 6194425"/>
              <a:gd name="connsiteY1212" fmla="*/ 6637971 h 6858000"/>
              <a:gd name="connsiteX1213" fmla="*/ 311702 w 6194425"/>
              <a:gd name="connsiteY1213" fmla="*/ 6638408 h 6858000"/>
              <a:gd name="connsiteX1214" fmla="*/ 301638 w 6194425"/>
              <a:gd name="connsiteY1214" fmla="*/ 6638408 h 6858000"/>
              <a:gd name="connsiteX1215" fmla="*/ 290700 w 6194425"/>
              <a:gd name="connsiteY1215" fmla="*/ 6637971 h 6858000"/>
              <a:gd name="connsiteX1216" fmla="*/ 280636 w 6194425"/>
              <a:gd name="connsiteY1216" fmla="*/ 6637095 h 6858000"/>
              <a:gd name="connsiteX1217" fmla="*/ 270135 w 6194425"/>
              <a:gd name="connsiteY1217" fmla="*/ 6635345 h 6858000"/>
              <a:gd name="connsiteX1218" fmla="*/ 260071 w 6194425"/>
              <a:gd name="connsiteY1218" fmla="*/ 6632282 h 6858000"/>
              <a:gd name="connsiteX1219" fmla="*/ 250446 w 6194425"/>
              <a:gd name="connsiteY1219" fmla="*/ 6628782 h 6858000"/>
              <a:gd name="connsiteX1220" fmla="*/ 245196 w 6194425"/>
              <a:gd name="connsiteY1220" fmla="*/ 6626157 h 6858000"/>
              <a:gd name="connsiteX1221" fmla="*/ 240383 w 6194425"/>
              <a:gd name="connsiteY1221" fmla="*/ 6623532 h 6858000"/>
              <a:gd name="connsiteX1222" fmla="*/ 236007 w 6194425"/>
              <a:gd name="connsiteY1222" fmla="*/ 6620469 h 6858000"/>
              <a:gd name="connsiteX1223" fmla="*/ 231194 w 6194425"/>
              <a:gd name="connsiteY1223" fmla="*/ 6617406 h 6858000"/>
              <a:gd name="connsiteX1224" fmla="*/ 226819 w 6194425"/>
              <a:gd name="connsiteY1224" fmla="*/ 6613468 h 6858000"/>
              <a:gd name="connsiteX1225" fmla="*/ 222006 w 6194425"/>
              <a:gd name="connsiteY1225" fmla="*/ 6609530 h 6858000"/>
              <a:gd name="connsiteX1226" fmla="*/ 218068 w 6194425"/>
              <a:gd name="connsiteY1226" fmla="*/ 6605155 h 6858000"/>
              <a:gd name="connsiteX1227" fmla="*/ 213255 w 6194425"/>
              <a:gd name="connsiteY1227" fmla="*/ 6600342 h 6858000"/>
              <a:gd name="connsiteX1228" fmla="*/ 207130 w 6194425"/>
              <a:gd name="connsiteY1228" fmla="*/ 6593779 h 6858000"/>
              <a:gd name="connsiteX1229" fmla="*/ 201442 w 6194425"/>
              <a:gd name="connsiteY1229" fmla="*/ 6587216 h 6858000"/>
              <a:gd name="connsiteX1230" fmla="*/ 197066 w 6194425"/>
              <a:gd name="connsiteY1230" fmla="*/ 6580653 h 6858000"/>
              <a:gd name="connsiteX1231" fmla="*/ 193566 w 6194425"/>
              <a:gd name="connsiteY1231" fmla="*/ 6574527 h 6858000"/>
              <a:gd name="connsiteX1232" fmla="*/ 189628 w 6194425"/>
              <a:gd name="connsiteY1232" fmla="*/ 6567964 h 6858000"/>
              <a:gd name="connsiteX1233" fmla="*/ 187003 w 6194425"/>
              <a:gd name="connsiteY1233" fmla="*/ 6560526 h 6858000"/>
              <a:gd name="connsiteX1234" fmla="*/ 185253 w 6194425"/>
              <a:gd name="connsiteY1234" fmla="*/ 6553963 h 6858000"/>
              <a:gd name="connsiteX1235" fmla="*/ 183502 w 6194425"/>
              <a:gd name="connsiteY1235" fmla="*/ 6547400 h 6858000"/>
              <a:gd name="connsiteX1236" fmla="*/ 182627 w 6194425"/>
              <a:gd name="connsiteY1236" fmla="*/ 6540837 h 6858000"/>
              <a:gd name="connsiteX1237" fmla="*/ 182190 w 6194425"/>
              <a:gd name="connsiteY1237" fmla="*/ 6533398 h 6858000"/>
              <a:gd name="connsiteX1238" fmla="*/ 182190 w 6194425"/>
              <a:gd name="connsiteY1238" fmla="*/ 6526835 h 6858000"/>
              <a:gd name="connsiteX1239" fmla="*/ 182190 w 6194425"/>
              <a:gd name="connsiteY1239" fmla="*/ 6520272 h 6858000"/>
              <a:gd name="connsiteX1240" fmla="*/ 183502 w 6194425"/>
              <a:gd name="connsiteY1240" fmla="*/ 6505833 h 6858000"/>
              <a:gd name="connsiteX1241" fmla="*/ 185690 w 6194425"/>
              <a:gd name="connsiteY1241" fmla="*/ 6491832 h 6858000"/>
              <a:gd name="connsiteX1242" fmla="*/ 188753 w 6194425"/>
              <a:gd name="connsiteY1242" fmla="*/ 6478268 h 6858000"/>
              <a:gd name="connsiteX1243" fmla="*/ 191816 w 6194425"/>
              <a:gd name="connsiteY1243" fmla="*/ 6464267 h 6858000"/>
              <a:gd name="connsiteX1244" fmla="*/ 194878 w 6194425"/>
              <a:gd name="connsiteY1244" fmla="*/ 6449828 h 6858000"/>
              <a:gd name="connsiteX1245" fmla="*/ 197504 w 6194425"/>
              <a:gd name="connsiteY1245" fmla="*/ 6435827 h 6858000"/>
              <a:gd name="connsiteX1246" fmla="*/ 199691 w 6194425"/>
              <a:gd name="connsiteY1246" fmla="*/ 6422263 h 6858000"/>
              <a:gd name="connsiteX1247" fmla="*/ 200129 w 6194425"/>
              <a:gd name="connsiteY1247" fmla="*/ 6414825 h 6858000"/>
              <a:gd name="connsiteX1248" fmla="*/ 200129 w 6194425"/>
              <a:gd name="connsiteY1248" fmla="*/ 6408262 h 6858000"/>
              <a:gd name="connsiteX1249" fmla="*/ 200129 w 6194425"/>
              <a:gd name="connsiteY1249" fmla="*/ 6401261 h 6858000"/>
              <a:gd name="connsiteX1250" fmla="*/ 199691 w 6194425"/>
              <a:gd name="connsiteY1250" fmla="*/ 6394261 h 6858000"/>
              <a:gd name="connsiteX1251" fmla="*/ 198379 w 6194425"/>
              <a:gd name="connsiteY1251" fmla="*/ 6387698 h 6858000"/>
              <a:gd name="connsiteX1252" fmla="*/ 197066 w 6194425"/>
              <a:gd name="connsiteY1252" fmla="*/ 6380697 h 6858000"/>
              <a:gd name="connsiteX1253" fmla="*/ 196629 w 6194425"/>
              <a:gd name="connsiteY1253" fmla="*/ 6353570 h 6858000"/>
              <a:gd name="connsiteX1254" fmla="*/ 194878 w 6194425"/>
              <a:gd name="connsiteY1254" fmla="*/ 6326442 h 6858000"/>
              <a:gd name="connsiteX1255" fmla="*/ 193566 w 6194425"/>
              <a:gd name="connsiteY1255" fmla="*/ 6298877 h 6858000"/>
              <a:gd name="connsiteX1256" fmla="*/ 191378 w 6194425"/>
              <a:gd name="connsiteY1256" fmla="*/ 6271750 h 6858000"/>
              <a:gd name="connsiteX1257" fmla="*/ 187003 w 6194425"/>
              <a:gd name="connsiteY1257" fmla="*/ 6217495 h 6858000"/>
              <a:gd name="connsiteX1258" fmla="*/ 185253 w 6194425"/>
              <a:gd name="connsiteY1258" fmla="*/ 6190367 h 6858000"/>
              <a:gd name="connsiteX1259" fmla="*/ 183940 w 6194425"/>
              <a:gd name="connsiteY1259" fmla="*/ 6163240 h 6858000"/>
              <a:gd name="connsiteX1260" fmla="*/ 183502 w 6194425"/>
              <a:gd name="connsiteY1260" fmla="*/ 6136112 h 6858000"/>
              <a:gd name="connsiteX1261" fmla="*/ 183502 w 6194425"/>
              <a:gd name="connsiteY1261" fmla="*/ 6108547 h 6858000"/>
              <a:gd name="connsiteX1262" fmla="*/ 185253 w 6194425"/>
              <a:gd name="connsiteY1262" fmla="*/ 6081420 h 6858000"/>
              <a:gd name="connsiteX1263" fmla="*/ 186128 w 6194425"/>
              <a:gd name="connsiteY1263" fmla="*/ 6067856 h 6858000"/>
              <a:gd name="connsiteX1264" fmla="*/ 187878 w 6194425"/>
              <a:gd name="connsiteY1264" fmla="*/ 6054292 h 6858000"/>
              <a:gd name="connsiteX1265" fmla="*/ 189190 w 6194425"/>
              <a:gd name="connsiteY1265" fmla="*/ 6040729 h 6858000"/>
              <a:gd name="connsiteX1266" fmla="*/ 191378 w 6194425"/>
              <a:gd name="connsiteY1266" fmla="*/ 6027165 h 6858000"/>
              <a:gd name="connsiteX1267" fmla="*/ 194003 w 6194425"/>
              <a:gd name="connsiteY1267" fmla="*/ 6014039 h 6858000"/>
              <a:gd name="connsiteX1268" fmla="*/ 197066 w 6194425"/>
              <a:gd name="connsiteY1268" fmla="*/ 6000037 h 6858000"/>
              <a:gd name="connsiteX1269" fmla="*/ 200567 w 6194425"/>
              <a:gd name="connsiteY1269" fmla="*/ 5986474 h 6858000"/>
              <a:gd name="connsiteX1270" fmla="*/ 204067 w 6194425"/>
              <a:gd name="connsiteY1270" fmla="*/ 5972910 h 6858000"/>
              <a:gd name="connsiteX1271" fmla="*/ 208880 w 6194425"/>
              <a:gd name="connsiteY1271" fmla="*/ 5959346 h 6858000"/>
              <a:gd name="connsiteX1272" fmla="*/ 213255 w 6194425"/>
              <a:gd name="connsiteY1272" fmla="*/ 5946220 h 6858000"/>
              <a:gd name="connsiteX1273" fmla="*/ 223319 w 6194425"/>
              <a:gd name="connsiteY1273" fmla="*/ 5921718 h 6858000"/>
              <a:gd name="connsiteX1274" fmla="*/ 228132 w 6194425"/>
              <a:gd name="connsiteY1274" fmla="*/ 5909029 h 6858000"/>
              <a:gd name="connsiteX1275" fmla="*/ 233820 w 6194425"/>
              <a:gd name="connsiteY1275" fmla="*/ 5897216 h 6858000"/>
              <a:gd name="connsiteX1276" fmla="*/ 239945 w 6194425"/>
              <a:gd name="connsiteY1276" fmla="*/ 5885840 h 6858000"/>
              <a:gd name="connsiteX1277" fmla="*/ 246071 w 6194425"/>
              <a:gd name="connsiteY1277" fmla="*/ 5874464 h 6858000"/>
              <a:gd name="connsiteX1278" fmla="*/ 253509 w 6194425"/>
              <a:gd name="connsiteY1278" fmla="*/ 5863088 h 6858000"/>
              <a:gd name="connsiteX1279" fmla="*/ 260947 w 6194425"/>
              <a:gd name="connsiteY1279" fmla="*/ 5852149 h 6858000"/>
              <a:gd name="connsiteX1280" fmla="*/ 397459 w 6194425"/>
              <a:gd name="connsiteY1280" fmla="*/ 5655694 h 6858000"/>
              <a:gd name="connsiteX1281" fmla="*/ 402272 w 6194425"/>
              <a:gd name="connsiteY1281" fmla="*/ 5646505 h 6858000"/>
              <a:gd name="connsiteX1282" fmla="*/ 405773 w 6194425"/>
              <a:gd name="connsiteY1282" fmla="*/ 5637755 h 6858000"/>
              <a:gd name="connsiteX1283" fmla="*/ 408835 w 6194425"/>
              <a:gd name="connsiteY1283" fmla="*/ 5630316 h 6858000"/>
              <a:gd name="connsiteX1284" fmla="*/ 411023 w 6194425"/>
              <a:gd name="connsiteY1284" fmla="*/ 5623316 h 6858000"/>
              <a:gd name="connsiteX1285" fmla="*/ 411898 w 6194425"/>
              <a:gd name="connsiteY1285" fmla="*/ 5617190 h 6858000"/>
              <a:gd name="connsiteX1286" fmla="*/ 412335 w 6194425"/>
              <a:gd name="connsiteY1286" fmla="*/ 5611940 h 6858000"/>
              <a:gd name="connsiteX1287" fmla="*/ 411898 w 6194425"/>
              <a:gd name="connsiteY1287" fmla="*/ 5607127 h 6858000"/>
              <a:gd name="connsiteX1288" fmla="*/ 411023 w 6194425"/>
              <a:gd name="connsiteY1288" fmla="*/ 5603189 h 6858000"/>
              <a:gd name="connsiteX1289" fmla="*/ 409273 w 6194425"/>
              <a:gd name="connsiteY1289" fmla="*/ 5599251 h 6858000"/>
              <a:gd name="connsiteX1290" fmla="*/ 407522 w 6194425"/>
              <a:gd name="connsiteY1290" fmla="*/ 5596188 h 6858000"/>
              <a:gd name="connsiteX1291" fmla="*/ 404898 w 6194425"/>
              <a:gd name="connsiteY1291" fmla="*/ 5594438 h 6858000"/>
              <a:gd name="connsiteX1292" fmla="*/ 401834 w 6194425"/>
              <a:gd name="connsiteY1292" fmla="*/ 5592250 h 6858000"/>
              <a:gd name="connsiteX1293" fmla="*/ 397897 w 6194425"/>
              <a:gd name="connsiteY1293" fmla="*/ 5590063 h 6858000"/>
              <a:gd name="connsiteX1294" fmla="*/ 394396 w 6194425"/>
              <a:gd name="connsiteY1294" fmla="*/ 5589188 h 6858000"/>
              <a:gd name="connsiteX1295" fmla="*/ 390459 w 6194425"/>
              <a:gd name="connsiteY1295" fmla="*/ 5588313 h 6858000"/>
              <a:gd name="connsiteX1296" fmla="*/ 385646 w 6194425"/>
              <a:gd name="connsiteY1296" fmla="*/ 5587438 h 6858000"/>
              <a:gd name="connsiteX1297" fmla="*/ 376020 w 6194425"/>
              <a:gd name="connsiteY1297" fmla="*/ 5586562 h 6858000"/>
              <a:gd name="connsiteX1298" fmla="*/ 365956 w 6194425"/>
              <a:gd name="connsiteY1298" fmla="*/ 5586562 h 6858000"/>
              <a:gd name="connsiteX1299" fmla="*/ 355893 w 6194425"/>
              <a:gd name="connsiteY1299" fmla="*/ 5586125 h 6858000"/>
              <a:gd name="connsiteX1300" fmla="*/ 345829 w 6194425"/>
              <a:gd name="connsiteY1300" fmla="*/ 5586125 h 6858000"/>
              <a:gd name="connsiteX1301" fmla="*/ 336641 w 6194425"/>
              <a:gd name="connsiteY1301" fmla="*/ 5585250 h 6858000"/>
              <a:gd name="connsiteX1302" fmla="*/ 331828 w 6194425"/>
              <a:gd name="connsiteY1302" fmla="*/ 5583937 h 6858000"/>
              <a:gd name="connsiteX1303" fmla="*/ 327890 w 6194425"/>
              <a:gd name="connsiteY1303" fmla="*/ 5583062 h 6858000"/>
              <a:gd name="connsiteX1304" fmla="*/ 324390 w 6194425"/>
              <a:gd name="connsiteY1304" fmla="*/ 5581312 h 6858000"/>
              <a:gd name="connsiteX1305" fmla="*/ 321328 w 6194425"/>
              <a:gd name="connsiteY1305" fmla="*/ 5579999 h 6858000"/>
              <a:gd name="connsiteX1306" fmla="*/ 318264 w 6194425"/>
              <a:gd name="connsiteY1306" fmla="*/ 5577374 h 6858000"/>
              <a:gd name="connsiteX1307" fmla="*/ 316077 w 6194425"/>
              <a:gd name="connsiteY1307" fmla="*/ 5574749 h 6858000"/>
              <a:gd name="connsiteX1308" fmla="*/ 238195 w 6194425"/>
              <a:gd name="connsiteY1308" fmla="*/ 5573874 h 6858000"/>
              <a:gd name="connsiteX1309" fmla="*/ 168626 w 6194425"/>
              <a:gd name="connsiteY1309" fmla="*/ 5576499 h 6858000"/>
              <a:gd name="connsiteX1310" fmla="*/ 134498 w 6194425"/>
              <a:gd name="connsiteY1310" fmla="*/ 5577374 h 6858000"/>
              <a:gd name="connsiteX1311" fmla="*/ 99495 w 6194425"/>
              <a:gd name="connsiteY1311" fmla="*/ 5577374 h 6858000"/>
              <a:gd name="connsiteX1312" fmla="*/ 85056 w 6194425"/>
              <a:gd name="connsiteY1312" fmla="*/ 5577812 h 6858000"/>
              <a:gd name="connsiteX1313" fmla="*/ 78055 w 6194425"/>
              <a:gd name="connsiteY1313" fmla="*/ 5577374 h 6858000"/>
              <a:gd name="connsiteX1314" fmla="*/ 71492 w 6194425"/>
              <a:gd name="connsiteY1314" fmla="*/ 5576937 h 6858000"/>
              <a:gd name="connsiteX1315" fmla="*/ 64054 w 6194425"/>
              <a:gd name="connsiteY1315" fmla="*/ 5574749 h 6858000"/>
              <a:gd name="connsiteX1316" fmla="*/ 60991 w 6194425"/>
              <a:gd name="connsiteY1316" fmla="*/ 5573874 h 6858000"/>
              <a:gd name="connsiteX1317" fmla="*/ 57929 w 6194425"/>
              <a:gd name="connsiteY1317" fmla="*/ 5572124 h 6858000"/>
              <a:gd name="connsiteX1318" fmla="*/ 54428 w 6194425"/>
              <a:gd name="connsiteY1318" fmla="*/ 5570373 h 6858000"/>
              <a:gd name="connsiteX1319" fmla="*/ 51365 w 6194425"/>
              <a:gd name="connsiteY1319" fmla="*/ 5567748 h 6858000"/>
              <a:gd name="connsiteX1320" fmla="*/ 48740 w 6194425"/>
              <a:gd name="connsiteY1320" fmla="*/ 5565123 h 6858000"/>
              <a:gd name="connsiteX1321" fmla="*/ 45677 w 6194425"/>
              <a:gd name="connsiteY1321" fmla="*/ 5561623 h 6858000"/>
              <a:gd name="connsiteX1322" fmla="*/ 34739 w 6194425"/>
              <a:gd name="connsiteY1322" fmla="*/ 5548059 h 6858000"/>
              <a:gd name="connsiteX1323" fmla="*/ 24675 w 6194425"/>
              <a:gd name="connsiteY1323" fmla="*/ 5537558 h 6858000"/>
              <a:gd name="connsiteX1324" fmla="*/ 15050 w 6194425"/>
              <a:gd name="connsiteY1324" fmla="*/ 5527495 h 6858000"/>
              <a:gd name="connsiteX1325" fmla="*/ 9799 w 6194425"/>
              <a:gd name="connsiteY1325" fmla="*/ 5523557 h 6858000"/>
              <a:gd name="connsiteX1326" fmla="*/ 4549 w 6194425"/>
              <a:gd name="connsiteY1326" fmla="*/ 5520494 h 6858000"/>
              <a:gd name="connsiteX1327" fmla="*/ 173 w 6194425"/>
              <a:gd name="connsiteY1327" fmla="*/ 5517431 h 6858000"/>
              <a:gd name="connsiteX1328" fmla="*/ 0 w 6194425"/>
              <a:gd name="connsiteY1328" fmla="*/ 55173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</a:cxnLst>
            <a:rect l="l" t="t" r="r" b="b"/>
            <a:pathLst>
              <a:path w="6194425" h="6858000">
                <a:moveTo>
                  <a:pt x="0" y="0"/>
                </a:moveTo>
                <a:lnTo>
                  <a:pt x="2695958" y="0"/>
                </a:lnTo>
                <a:lnTo>
                  <a:pt x="2696294" y="28493"/>
                </a:lnTo>
                <a:lnTo>
                  <a:pt x="2697169" y="64809"/>
                </a:lnTo>
                <a:lnTo>
                  <a:pt x="2697169" y="82748"/>
                </a:lnTo>
                <a:lnTo>
                  <a:pt x="2695856" y="101125"/>
                </a:lnTo>
                <a:lnTo>
                  <a:pt x="2694981" y="119064"/>
                </a:lnTo>
                <a:lnTo>
                  <a:pt x="2692794" y="137441"/>
                </a:lnTo>
                <a:lnTo>
                  <a:pt x="2690168" y="155818"/>
                </a:lnTo>
                <a:lnTo>
                  <a:pt x="2686231" y="173757"/>
                </a:lnTo>
                <a:lnTo>
                  <a:pt x="2684043" y="182070"/>
                </a:lnTo>
                <a:lnTo>
                  <a:pt x="2680980" y="191696"/>
                </a:lnTo>
                <a:lnTo>
                  <a:pt x="2678355" y="200447"/>
                </a:lnTo>
                <a:lnTo>
                  <a:pt x="2674854" y="208760"/>
                </a:lnTo>
                <a:lnTo>
                  <a:pt x="2680980" y="214448"/>
                </a:lnTo>
                <a:lnTo>
                  <a:pt x="2686668" y="218386"/>
                </a:lnTo>
                <a:lnTo>
                  <a:pt x="2691919" y="220573"/>
                </a:lnTo>
                <a:lnTo>
                  <a:pt x="2697169" y="221886"/>
                </a:lnTo>
                <a:lnTo>
                  <a:pt x="2701544" y="221886"/>
                </a:lnTo>
                <a:lnTo>
                  <a:pt x="2705920" y="220573"/>
                </a:lnTo>
                <a:lnTo>
                  <a:pt x="2709857" y="218823"/>
                </a:lnTo>
                <a:lnTo>
                  <a:pt x="2713358" y="216636"/>
                </a:lnTo>
                <a:lnTo>
                  <a:pt x="2716858" y="213573"/>
                </a:lnTo>
                <a:lnTo>
                  <a:pt x="2719921" y="210073"/>
                </a:lnTo>
                <a:lnTo>
                  <a:pt x="2725609" y="202197"/>
                </a:lnTo>
                <a:lnTo>
                  <a:pt x="2730859" y="195196"/>
                </a:lnTo>
                <a:lnTo>
                  <a:pt x="2735672" y="188633"/>
                </a:lnTo>
                <a:lnTo>
                  <a:pt x="2743110" y="179882"/>
                </a:lnTo>
                <a:lnTo>
                  <a:pt x="2751424" y="171131"/>
                </a:lnTo>
                <a:lnTo>
                  <a:pt x="2759299" y="163256"/>
                </a:lnTo>
                <a:lnTo>
                  <a:pt x="2767175" y="155818"/>
                </a:lnTo>
                <a:lnTo>
                  <a:pt x="2775488" y="148379"/>
                </a:lnTo>
                <a:lnTo>
                  <a:pt x="2784239" y="142254"/>
                </a:lnTo>
                <a:lnTo>
                  <a:pt x="2792990" y="136128"/>
                </a:lnTo>
                <a:lnTo>
                  <a:pt x="2801741" y="130440"/>
                </a:lnTo>
                <a:lnTo>
                  <a:pt x="2810929" y="125190"/>
                </a:lnTo>
                <a:lnTo>
                  <a:pt x="2819680" y="120377"/>
                </a:lnTo>
                <a:lnTo>
                  <a:pt x="2828868" y="116001"/>
                </a:lnTo>
                <a:lnTo>
                  <a:pt x="2838057" y="112064"/>
                </a:lnTo>
                <a:lnTo>
                  <a:pt x="2847682" y="108563"/>
                </a:lnTo>
                <a:lnTo>
                  <a:pt x="2856871" y="105501"/>
                </a:lnTo>
                <a:lnTo>
                  <a:pt x="2866934" y="102438"/>
                </a:lnTo>
                <a:lnTo>
                  <a:pt x="2876560" y="99812"/>
                </a:lnTo>
                <a:lnTo>
                  <a:pt x="2887061" y="97625"/>
                </a:lnTo>
                <a:lnTo>
                  <a:pt x="2896687" y="95437"/>
                </a:lnTo>
                <a:lnTo>
                  <a:pt x="2916814" y="92374"/>
                </a:lnTo>
                <a:lnTo>
                  <a:pt x="2936941" y="90624"/>
                </a:lnTo>
                <a:lnTo>
                  <a:pt x="2957505" y="89312"/>
                </a:lnTo>
                <a:lnTo>
                  <a:pt x="2978507" y="88874"/>
                </a:lnTo>
                <a:lnTo>
                  <a:pt x="2999509" y="89312"/>
                </a:lnTo>
                <a:lnTo>
                  <a:pt x="3020948" y="90624"/>
                </a:lnTo>
                <a:lnTo>
                  <a:pt x="3041950" y="91937"/>
                </a:lnTo>
                <a:lnTo>
                  <a:pt x="3055951" y="93249"/>
                </a:lnTo>
                <a:lnTo>
                  <a:pt x="3070828" y="93249"/>
                </a:lnTo>
                <a:lnTo>
                  <a:pt x="3100581" y="92374"/>
                </a:lnTo>
                <a:lnTo>
                  <a:pt x="3116332" y="92374"/>
                </a:lnTo>
                <a:lnTo>
                  <a:pt x="3131208" y="92374"/>
                </a:lnTo>
                <a:lnTo>
                  <a:pt x="3146522" y="93249"/>
                </a:lnTo>
                <a:lnTo>
                  <a:pt x="3160961" y="94562"/>
                </a:lnTo>
                <a:lnTo>
                  <a:pt x="3175837" y="97187"/>
                </a:lnTo>
                <a:lnTo>
                  <a:pt x="3182838" y="98500"/>
                </a:lnTo>
                <a:lnTo>
                  <a:pt x="3189401" y="100688"/>
                </a:lnTo>
                <a:lnTo>
                  <a:pt x="3196839" y="103313"/>
                </a:lnTo>
                <a:lnTo>
                  <a:pt x="3203402" y="105938"/>
                </a:lnTo>
                <a:lnTo>
                  <a:pt x="3209966" y="109438"/>
                </a:lnTo>
                <a:lnTo>
                  <a:pt x="3216091" y="112939"/>
                </a:lnTo>
                <a:lnTo>
                  <a:pt x="3223092" y="117314"/>
                </a:lnTo>
                <a:lnTo>
                  <a:pt x="3229217" y="121689"/>
                </a:lnTo>
                <a:lnTo>
                  <a:pt x="3234905" y="127377"/>
                </a:lnTo>
                <a:lnTo>
                  <a:pt x="3241031" y="133066"/>
                </a:lnTo>
                <a:lnTo>
                  <a:pt x="3245844" y="139629"/>
                </a:lnTo>
                <a:lnTo>
                  <a:pt x="3251532" y="146192"/>
                </a:lnTo>
                <a:lnTo>
                  <a:pt x="3256782" y="154505"/>
                </a:lnTo>
                <a:lnTo>
                  <a:pt x="3261158" y="162818"/>
                </a:lnTo>
                <a:lnTo>
                  <a:pt x="3263345" y="165443"/>
                </a:lnTo>
                <a:lnTo>
                  <a:pt x="3265971" y="167194"/>
                </a:lnTo>
                <a:lnTo>
                  <a:pt x="3268596" y="168944"/>
                </a:lnTo>
                <a:lnTo>
                  <a:pt x="3271659" y="169819"/>
                </a:lnTo>
                <a:lnTo>
                  <a:pt x="3274721" y="170694"/>
                </a:lnTo>
                <a:lnTo>
                  <a:pt x="3278222" y="170694"/>
                </a:lnTo>
                <a:lnTo>
                  <a:pt x="3281722" y="170694"/>
                </a:lnTo>
                <a:lnTo>
                  <a:pt x="3286097" y="169819"/>
                </a:lnTo>
                <a:lnTo>
                  <a:pt x="3293536" y="168069"/>
                </a:lnTo>
                <a:lnTo>
                  <a:pt x="3301849" y="165443"/>
                </a:lnTo>
                <a:lnTo>
                  <a:pt x="3317163" y="160193"/>
                </a:lnTo>
                <a:lnTo>
                  <a:pt x="3331602" y="156255"/>
                </a:lnTo>
                <a:lnTo>
                  <a:pt x="3343853" y="153630"/>
                </a:lnTo>
                <a:lnTo>
                  <a:pt x="3349103" y="153192"/>
                </a:lnTo>
                <a:lnTo>
                  <a:pt x="3354354" y="152317"/>
                </a:lnTo>
                <a:lnTo>
                  <a:pt x="3358729" y="153192"/>
                </a:lnTo>
                <a:lnTo>
                  <a:pt x="3363104" y="153192"/>
                </a:lnTo>
                <a:lnTo>
                  <a:pt x="3366605" y="154067"/>
                </a:lnTo>
                <a:lnTo>
                  <a:pt x="3370105" y="154943"/>
                </a:lnTo>
                <a:lnTo>
                  <a:pt x="3372730" y="156693"/>
                </a:lnTo>
                <a:lnTo>
                  <a:pt x="3375356" y="158005"/>
                </a:lnTo>
                <a:lnTo>
                  <a:pt x="3377981" y="160193"/>
                </a:lnTo>
                <a:lnTo>
                  <a:pt x="3379293" y="162381"/>
                </a:lnTo>
                <a:lnTo>
                  <a:pt x="3381481" y="165006"/>
                </a:lnTo>
                <a:lnTo>
                  <a:pt x="3382356" y="167194"/>
                </a:lnTo>
                <a:lnTo>
                  <a:pt x="3383669" y="170694"/>
                </a:lnTo>
                <a:lnTo>
                  <a:pt x="3384544" y="173757"/>
                </a:lnTo>
                <a:lnTo>
                  <a:pt x="3384981" y="180320"/>
                </a:lnTo>
                <a:lnTo>
                  <a:pt x="3384981" y="187320"/>
                </a:lnTo>
                <a:lnTo>
                  <a:pt x="3384544" y="195634"/>
                </a:lnTo>
                <a:lnTo>
                  <a:pt x="3382794" y="203947"/>
                </a:lnTo>
                <a:lnTo>
                  <a:pt x="3381481" y="213135"/>
                </a:lnTo>
                <a:lnTo>
                  <a:pt x="3376668" y="231512"/>
                </a:lnTo>
                <a:lnTo>
                  <a:pt x="3377981" y="235450"/>
                </a:lnTo>
                <a:lnTo>
                  <a:pt x="3377981" y="240263"/>
                </a:lnTo>
                <a:lnTo>
                  <a:pt x="3376668" y="244201"/>
                </a:lnTo>
                <a:lnTo>
                  <a:pt x="3374043" y="248576"/>
                </a:lnTo>
                <a:lnTo>
                  <a:pt x="3372293" y="249889"/>
                </a:lnTo>
                <a:lnTo>
                  <a:pt x="3370543" y="252076"/>
                </a:lnTo>
                <a:lnTo>
                  <a:pt x="3367917" y="256014"/>
                </a:lnTo>
                <a:lnTo>
                  <a:pt x="3366605" y="260827"/>
                </a:lnTo>
                <a:lnTo>
                  <a:pt x="3365730" y="265203"/>
                </a:lnTo>
                <a:lnTo>
                  <a:pt x="3374043" y="248576"/>
                </a:lnTo>
                <a:lnTo>
                  <a:pt x="3376231" y="277891"/>
                </a:lnTo>
                <a:lnTo>
                  <a:pt x="3377981" y="306769"/>
                </a:lnTo>
                <a:lnTo>
                  <a:pt x="3378856" y="336522"/>
                </a:lnTo>
                <a:lnTo>
                  <a:pt x="3378856" y="350960"/>
                </a:lnTo>
                <a:lnTo>
                  <a:pt x="3378418" y="365837"/>
                </a:lnTo>
                <a:lnTo>
                  <a:pt x="3377106" y="380276"/>
                </a:lnTo>
                <a:lnTo>
                  <a:pt x="3375793" y="394714"/>
                </a:lnTo>
                <a:lnTo>
                  <a:pt x="3373605" y="409153"/>
                </a:lnTo>
                <a:lnTo>
                  <a:pt x="3370543" y="423154"/>
                </a:lnTo>
                <a:lnTo>
                  <a:pt x="3367480" y="437593"/>
                </a:lnTo>
                <a:lnTo>
                  <a:pt x="3363104" y="452032"/>
                </a:lnTo>
                <a:lnTo>
                  <a:pt x="3357854" y="466471"/>
                </a:lnTo>
                <a:lnTo>
                  <a:pt x="3351728" y="480472"/>
                </a:lnTo>
                <a:lnTo>
                  <a:pt x="3352604" y="490098"/>
                </a:lnTo>
                <a:lnTo>
                  <a:pt x="3353916" y="499724"/>
                </a:lnTo>
                <a:lnTo>
                  <a:pt x="3353916" y="509350"/>
                </a:lnTo>
                <a:lnTo>
                  <a:pt x="3353041" y="518976"/>
                </a:lnTo>
                <a:lnTo>
                  <a:pt x="3352166" y="528164"/>
                </a:lnTo>
                <a:lnTo>
                  <a:pt x="3351291" y="537352"/>
                </a:lnTo>
                <a:lnTo>
                  <a:pt x="3349541" y="546541"/>
                </a:lnTo>
                <a:lnTo>
                  <a:pt x="3348228" y="555291"/>
                </a:lnTo>
                <a:lnTo>
                  <a:pt x="3345603" y="564042"/>
                </a:lnTo>
                <a:lnTo>
                  <a:pt x="3342978" y="573231"/>
                </a:lnTo>
                <a:lnTo>
                  <a:pt x="3337290" y="589857"/>
                </a:lnTo>
                <a:lnTo>
                  <a:pt x="3330727" y="607359"/>
                </a:lnTo>
                <a:lnTo>
                  <a:pt x="3323288" y="623985"/>
                </a:lnTo>
                <a:lnTo>
                  <a:pt x="3315850" y="641049"/>
                </a:lnTo>
                <a:lnTo>
                  <a:pt x="3307537" y="657238"/>
                </a:lnTo>
                <a:lnTo>
                  <a:pt x="3290910" y="690491"/>
                </a:lnTo>
                <a:lnTo>
                  <a:pt x="3283472" y="707555"/>
                </a:lnTo>
                <a:lnTo>
                  <a:pt x="3276034" y="723744"/>
                </a:lnTo>
                <a:lnTo>
                  <a:pt x="3269033" y="741246"/>
                </a:lnTo>
                <a:lnTo>
                  <a:pt x="3263345" y="758310"/>
                </a:lnTo>
                <a:lnTo>
                  <a:pt x="3259408" y="770561"/>
                </a:lnTo>
                <a:lnTo>
                  <a:pt x="3254595" y="782375"/>
                </a:lnTo>
                <a:lnTo>
                  <a:pt x="3253282" y="787625"/>
                </a:lnTo>
                <a:lnTo>
                  <a:pt x="3251532" y="792876"/>
                </a:lnTo>
                <a:lnTo>
                  <a:pt x="3251094" y="797251"/>
                </a:lnTo>
                <a:lnTo>
                  <a:pt x="3251094" y="801189"/>
                </a:lnTo>
                <a:lnTo>
                  <a:pt x="3251532" y="805127"/>
                </a:lnTo>
                <a:lnTo>
                  <a:pt x="3253720" y="808190"/>
                </a:lnTo>
                <a:lnTo>
                  <a:pt x="3256345" y="810815"/>
                </a:lnTo>
                <a:lnTo>
                  <a:pt x="3260283" y="813002"/>
                </a:lnTo>
                <a:lnTo>
                  <a:pt x="3265971" y="814753"/>
                </a:lnTo>
                <a:lnTo>
                  <a:pt x="3272971" y="815190"/>
                </a:lnTo>
                <a:lnTo>
                  <a:pt x="3281285" y="815628"/>
                </a:lnTo>
                <a:lnTo>
                  <a:pt x="3291785" y="815190"/>
                </a:lnTo>
                <a:lnTo>
                  <a:pt x="3471614" y="616110"/>
                </a:lnTo>
                <a:lnTo>
                  <a:pt x="3532870" y="549603"/>
                </a:lnTo>
                <a:lnTo>
                  <a:pt x="3593250" y="482660"/>
                </a:lnTo>
                <a:lnTo>
                  <a:pt x="3604189" y="470409"/>
                </a:lnTo>
                <a:lnTo>
                  <a:pt x="3614690" y="458595"/>
                </a:lnTo>
                <a:lnTo>
                  <a:pt x="3626066" y="447657"/>
                </a:lnTo>
                <a:lnTo>
                  <a:pt x="3637442" y="436718"/>
                </a:lnTo>
                <a:lnTo>
                  <a:pt x="3649256" y="427092"/>
                </a:lnTo>
                <a:lnTo>
                  <a:pt x="3661507" y="417904"/>
                </a:lnTo>
                <a:lnTo>
                  <a:pt x="3674195" y="410028"/>
                </a:lnTo>
                <a:lnTo>
                  <a:pt x="3687322" y="403028"/>
                </a:lnTo>
                <a:lnTo>
                  <a:pt x="3700448" y="396902"/>
                </a:lnTo>
                <a:lnTo>
                  <a:pt x="3707886" y="394277"/>
                </a:lnTo>
                <a:lnTo>
                  <a:pt x="3714887" y="391652"/>
                </a:lnTo>
                <a:lnTo>
                  <a:pt x="3721887" y="389464"/>
                </a:lnTo>
                <a:lnTo>
                  <a:pt x="3729763" y="387276"/>
                </a:lnTo>
                <a:lnTo>
                  <a:pt x="3736764" y="385964"/>
                </a:lnTo>
                <a:lnTo>
                  <a:pt x="3745077" y="385088"/>
                </a:lnTo>
                <a:lnTo>
                  <a:pt x="3752952" y="383776"/>
                </a:lnTo>
                <a:lnTo>
                  <a:pt x="3761266" y="383338"/>
                </a:lnTo>
                <a:lnTo>
                  <a:pt x="3769141" y="382901"/>
                </a:lnTo>
                <a:lnTo>
                  <a:pt x="3777892" y="383338"/>
                </a:lnTo>
                <a:lnTo>
                  <a:pt x="3786206" y="383338"/>
                </a:lnTo>
                <a:lnTo>
                  <a:pt x="3795394" y="384213"/>
                </a:lnTo>
                <a:lnTo>
                  <a:pt x="3804145" y="385526"/>
                </a:lnTo>
                <a:lnTo>
                  <a:pt x="3813333" y="386839"/>
                </a:lnTo>
                <a:lnTo>
                  <a:pt x="3825147" y="388589"/>
                </a:lnTo>
                <a:lnTo>
                  <a:pt x="3836523" y="389901"/>
                </a:lnTo>
                <a:lnTo>
                  <a:pt x="3847899" y="391214"/>
                </a:lnTo>
                <a:lnTo>
                  <a:pt x="3859712" y="391652"/>
                </a:lnTo>
                <a:lnTo>
                  <a:pt x="3883339" y="392089"/>
                </a:lnTo>
                <a:lnTo>
                  <a:pt x="3906091" y="392089"/>
                </a:lnTo>
                <a:lnTo>
                  <a:pt x="3953783" y="389901"/>
                </a:lnTo>
                <a:lnTo>
                  <a:pt x="3977410" y="389464"/>
                </a:lnTo>
                <a:lnTo>
                  <a:pt x="4001038" y="389464"/>
                </a:lnTo>
                <a:lnTo>
                  <a:pt x="4008476" y="389901"/>
                </a:lnTo>
                <a:lnTo>
                  <a:pt x="4017227" y="390339"/>
                </a:lnTo>
                <a:lnTo>
                  <a:pt x="4035166" y="392964"/>
                </a:lnTo>
                <a:lnTo>
                  <a:pt x="4042604" y="394714"/>
                </a:lnTo>
                <a:lnTo>
                  <a:pt x="4048729" y="396027"/>
                </a:lnTo>
                <a:lnTo>
                  <a:pt x="4053105" y="397777"/>
                </a:lnTo>
                <a:lnTo>
                  <a:pt x="4054417" y="398652"/>
                </a:lnTo>
                <a:lnTo>
                  <a:pt x="4054417" y="399090"/>
                </a:lnTo>
                <a:lnTo>
                  <a:pt x="4054855" y="412653"/>
                </a:lnTo>
                <a:lnTo>
                  <a:pt x="4056168" y="424030"/>
                </a:lnTo>
                <a:lnTo>
                  <a:pt x="4057480" y="434093"/>
                </a:lnTo>
                <a:lnTo>
                  <a:pt x="4059668" y="442844"/>
                </a:lnTo>
                <a:lnTo>
                  <a:pt x="4062293" y="450719"/>
                </a:lnTo>
                <a:lnTo>
                  <a:pt x="4064918" y="456845"/>
                </a:lnTo>
                <a:lnTo>
                  <a:pt x="4068419" y="461658"/>
                </a:lnTo>
                <a:lnTo>
                  <a:pt x="4071919" y="466033"/>
                </a:lnTo>
                <a:lnTo>
                  <a:pt x="4075419" y="469534"/>
                </a:lnTo>
                <a:lnTo>
                  <a:pt x="4079795" y="471721"/>
                </a:lnTo>
                <a:lnTo>
                  <a:pt x="4084170" y="473034"/>
                </a:lnTo>
                <a:lnTo>
                  <a:pt x="4088983" y="473472"/>
                </a:lnTo>
                <a:lnTo>
                  <a:pt x="4094234" y="473472"/>
                </a:lnTo>
                <a:lnTo>
                  <a:pt x="4099047" y="473034"/>
                </a:lnTo>
                <a:lnTo>
                  <a:pt x="4104297" y="472159"/>
                </a:lnTo>
                <a:lnTo>
                  <a:pt x="4109985" y="470409"/>
                </a:lnTo>
                <a:lnTo>
                  <a:pt x="4121361" y="466471"/>
                </a:lnTo>
                <a:lnTo>
                  <a:pt x="4132300" y="461220"/>
                </a:lnTo>
                <a:lnTo>
                  <a:pt x="4143676" y="455532"/>
                </a:lnTo>
                <a:lnTo>
                  <a:pt x="4155052" y="450719"/>
                </a:lnTo>
                <a:lnTo>
                  <a:pt x="4165990" y="446344"/>
                </a:lnTo>
                <a:lnTo>
                  <a:pt x="4170803" y="445031"/>
                </a:lnTo>
                <a:lnTo>
                  <a:pt x="4176054" y="443719"/>
                </a:lnTo>
                <a:lnTo>
                  <a:pt x="4180866" y="443281"/>
                </a:lnTo>
                <a:lnTo>
                  <a:pt x="4185242" y="443281"/>
                </a:lnTo>
                <a:lnTo>
                  <a:pt x="4190055" y="443719"/>
                </a:lnTo>
                <a:lnTo>
                  <a:pt x="4193555" y="445469"/>
                </a:lnTo>
                <a:lnTo>
                  <a:pt x="4197055" y="467346"/>
                </a:lnTo>
                <a:lnTo>
                  <a:pt x="4199681" y="489223"/>
                </a:lnTo>
                <a:lnTo>
                  <a:pt x="4201868" y="510662"/>
                </a:lnTo>
                <a:lnTo>
                  <a:pt x="4202743" y="532102"/>
                </a:lnTo>
                <a:lnTo>
                  <a:pt x="4203181" y="553104"/>
                </a:lnTo>
                <a:lnTo>
                  <a:pt x="4203181" y="574106"/>
                </a:lnTo>
                <a:lnTo>
                  <a:pt x="4202306" y="594670"/>
                </a:lnTo>
                <a:lnTo>
                  <a:pt x="4200556" y="615234"/>
                </a:lnTo>
                <a:lnTo>
                  <a:pt x="4198806" y="635361"/>
                </a:lnTo>
                <a:lnTo>
                  <a:pt x="4196180" y="655051"/>
                </a:lnTo>
                <a:lnTo>
                  <a:pt x="4192680" y="675177"/>
                </a:lnTo>
                <a:lnTo>
                  <a:pt x="4188305" y="694867"/>
                </a:lnTo>
                <a:lnTo>
                  <a:pt x="4184367" y="714118"/>
                </a:lnTo>
                <a:lnTo>
                  <a:pt x="4178679" y="733370"/>
                </a:lnTo>
                <a:lnTo>
                  <a:pt x="4172991" y="752622"/>
                </a:lnTo>
                <a:lnTo>
                  <a:pt x="4166865" y="770999"/>
                </a:lnTo>
                <a:lnTo>
                  <a:pt x="4160302" y="790250"/>
                </a:lnTo>
                <a:lnTo>
                  <a:pt x="4152426" y="808627"/>
                </a:lnTo>
                <a:lnTo>
                  <a:pt x="4144988" y="827004"/>
                </a:lnTo>
                <a:lnTo>
                  <a:pt x="4136675" y="844943"/>
                </a:lnTo>
                <a:lnTo>
                  <a:pt x="4127487" y="863320"/>
                </a:lnTo>
                <a:lnTo>
                  <a:pt x="4118298" y="880821"/>
                </a:lnTo>
                <a:lnTo>
                  <a:pt x="4108235" y="898760"/>
                </a:lnTo>
                <a:lnTo>
                  <a:pt x="4098171" y="916262"/>
                </a:lnTo>
                <a:lnTo>
                  <a:pt x="4087233" y="933763"/>
                </a:lnTo>
                <a:lnTo>
                  <a:pt x="4076294" y="951265"/>
                </a:lnTo>
                <a:lnTo>
                  <a:pt x="4064481" y="968767"/>
                </a:lnTo>
                <a:lnTo>
                  <a:pt x="4052667" y="985393"/>
                </a:lnTo>
                <a:lnTo>
                  <a:pt x="4039979" y="1002457"/>
                </a:lnTo>
                <a:lnTo>
                  <a:pt x="4027290" y="1019521"/>
                </a:lnTo>
                <a:lnTo>
                  <a:pt x="4014164" y="1035710"/>
                </a:lnTo>
                <a:lnTo>
                  <a:pt x="4000163" y="1052775"/>
                </a:lnTo>
                <a:lnTo>
                  <a:pt x="3994037" y="1060650"/>
                </a:lnTo>
                <a:lnTo>
                  <a:pt x="3987911" y="1068088"/>
                </a:lnTo>
                <a:lnTo>
                  <a:pt x="3982661" y="1076402"/>
                </a:lnTo>
                <a:lnTo>
                  <a:pt x="3980473" y="1080339"/>
                </a:lnTo>
                <a:lnTo>
                  <a:pt x="3978723" y="1084715"/>
                </a:lnTo>
                <a:lnTo>
                  <a:pt x="3976973" y="1088653"/>
                </a:lnTo>
                <a:lnTo>
                  <a:pt x="3976535" y="1093466"/>
                </a:lnTo>
                <a:lnTo>
                  <a:pt x="3976098" y="1097841"/>
                </a:lnTo>
                <a:lnTo>
                  <a:pt x="3976098" y="1102654"/>
                </a:lnTo>
                <a:lnTo>
                  <a:pt x="3976535" y="1107029"/>
                </a:lnTo>
                <a:lnTo>
                  <a:pt x="3978286" y="1112280"/>
                </a:lnTo>
                <a:lnTo>
                  <a:pt x="3980036" y="1117530"/>
                </a:lnTo>
                <a:lnTo>
                  <a:pt x="3982661" y="1122343"/>
                </a:lnTo>
                <a:lnTo>
                  <a:pt x="3985286" y="1126719"/>
                </a:lnTo>
                <a:lnTo>
                  <a:pt x="3988349" y="1130657"/>
                </a:lnTo>
                <a:lnTo>
                  <a:pt x="3991849" y="1133719"/>
                </a:lnTo>
                <a:lnTo>
                  <a:pt x="3994912" y="1136344"/>
                </a:lnTo>
                <a:lnTo>
                  <a:pt x="3998412" y="1138970"/>
                </a:lnTo>
                <a:lnTo>
                  <a:pt x="4002350" y="1140282"/>
                </a:lnTo>
                <a:lnTo>
                  <a:pt x="4005851" y="1141595"/>
                </a:lnTo>
                <a:lnTo>
                  <a:pt x="4009788" y="1142470"/>
                </a:lnTo>
                <a:lnTo>
                  <a:pt x="4013289" y="1142908"/>
                </a:lnTo>
                <a:lnTo>
                  <a:pt x="4017664" y="1142908"/>
                </a:lnTo>
                <a:lnTo>
                  <a:pt x="4025977" y="1142470"/>
                </a:lnTo>
                <a:lnTo>
                  <a:pt x="4034728" y="1141157"/>
                </a:lnTo>
                <a:lnTo>
                  <a:pt x="4043041" y="1138532"/>
                </a:lnTo>
                <a:lnTo>
                  <a:pt x="4052667" y="1135907"/>
                </a:lnTo>
                <a:lnTo>
                  <a:pt x="4060981" y="1134594"/>
                </a:lnTo>
                <a:lnTo>
                  <a:pt x="4069731" y="1133719"/>
                </a:lnTo>
                <a:lnTo>
                  <a:pt x="4078482" y="1134157"/>
                </a:lnTo>
                <a:lnTo>
                  <a:pt x="4087233" y="1134594"/>
                </a:lnTo>
                <a:lnTo>
                  <a:pt x="4095109" y="1136344"/>
                </a:lnTo>
                <a:lnTo>
                  <a:pt x="4103422" y="1138532"/>
                </a:lnTo>
                <a:lnTo>
                  <a:pt x="4110860" y="1141595"/>
                </a:lnTo>
                <a:lnTo>
                  <a:pt x="4118298" y="1144658"/>
                </a:lnTo>
                <a:lnTo>
                  <a:pt x="4125299" y="1148158"/>
                </a:lnTo>
                <a:lnTo>
                  <a:pt x="4131862" y="1152096"/>
                </a:lnTo>
                <a:lnTo>
                  <a:pt x="4137988" y="1156909"/>
                </a:lnTo>
                <a:lnTo>
                  <a:pt x="4144113" y="1161284"/>
                </a:lnTo>
                <a:lnTo>
                  <a:pt x="4149801" y="1166535"/>
                </a:lnTo>
                <a:lnTo>
                  <a:pt x="4154614" y="1172223"/>
                </a:lnTo>
                <a:lnTo>
                  <a:pt x="4158990" y="1177473"/>
                </a:lnTo>
                <a:lnTo>
                  <a:pt x="4164678" y="1184036"/>
                </a:lnTo>
                <a:lnTo>
                  <a:pt x="4170366" y="1189724"/>
                </a:lnTo>
                <a:lnTo>
                  <a:pt x="4175616" y="1194100"/>
                </a:lnTo>
                <a:lnTo>
                  <a:pt x="4181304" y="1198475"/>
                </a:lnTo>
                <a:lnTo>
                  <a:pt x="4186992" y="1201538"/>
                </a:lnTo>
                <a:lnTo>
                  <a:pt x="4192680" y="1204601"/>
                </a:lnTo>
                <a:lnTo>
                  <a:pt x="4198368" y="1205913"/>
                </a:lnTo>
                <a:lnTo>
                  <a:pt x="4203619" y="1207664"/>
                </a:lnTo>
                <a:lnTo>
                  <a:pt x="4210182" y="1208538"/>
                </a:lnTo>
                <a:lnTo>
                  <a:pt x="4215432" y="1209851"/>
                </a:lnTo>
                <a:lnTo>
                  <a:pt x="4228121" y="1209851"/>
                </a:lnTo>
                <a:lnTo>
                  <a:pt x="4240809" y="1208976"/>
                </a:lnTo>
                <a:lnTo>
                  <a:pt x="4253498" y="1208101"/>
                </a:lnTo>
                <a:lnTo>
                  <a:pt x="4261811" y="1202413"/>
                </a:lnTo>
                <a:lnTo>
                  <a:pt x="4268812" y="1198475"/>
                </a:lnTo>
                <a:lnTo>
                  <a:pt x="4274938" y="1195850"/>
                </a:lnTo>
                <a:lnTo>
                  <a:pt x="4280188" y="1194975"/>
                </a:lnTo>
                <a:lnTo>
                  <a:pt x="4282376" y="1194975"/>
                </a:lnTo>
                <a:lnTo>
                  <a:pt x="4284563" y="1194975"/>
                </a:lnTo>
                <a:lnTo>
                  <a:pt x="4286314" y="1195412"/>
                </a:lnTo>
                <a:lnTo>
                  <a:pt x="4288064" y="1196288"/>
                </a:lnTo>
                <a:lnTo>
                  <a:pt x="4290689" y="1198913"/>
                </a:lnTo>
                <a:lnTo>
                  <a:pt x="4292002" y="1201975"/>
                </a:lnTo>
                <a:lnTo>
                  <a:pt x="4293752" y="1205476"/>
                </a:lnTo>
                <a:lnTo>
                  <a:pt x="4294627" y="1210289"/>
                </a:lnTo>
                <a:lnTo>
                  <a:pt x="4295064" y="1214664"/>
                </a:lnTo>
                <a:lnTo>
                  <a:pt x="4295064" y="1219477"/>
                </a:lnTo>
                <a:lnTo>
                  <a:pt x="4295064" y="1237854"/>
                </a:lnTo>
                <a:lnTo>
                  <a:pt x="4296377" y="1295171"/>
                </a:lnTo>
                <a:lnTo>
                  <a:pt x="4296815" y="1352927"/>
                </a:lnTo>
                <a:lnTo>
                  <a:pt x="4296377" y="1468000"/>
                </a:lnTo>
                <a:lnTo>
                  <a:pt x="4301190" y="1469750"/>
                </a:lnTo>
                <a:lnTo>
                  <a:pt x="4305565" y="1469750"/>
                </a:lnTo>
                <a:lnTo>
                  <a:pt x="4309503" y="1469312"/>
                </a:lnTo>
                <a:lnTo>
                  <a:pt x="4313004" y="1468000"/>
                </a:lnTo>
                <a:lnTo>
                  <a:pt x="4316504" y="1466687"/>
                </a:lnTo>
                <a:lnTo>
                  <a:pt x="4320442" y="1464499"/>
                </a:lnTo>
                <a:lnTo>
                  <a:pt x="4326567" y="1458811"/>
                </a:lnTo>
                <a:lnTo>
                  <a:pt x="4332255" y="1453561"/>
                </a:lnTo>
                <a:lnTo>
                  <a:pt x="4338381" y="1448311"/>
                </a:lnTo>
                <a:lnTo>
                  <a:pt x="4341881" y="1446123"/>
                </a:lnTo>
                <a:lnTo>
                  <a:pt x="4345381" y="1444810"/>
                </a:lnTo>
                <a:lnTo>
                  <a:pt x="4348882" y="1443497"/>
                </a:lnTo>
                <a:lnTo>
                  <a:pt x="4353257" y="1443060"/>
                </a:lnTo>
                <a:lnTo>
                  <a:pt x="4359383" y="1449185"/>
                </a:lnTo>
                <a:lnTo>
                  <a:pt x="4359820" y="1448748"/>
                </a:lnTo>
                <a:lnTo>
                  <a:pt x="4353257" y="1443060"/>
                </a:lnTo>
                <a:lnTo>
                  <a:pt x="4357195" y="1435184"/>
                </a:lnTo>
                <a:lnTo>
                  <a:pt x="4361133" y="1428184"/>
                </a:lnTo>
                <a:lnTo>
                  <a:pt x="4365946" y="1421620"/>
                </a:lnTo>
                <a:lnTo>
                  <a:pt x="4371196" y="1415057"/>
                </a:lnTo>
                <a:lnTo>
                  <a:pt x="4376009" y="1408932"/>
                </a:lnTo>
                <a:lnTo>
                  <a:pt x="4381260" y="1402369"/>
                </a:lnTo>
                <a:lnTo>
                  <a:pt x="4386948" y="1397118"/>
                </a:lnTo>
                <a:lnTo>
                  <a:pt x="4393073" y="1391868"/>
                </a:lnTo>
                <a:lnTo>
                  <a:pt x="4399199" y="1386617"/>
                </a:lnTo>
                <a:lnTo>
                  <a:pt x="4405324" y="1381367"/>
                </a:lnTo>
                <a:lnTo>
                  <a:pt x="4412325" y="1377429"/>
                </a:lnTo>
                <a:lnTo>
                  <a:pt x="4419326" y="1372616"/>
                </a:lnTo>
                <a:lnTo>
                  <a:pt x="4426326" y="1369116"/>
                </a:lnTo>
                <a:lnTo>
                  <a:pt x="4434202" y="1365615"/>
                </a:lnTo>
                <a:lnTo>
                  <a:pt x="4442078" y="1362553"/>
                </a:lnTo>
                <a:lnTo>
                  <a:pt x="4449954" y="1359490"/>
                </a:lnTo>
                <a:lnTo>
                  <a:pt x="4470518" y="1343739"/>
                </a:lnTo>
                <a:lnTo>
                  <a:pt x="4477956" y="1338488"/>
                </a:lnTo>
                <a:lnTo>
                  <a:pt x="4484957" y="1333675"/>
                </a:lnTo>
                <a:lnTo>
                  <a:pt x="4491520" y="1329737"/>
                </a:lnTo>
                <a:lnTo>
                  <a:pt x="4498958" y="1325799"/>
                </a:lnTo>
                <a:lnTo>
                  <a:pt x="4505959" y="1322736"/>
                </a:lnTo>
                <a:lnTo>
                  <a:pt x="4513397" y="1319674"/>
                </a:lnTo>
                <a:lnTo>
                  <a:pt x="4520835" y="1316174"/>
                </a:lnTo>
                <a:lnTo>
                  <a:pt x="4528273" y="1314423"/>
                </a:lnTo>
                <a:lnTo>
                  <a:pt x="4535711" y="1312235"/>
                </a:lnTo>
                <a:lnTo>
                  <a:pt x="4543150" y="1310923"/>
                </a:lnTo>
                <a:lnTo>
                  <a:pt x="4558026" y="1307860"/>
                </a:lnTo>
                <a:lnTo>
                  <a:pt x="4573340" y="1306110"/>
                </a:lnTo>
                <a:lnTo>
                  <a:pt x="4588654" y="1305672"/>
                </a:lnTo>
                <a:lnTo>
                  <a:pt x="4603968" y="1305235"/>
                </a:lnTo>
                <a:lnTo>
                  <a:pt x="4619719" y="1305235"/>
                </a:lnTo>
                <a:lnTo>
                  <a:pt x="4650784" y="1306547"/>
                </a:lnTo>
                <a:lnTo>
                  <a:pt x="4681850" y="1306985"/>
                </a:lnTo>
                <a:lnTo>
                  <a:pt x="4697164" y="1306985"/>
                </a:lnTo>
                <a:lnTo>
                  <a:pt x="4712915" y="1306547"/>
                </a:lnTo>
                <a:lnTo>
                  <a:pt x="4728666" y="1306985"/>
                </a:lnTo>
                <a:lnTo>
                  <a:pt x="4744418" y="1306547"/>
                </a:lnTo>
                <a:lnTo>
                  <a:pt x="4776358" y="1305235"/>
                </a:lnTo>
                <a:lnTo>
                  <a:pt x="4792110" y="1303922"/>
                </a:lnTo>
                <a:lnTo>
                  <a:pt x="4808299" y="1303485"/>
                </a:lnTo>
                <a:lnTo>
                  <a:pt x="4823613" y="1303922"/>
                </a:lnTo>
                <a:lnTo>
                  <a:pt x="4838926" y="1305235"/>
                </a:lnTo>
                <a:lnTo>
                  <a:pt x="4846365" y="1306547"/>
                </a:lnTo>
                <a:lnTo>
                  <a:pt x="4853803" y="1307860"/>
                </a:lnTo>
                <a:lnTo>
                  <a:pt x="4861241" y="1309610"/>
                </a:lnTo>
                <a:lnTo>
                  <a:pt x="4867804" y="1312235"/>
                </a:lnTo>
                <a:lnTo>
                  <a:pt x="4874367" y="1314861"/>
                </a:lnTo>
                <a:lnTo>
                  <a:pt x="4880930" y="1317923"/>
                </a:lnTo>
                <a:lnTo>
                  <a:pt x="4887493" y="1321861"/>
                </a:lnTo>
                <a:lnTo>
                  <a:pt x="4894056" y="1326237"/>
                </a:lnTo>
                <a:lnTo>
                  <a:pt x="4900182" y="1331050"/>
                </a:lnTo>
                <a:lnTo>
                  <a:pt x="4905870" y="1336738"/>
                </a:lnTo>
                <a:lnTo>
                  <a:pt x="4911121" y="1342863"/>
                </a:lnTo>
                <a:lnTo>
                  <a:pt x="4916371" y="1350301"/>
                </a:lnTo>
                <a:lnTo>
                  <a:pt x="4921184" y="1357740"/>
                </a:lnTo>
                <a:lnTo>
                  <a:pt x="4925997" y="1366053"/>
                </a:lnTo>
                <a:lnTo>
                  <a:pt x="4930372" y="1375679"/>
                </a:lnTo>
                <a:lnTo>
                  <a:pt x="4934310" y="1386180"/>
                </a:lnTo>
                <a:lnTo>
                  <a:pt x="4937810" y="1380054"/>
                </a:lnTo>
                <a:lnTo>
                  <a:pt x="4941748" y="1374804"/>
                </a:lnTo>
                <a:lnTo>
                  <a:pt x="4945686" y="1371303"/>
                </a:lnTo>
                <a:lnTo>
                  <a:pt x="4950499" y="1368241"/>
                </a:lnTo>
                <a:lnTo>
                  <a:pt x="4954875" y="1365615"/>
                </a:lnTo>
                <a:lnTo>
                  <a:pt x="4959687" y="1364303"/>
                </a:lnTo>
                <a:lnTo>
                  <a:pt x="4964500" y="1362990"/>
                </a:lnTo>
                <a:lnTo>
                  <a:pt x="4969751" y="1362553"/>
                </a:lnTo>
                <a:lnTo>
                  <a:pt x="4975001" y="1362553"/>
                </a:lnTo>
                <a:lnTo>
                  <a:pt x="4980689" y="1362553"/>
                </a:lnTo>
                <a:lnTo>
                  <a:pt x="4991190" y="1363428"/>
                </a:lnTo>
                <a:lnTo>
                  <a:pt x="5002129" y="1364740"/>
                </a:lnTo>
                <a:lnTo>
                  <a:pt x="5007379" y="1364740"/>
                </a:lnTo>
                <a:lnTo>
                  <a:pt x="5012192" y="1364740"/>
                </a:lnTo>
                <a:lnTo>
                  <a:pt x="5019193" y="1366490"/>
                </a:lnTo>
                <a:lnTo>
                  <a:pt x="5024006" y="1369116"/>
                </a:lnTo>
                <a:lnTo>
                  <a:pt x="5028381" y="1371741"/>
                </a:lnTo>
                <a:lnTo>
                  <a:pt x="5031444" y="1374804"/>
                </a:lnTo>
                <a:lnTo>
                  <a:pt x="5033194" y="1378304"/>
                </a:lnTo>
                <a:lnTo>
                  <a:pt x="5034944" y="1382242"/>
                </a:lnTo>
                <a:lnTo>
                  <a:pt x="5035382" y="1386180"/>
                </a:lnTo>
                <a:lnTo>
                  <a:pt x="5035382" y="1390118"/>
                </a:lnTo>
                <a:lnTo>
                  <a:pt x="5034944" y="1394493"/>
                </a:lnTo>
                <a:lnTo>
                  <a:pt x="5034507" y="1398431"/>
                </a:lnTo>
                <a:lnTo>
                  <a:pt x="5032319" y="1407182"/>
                </a:lnTo>
                <a:lnTo>
                  <a:pt x="5031006" y="1415932"/>
                </a:lnTo>
                <a:lnTo>
                  <a:pt x="5031006" y="1419870"/>
                </a:lnTo>
                <a:lnTo>
                  <a:pt x="5031006" y="1424246"/>
                </a:lnTo>
                <a:lnTo>
                  <a:pt x="5029256" y="1438684"/>
                </a:lnTo>
                <a:lnTo>
                  <a:pt x="5028381" y="1453561"/>
                </a:lnTo>
                <a:lnTo>
                  <a:pt x="5028381" y="1468000"/>
                </a:lnTo>
                <a:lnTo>
                  <a:pt x="5028819" y="1482876"/>
                </a:lnTo>
                <a:lnTo>
                  <a:pt x="5030131" y="1512629"/>
                </a:lnTo>
                <a:lnTo>
                  <a:pt x="5031882" y="1542381"/>
                </a:lnTo>
                <a:lnTo>
                  <a:pt x="5032319" y="1556820"/>
                </a:lnTo>
                <a:lnTo>
                  <a:pt x="5032319" y="1571697"/>
                </a:lnTo>
                <a:lnTo>
                  <a:pt x="5031444" y="1586573"/>
                </a:lnTo>
                <a:lnTo>
                  <a:pt x="5030131" y="1601449"/>
                </a:lnTo>
                <a:lnTo>
                  <a:pt x="5027944" y="1616326"/>
                </a:lnTo>
                <a:lnTo>
                  <a:pt x="5024006" y="1630765"/>
                </a:lnTo>
                <a:lnTo>
                  <a:pt x="5022256" y="1638203"/>
                </a:lnTo>
                <a:lnTo>
                  <a:pt x="5019630" y="1645203"/>
                </a:lnTo>
                <a:lnTo>
                  <a:pt x="5016568" y="1652204"/>
                </a:lnTo>
                <a:lnTo>
                  <a:pt x="5013505" y="1659642"/>
                </a:lnTo>
                <a:lnTo>
                  <a:pt x="4993378" y="1717835"/>
                </a:lnTo>
                <a:lnTo>
                  <a:pt x="4995128" y="1725711"/>
                </a:lnTo>
                <a:lnTo>
                  <a:pt x="4996003" y="1732711"/>
                </a:lnTo>
                <a:lnTo>
                  <a:pt x="4996441" y="1740149"/>
                </a:lnTo>
                <a:lnTo>
                  <a:pt x="4996878" y="1746713"/>
                </a:lnTo>
                <a:lnTo>
                  <a:pt x="4997316" y="1753713"/>
                </a:lnTo>
                <a:lnTo>
                  <a:pt x="4996878" y="1760714"/>
                </a:lnTo>
                <a:lnTo>
                  <a:pt x="4996003" y="1773402"/>
                </a:lnTo>
                <a:lnTo>
                  <a:pt x="4993378" y="1785654"/>
                </a:lnTo>
                <a:lnTo>
                  <a:pt x="4990315" y="1797467"/>
                </a:lnTo>
                <a:lnTo>
                  <a:pt x="4985502" y="1809281"/>
                </a:lnTo>
                <a:lnTo>
                  <a:pt x="4980689" y="1820657"/>
                </a:lnTo>
                <a:lnTo>
                  <a:pt x="4974564" y="1832033"/>
                </a:lnTo>
                <a:lnTo>
                  <a:pt x="4967563" y="1842534"/>
                </a:lnTo>
                <a:lnTo>
                  <a:pt x="4960563" y="1853472"/>
                </a:lnTo>
                <a:lnTo>
                  <a:pt x="4952249" y="1864411"/>
                </a:lnTo>
                <a:lnTo>
                  <a:pt x="4936060" y="1886288"/>
                </a:lnTo>
                <a:lnTo>
                  <a:pt x="4917246" y="1909477"/>
                </a:lnTo>
                <a:lnTo>
                  <a:pt x="4870867" y="1968983"/>
                </a:lnTo>
                <a:lnTo>
                  <a:pt x="4823613" y="2028488"/>
                </a:lnTo>
                <a:lnTo>
                  <a:pt x="4776358" y="2088431"/>
                </a:lnTo>
                <a:lnTo>
                  <a:pt x="4752731" y="2118622"/>
                </a:lnTo>
                <a:lnTo>
                  <a:pt x="4730417" y="2148812"/>
                </a:lnTo>
                <a:lnTo>
                  <a:pt x="4698914" y="2190816"/>
                </a:lnTo>
                <a:lnTo>
                  <a:pt x="4668286" y="2232819"/>
                </a:lnTo>
                <a:lnTo>
                  <a:pt x="4636783" y="2275261"/>
                </a:lnTo>
                <a:lnTo>
                  <a:pt x="4620594" y="2295388"/>
                </a:lnTo>
                <a:lnTo>
                  <a:pt x="4603968" y="2315514"/>
                </a:lnTo>
                <a:lnTo>
                  <a:pt x="4586903" y="2335641"/>
                </a:lnTo>
                <a:lnTo>
                  <a:pt x="4570277" y="2354893"/>
                </a:lnTo>
                <a:lnTo>
                  <a:pt x="4552338" y="2374145"/>
                </a:lnTo>
                <a:lnTo>
                  <a:pt x="4533524" y="2392521"/>
                </a:lnTo>
                <a:lnTo>
                  <a:pt x="4514272" y="2410461"/>
                </a:lnTo>
                <a:lnTo>
                  <a:pt x="4494145" y="2427525"/>
                </a:lnTo>
                <a:lnTo>
                  <a:pt x="4473581" y="2443714"/>
                </a:lnTo>
                <a:lnTo>
                  <a:pt x="4463080" y="2452027"/>
                </a:lnTo>
                <a:lnTo>
                  <a:pt x="4451704" y="2459903"/>
                </a:lnTo>
                <a:lnTo>
                  <a:pt x="4431577" y="2499719"/>
                </a:lnTo>
                <a:lnTo>
                  <a:pt x="4424576" y="2517658"/>
                </a:lnTo>
                <a:lnTo>
                  <a:pt x="4416263" y="2535159"/>
                </a:lnTo>
                <a:lnTo>
                  <a:pt x="4407075" y="2552224"/>
                </a:lnTo>
                <a:lnTo>
                  <a:pt x="4397886" y="2568850"/>
                </a:lnTo>
                <a:lnTo>
                  <a:pt x="4387385" y="2585039"/>
                </a:lnTo>
                <a:lnTo>
                  <a:pt x="4376884" y="2600790"/>
                </a:lnTo>
                <a:lnTo>
                  <a:pt x="4365508" y="2616104"/>
                </a:lnTo>
                <a:lnTo>
                  <a:pt x="4354132" y="2630981"/>
                </a:lnTo>
                <a:lnTo>
                  <a:pt x="4341881" y="2645857"/>
                </a:lnTo>
                <a:lnTo>
                  <a:pt x="4330068" y="2660733"/>
                </a:lnTo>
                <a:lnTo>
                  <a:pt x="4304690" y="2689611"/>
                </a:lnTo>
                <a:lnTo>
                  <a:pt x="4279313" y="2718051"/>
                </a:lnTo>
                <a:lnTo>
                  <a:pt x="4253936" y="2746929"/>
                </a:lnTo>
                <a:lnTo>
                  <a:pt x="4249998" y="2751742"/>
                </a:lnTo>
                <a:lnTo>
                  <a:pt x="4245185" y="2755680"/>
                </a:lnTo>
                <a:lnTo>
                  <a:pt x="4235121" y="2763555"/>
                </a:lnTo>
                <a:lnTo>
                  <a:pt x="4224183" y="2771431"/>
                </a:lnTo>
                <a:lnTo>
                  <a:pt x="4219808" y="2775806"/>
                </a:lnTo>
                <a:lnTo>
                  <a:pt x="4214995" y="2780182"/>
                </a:lnTo>
                <a:lnTo>
                  <a:pt x="4211494" y="2784995"/>
                </a:lnTo>
                <a:lnTo>
                  <a:pt x="4208432" y="2790245"/>
                </a:lnTo>
                <a:lnTo>
                  <a:pt x="4206244" y="2795058"/>
                </a:lnTo>
                <a:lnTo>
                  <a:pt x="4205369" y="2798121"/>
                </a:lnTo>
                <a:lnTo>
                  <a:pt x="4205369" y="2801184"/>
                </a:lnTo>
                <a:lnTo>
                  <a:pt x="4205369" y="2804246"/>
                </a:lnTo>
                <a:lnTo>
                  <a:pt x="4205369" y="2807309"/>
                </a:lnTo>
                <a:lnTo>
                  <a:pt x="4205806" y="2811247"/>
                </a:lnTo>
                <a:lnTo>
                  <a:pt x="4207119" y="2814747"/>
                </a:lnTo>
                <a:lnTo>
                  <a:pt x="4208432" y="2818248"/>
                </a:lnTo>
                <a:lnTo>
                  <a:pt x="4210619" y="2822186"/>
                </a:lnTo>
                <a:lnTo>
                  <a:pt x="4214995" y="2830936"/>
                </a:lnTo>
                <a:lnTo>
                  <a:pt x="4223308" y="2831812"/>
                </a:lnTo>
                <a:lnTo>
                  <a:pt x="4231184" y="2832687"/>
                </a:lnTo>
                <a:lnTo>
                  <a:pt x="4239059" y="2833124"/>
                </a:lnTo>
                <a:lnTo>
                  <a:pt x="4246935" y="2833562"/>
                </a:lnTo>
                <a:lnTo>
                  <a:pt x="4250873" y="2833124"/>
                </a:lnTo>
                <a:lnTo>
                  <a:pt x="4254811" y="2832687"/>
                </a:lnTo>
                <a:lnTo>
                  <a:pt x="4258749" y="2831812"/>
                </a:lnTo>
                <a:lnTo>
                  <a:pt x="4262249" y="2830499"/>
                </a:lnTo>
                <a:lnTo>
                  <a:pt x="4265749" y="2828311"/>
                </a:lnTo>
                <a:lnTo>
                  <a:pt x="4268812" y="2826123"/>
                </a:lnTo>
                <a:lnTo>
                  <a:pt x="4272750" y="2823498"/>
                </a:lnTo>
                <a:lnTo>
                  <a:pt x="4275813" y="2819998"/>
                </a:lnTo>
                <a:lnTo>
                  <a:pt x="4280626" y="2813435"/>
                </a:lnTo>
                <a:lnTo>
                  <a:pt x="4285439" y="2807309"/>
                </a:lnTo>
                <a:lnTo>
                  <a:pt x="4291127" y="2802496"/>
                </a:lnTo>
                <a:lnTo>
                  <a:pt x="4296377" y="2797683"/>
                </a:lnTo>
                <a:lnTo>
                  <a:pt x="4301628" y="2793308"/>
                </a:lnTo>
                <a:lnTo>
                  <a:pt x="4307753" y="2789370"/>
                </a:lnTo>
                <a:lnTo>
                  <a:pt x="4314316" y="2785870"/>
                </a:lnTo>
                <a:lnTo>
                  <a:pt x="4320442" y="2782807"/>
                </a:lnTo>
                <a:lnTo>
                  <a:pt x="4326567" y="2780182"/>
                </a:lnTo>
                <a:lnTo>
                  <a:pt x="4333130" y="2778432"/>
                </a:lnTo>
                <a:lnTo>
                  <a:pt x="4339693" y="2776244"/>
                </a:lnTo>
                <a:lnTo>
                  <a:pt x="4346257" y="2775369"/>
                </a:lnTo>
                <a:lnTo>
                  <a:pt x="4353257" y="2774494"/>
                </a:lnTo>
                <a:lnTo>
                  <a:pt x="4360258" y="2774056"/>
                </a:lnTo>
                <a:lnTo>
                  <a:pt x="4367696" y="2774056"/>
                </a:lnTo>
                <a:lnTo>
                  <a:pt x="4374259" y="2775369"/>
                </a:lnTo>
                <a:lnTo>
                  <a:pt x="4381260" y="2776244"/>
                </a:lnTo>
                <a:lnTo>
                  <a:pt x="4388698" y="2777557"/>
                </a:lnTo>
                <a:lnTo>
                  <a:pt x="4395699" y="2779744"/>
                </a:lnTo>
                <a:lnTo>
                  <a:pt x="4402699" y="2782369"/>
                </a:lnTo>
                <a:lnTo>
                  <a:pt x="4410137" y="2785432"/>
                </a:lnTo>
                <a:lnTo>
                  <a:pt x="4417138" y="2788495"/>
                </a:lnTo>
                <a:lnTo>
                  <a:pt x="4424576" y="2792433"/>
                </a:lnTo>
                <a:lnTo>
                  <a:pt x="4431577" y="2797246"/>
                </a:lnTo>
                <a:lnTo>
                  <a:pt x="4439015" y="2802059"/>
                </a:lnTo>
                <a:lnTo>
                  <a:pt x="4445578" y="2807309"/>
                </a:lnTo>
                <a:lnTo>
                  <a:pt x="4452579" y="2812997"/>
                </a:lnTo>
                <a:lnTo>
                  <a:pt x="4459142" y="2819998"/>
                </a:lnTo>
                <a:lnTo>
                  <a:pt x="4466142" y="2826561"/>
                </a:lnTo>
                <a:lnTo>
                  <a:pt x="4472706" y="2833562"/>
                </a:lnTo>
                <a:lnTo>
                  <a:pt x="4478831" y="2841875"/>
                </a:lnTo>
                <a:lnTo>
                  <a:pt x="4485394" y="2850188"/>
                </a:lnTo>
                <a:lnTo>
                  <a:pt x="4490207" y="2855876"/>
                </a:lnTo>
                <a:lnTo>
                  <a:pt x="4494583" y="2860689"/>
                </a:lnTo>
                <a:lnTo>
                  <a:pt x="4498958" y="2865065"/>
                </a:lnTo>
                <a:lnTo>
                  <a:pt x="4503333" y="2868127"/>
                </a:lnTo>
                <a:lnTo>
                  <a:pt x="4507709" y="2870753"/>
                </a:lnTo>
                <a:lnTo>
                  <a:pt x="4512084" y="2872503"/>
                </a:lnTo>
                <a:lnTo>
                  <a:pt x="4516460" y="2873815"/>
                </a:lnTo>
                <a:lnTo>
                  <a:pt x="4520397" y="2874690"/>
                </a:lnTo>
                <a:lnTo>
                  <a:pt x="4524773" y="2874690"/>
                </a:lnTo>
                <a:lnTo>
                  <a:pt x="4529148" y="2874690"/>
                </a:lnTo>
                <a:lnTo>
                  <a:pt x="4537461" y="2874690"/>
                </a:lnTo>
                <a:lnTo>
                  <a:pt x="4546212" y="2874253"/>
                </a:lnTo>
                <a:lnTo>
                  <a:pt x="4555401" y="2874690"/>
                </a:lnTo>
                <a:lnTo>
                  <a:pt x="4570277" y="2865502"/>
                </a:lnTo>
                <a:lnTo>
                  <a:pt x="4584716" y="2857189"/>
                </a:lnTo>
                <a:lnTo>
                  <a:pt x="4599592" y="2848876"/>
                </a:lnTo>
                <a:lnTo>
                  <a:pt x="4614469" y="2841875"/>
                </a:lnTo>
                <a:lnTo>
                  <a:pt x="4629782" y="2835312"/>
                </a:lnTo>
                <a:lnTo>
                  <a:pt x="4644659" y="2829186"/>
                </a:lnTo>
                <a:lnTo>
                  <a:pt x="4659973" y="2823498"/>
                </a:lnTo>
                <a:lnTo>
                  <a:pt x="4675287" y="2817810"/>
                </a:lnTo>
                <a:lnTo>
                  <a:pt x="4690600" y="2812997"/>
                </a:lnTo>
                <a:lnTo>
                  <a:pt x="4706789" y="2809059"/>
                </a:lnTo>
                <a:lnTo>
                  <a:pt x="4722103" y="2805122"/>
                </a:lnTo>
                <a:lnTo>
                  <a:pt x="4737855" y="2801184"/>
                </a:lnTo>
                <a:lnTo>
                  <a:pt x="4753606" y="2798121"/>
                </a:lnTo>
                <a:lnTo>
                  <a:pt x="4769358" y="2795496"/>
                </a:lnTo>
                <a:lnTo>
                  <a:pt x="4785109" y="2793308"/>
                </a:lnTo>
                <a:lnTo>
                  <a:pt x="4801736" y="2791120"/>
                </a:lnTo>
                <a:lnTo>
                  <a:pt x="4833238" y="2788058"/>
                </a:lnTo>
                <a:lnTo>
                  <a:pt x="4865616" y="2785870"/>
                </a:lnTo>
                <a:lnTo>
                  <a:pt x="4897994" y="2784995"/>
                </a:lnTo>
                <a:lnTo>
                  <a:pt x="4930372" y="2784995"/>
                </a:lnTo>
                <a:lnTo>
                  <a:pt x="4962750" y="2784995"/>
                </a:lnTo>
                <a:lnTo>
                  <a:pt x="4995128" y="2785870"/>
                </a:lnTo>
                <a:lnTo>
                  <a:pt x="5059447" y="2788495"/>
                </a:lnTo>
                <a:lnTo>
                  <a:pt x="5068635" y="2788495"/>
                </a:lnTo>
                <a:lnTo>
                  <a:pt x="5077386" y="2788058"/>
                </a:lnTo>
                <a:lnTo>
                  <a:pt x="5086136" y="2787620"/>
                </a:lnTo>
                <a:lnTo>
                  <a:pt x="5094450" y="2785870"/>
                </a:lnTo>
                <a:lnTo>
                  <a:pt x="5102325" y="2784557"/>
                </a:lnTo>
                <a:lnTo>
                  <a:pt x="5109326" y="2782369"/>
                </a:lnTo>
                <a:lnTo>
                  <a:pt x="5116327" y="2779744"/>
                </a:lnTo>
                <a:lnTo>
                  <a:pt x="5123327" y="2777119"/>
                </a:lnTo>
                <a:lnTo>
                  <a:pt x="5129890" y="2774056"/>
                </a:lnTo>
                <a:lnTo>
                  <a:pt x="5136016" y="2770993"/>
                </a:lnTo>
                <a:lnTo>
                  <a:pt x="5142142" y="2767493"/>
                </a:lnTo>
                <a:lnTo>
                  <a:pt x="5147830" y="2763555"/>
                </a:lnTo>
                <a:lnTo>
                  <a:pt x="5159206" y="2755242"/>
                </a:lnTo>
                <a:lnTo>
                  <a:pt x="5169269" y="2746491"/>
                </a:lnTo>
                <a:lnTo>
                  <a:pt x="5179770" y="2737303"/>
                </a:lnTo>
                <a:lnTo>
                  <a:pt x="5189396" y="2727677"/>
                </a:lnTo>
                <a:lnTo>
                  <a:pt x="5199022" y="2718051"/>
                </a:lnTo>
                <a:lnTo>
                  <a:pt x="5209085" y="2708863"/>
                </a:lnTo>
                <a:lnTo>
                  <a:pt x="5219149" y="2699674"/>
                </a:lnTo>
                <a:lnTo>
                  <a:pt x="5230087" y="2691361"/>
                </a:lnTo>
                <a:lnTo>
                  <a:pt x="5241026" y="2684361"/>
                </a:lnTo>
                <a:lnTo>
                  <a:pt x="5246714" y="2680860"/>
                </a:lnTo>
                <a:lnTo>
                  <a:pt x="5252839" y="2677797"/>
                </a:lnTo>
                <a:lnTo>
                  <a:pt x="5257215" y="2672547"/>
                </a:lnTo>
                <a:lnTo>
                  <a:pt x="5261152" y="2667297"/>
                </a:lnTo>
                <a:lnTo>
                  <a:pt x="5265090" y="2662921"/>
                </a:lnTo>
                <a:lnTo>
                  <a:pt x="5269903" y="2658108"/>
                </a:lnTo>
                <a:lnTo>
                  <a:pt x="5274716" y="2654608"/>
                </a:lnTo>
                <a:lnTo>
                  <a:pt x="5279092" y="2650670"/>
                </a:lnTo>
                <a:lnTo>
                  <a:pt x="5283905" y="2647607"/>
                </a:lnTo>
                <a:lnTo>
                  <a:pt x="5288717" y="2644544"/>
                </a:lnTo>
                <a:lnTo>
                  <a:pt x="5299218" y="2639294"/>
                </a:lnTo>
                <a:lnTo>
                  <a:pt x="5309282" y="2635356"/>
                </a:lnTo>
                <a:lnTo>
                  <a:pt x="5320220" y="2631418"/>
                </a:lnTo>
                <a:lnTo>
                  <a:pt x="5331159" y="2628793"/>
                </a:lnTo>
                <a:lnTo>
                  <a:pt x="5342097" y="2627480"/>
                </a:lnTo>
                <a:lnTo>
                  <a:pt x="5353473" y="2626605"/>
                </a:lnTo>
                <a:lnTo>
                  <a:pt x="5365287" y="2625293"/>
                </a:lnTo>
                <a:lnTo>
                  <a:pt x="5376663" y="2624855"/>
                </a:lnTo>
                <a:lnTo>
                  <a:pt x="5399853" y="2624418"/>
                </a:lnTo>
                <a:lnTo>
                  <a:pt x="5422167" y="2623980"/>
                </a:lnTo>
                <a:lnTo>
                  <a:pt x="5451482" y="2622230"/>
                </a:lnTo>
                <a:lnTo>
                  <a:pt x="5481235" y="2621792"/>
                </a:lnTo>
                <a:lnTo>
                  <a:pt x="5511425" y="2621355"/>
                </a:lnTo>
                <a:lnTo>
                  <a:pt x="5541178" y="2621792"/>
                </a:lnTo>
                <a:lnTo>
                  <a:pt x="5556054" y="2622230"/>
                </a:lnTo>
                <a:lnTo>
                  <a:pt x="5570493" y="2623543"/>
                </a:lnTo>
                <a:lnTo>
                  <a:pt x="5585369" y="2624855"/>
                </a:lnTo>
                <a:lnTo>
                  <a:pt x="5599808" y="2627043"/>
                </a:lnTo>
                <a:lnTo>
                  <a:pt x="5614247" y="2628793"/>
                </a:lnTo>
                <a:lnTo>
                  <a:pt x="5627811" y="2631856"/>
                </a:lnTo>
                <a:lnTo>
                  <a:pt x="5641812" y="2635794"/>
                </a:lnTo>
                <a:lnTo>
                  <a:pt x="5655376" y="2639732"/>
                </a:lnTo>
                <a:lnTo>
                  <a:pt x="5665002" y="2642794"/>
                </a:lnTo>
                <a:lnTo>
                  <a:pt x="5674628" y="2646732"/>
                </a:lnTo>
                <a:lnTo>
                  <a:pt x="5693879" y="2655045"/>
                </a:lnTo>
                <a:lnTo>
                  <a:pt x="5732383" y="2672985"/>
                </a:lnTo>
                <a:lnTo>
                  <a:pt x="5751635" y="2681298"/>
                </a:lnTo>
                <a:lnTo>
                  <a:pt x="5761261" y="2685236"/>
                </a:lnTo>
                <a:lnTo>
                  <a:pt x="5771761" y="2689174"/>
                </a:lnTo>
                <a:lnTo>
                  <a:pt x="5781825" y="2692236"/>
                </a:lnTo>
                <a:lnTo>
                  <a:pt x="5792763" y="2695299"/>
                </a:lnTo>
                <a:lnTo>
                  <a:pt x="5803702" y="2697049"/>
                </a:lnTo>
                <a:lnTo>
                  <a:pt x="5814203" y="2699237"/>
                </a:lnTo>
                <a:lnTo>
                  <a:pt x="5818578" y="2700112"/>
                </a:lnTo>
                <a:lnTo>
                  <a:pt x="5821641" y="2701862"/>
                </a:lnTo>
                <a:lnTo>
                  <a:pt x="5823829" y="2704050"/>
                </a:lnTo>
                <a:lnTo>
                  <a:pt x="5825579" y="2706238"/>
                </a:lnTo>
                <a:lnTo>
                  <a:pt x="5826454" y="2710175"/>
                </a:lnTo>
                <a:lnTo>
                  <a:pt x="5826454" y="2713676"/>
                </a:lnTo>
                <a:lnTo>
                  <a:pt x="5826016" y="2717614"/>
                </a:lnTo>
                <a:lnTo>
                  <a:pt x="5825579" y="2721989"/>
                </a:lnTo>
                <a:lnTo>
                  <a:pt x="5822516" y="2731177"/>
                </a:lnTo>
                <a:lnTo>
                  <a:pt x="5819016" y="2740366"/>
                </a:lnTo>
                <a:lnTo>
                  <a:pt x="5811140" y="2757430"/>
                </a:lnTo>
                <a:lnTo>
                  <a:pt x="5809827" y="2770556"/>
                </a:lnTo>
                <a:lnTo>
                  <a:pt x="5808515" y="2783682"/>
                </a:lnTo>
                <a:lnTo>
                  <a:pt x="5808515" y="2797683"/>
                </a:lnTo>
                <a:lnTo>
                  <a:pt x="5808952" y="2811247"/>
                </a:lnTo>
                <a:lnTo>
                  <a:pt x="5810703" y="2838375"/>
                </a:lnTo>
                <a:lnTo>
                  <a:pt x="5812890" y="2865940"/>
                </a:lnTo>
                <a:lnTo>
                  <a:pt x="5813328" y="2879503"/>
                </a:lnTo>
                <a:lnTo>
                  <a:pt x="5813328" y="2893067"/>
                </a:lnTo>
                <a:lnTo>
                  <a:pt x="5813328" y="2906631"/>
                </a:lnTo>
                <a:lnTo>
                  <a:pt x="5811578" y="2919757"/>
                </a:lnTo>
                <a:lnTo>
                  <a:pt x="5809827" y="2933758"/>
                </a:lnTo>
                <a:lnTo>
                  <a:pt x="5806765" y="2946884"/>
                </a:lnTo>
                <a:lnTo>
                  <a:pt x="5804577" y="2953885"/>
                </a:lnTo>
                <a:lnTo>
                  <a:pt x="5801952" y="2960448"/>
                </a:lnTo>
                <a:lnTo>
                  <a:pt x="5799326" y="2967011"/>
                </a:lnTo>
                <a:lnTo>
                  <a:pt x="5795826" y="2973137"/>
                </a:lnTo>
                <a:lnTo>
                  <a:pt x="5791013" y="2991076"/>
                </a:lnTo>
                <a:lnTo>
                  <a:pt x="5781825" y="3017766"/>
                </a:lnTo>
                <a:lnTo>
                  <a:pt x="5774387" y="3040956"/>
                </a:lnTo>
                <a:lnTo>
                  <a:pt x="5767386" y="3061520"/>
                </a:lnTo>
                <a:lnTo>
                  <a:pt x="5763448" y="3078146"/>
                </a:lnTo>
                <a:lnTo>
                  <a:pt x="5762136" y="3086022"/>
                </a:lnTo>
                <a:lnTo>
                  <a:pt x="5760385" y="3093023"/>
                </a:lnTo>
                <a:lnTo>
                  <a:pt x="5759948" y="3099148"/>
                </a:lnTo>
                <a:lnTo>
                  <a:pt x="5759948" y="3105711"/>
                </a:lnTo>
                <a:lnTo>
                  <a:pt x="5760385" y="3110524"/>
                </a:lnTo>
                <a:lnTo>
                  <a:pt x="5762136" y="3115337"/>
                </a:lnTo>
                <a:lnTo>
                  <a:pt x="5763448" y="3119713"/>
                </a:lnTo>
                <a:lnTo>
                  <a:pt x="5765636" y="3123651"/>
                </a:lnTo>
                <a:lnTo>
                  <a:pt x="5768699" y="3126713"/>
                </a:lnTo>
                <a:lnTo>
                  <a:pt x="5772199" y="3129776"/>
                </a:lnTo>
                <a:lnTo>
                  <a:pt x="5777012" y="3132401"/>
                </a:lnTo>
                <a:lnTo>
                  <a:pt x="5781387" y="3134152"/>
                </a:lnTo>
                <a:lnTo>
                  <a:pt x="5787513" y="3136339"/>
                </a:lnTo>
                <a:lnTo>
                  <a:pt x="5793638" y="3137652"/>
                </a:lnTo>
                <a:lnTo>
                  <a:pt x="5801077" y="3139402"/>
                </a:lnTo>
                <a:lnTo>
                  <a:pt x="5808952" y="3140277"/>
                </a:lnTo>
                <a:lnTo>
                  <a:pt x="5827767" y="3141590"/>
                </a:lnTo>
                <a:lnTo>
                  <a:pt x="5849644" y="3142465"/>
                </a:lnTo>
                <a:lnTo>
                  <a:pt x="5903899" y="3142902"/>
                </a:lnTo>
                <a:lnTo>
                  <a:pt x="5920963" y="3143777"/>
                </a:lnTo>
                <a:lnTo>
                  <a:pt x="5938027" y="3145090"/>
                </a:lnTo>
                <a:lnTo>
                  <a:pt x="5971717" y="3148590"/>
                </a:lnTo>
                <a:lnTo>
                  <a:pt x="5991406" y="3149465"/>
                </a:lnTo>
                <a:lnTo>
                  <a:pt x="6000595" y="3150341"/>
                </a:lnTo>
                <a:lnTo>
                  <a:pt x="6009783" y="3151653"/>
                </a:lnTo>
                <a:lnTo>
                  <a:pt x="6018096" y="3153403"/>
                </a:lnTo>
                <a:lnTo>
                  <a:pt x="6026847" y="3155591"/>
                </a:lnTo>
                <a:lnTo>
                  <a:pt x="6034285" y="3158654"/>
                </a:lnTo>
                <a:lnTo>
                  <a:pt x="6041724" y="3162592"/>
                </a:lnTo>
                <a:lnTo>
                  <a:pt x="6048287" y="3166529"/>
                </a:lnTo>
                <a:lnTo>
                  <a:pt x="6053975" y="3171780"/>
                </a:lnTo>
                <a:lnTo>
                  <a:pt x="6059663" y="3177906"/>
                </a:lnTo>
                <a:lnTo>
                  <a:pt x="6063601" y="3184906"/>
                </a:lnTo>
                <a:lnTo>
                  <a:pt x="6067538" y="3192782"/>
                </a:lnTo>
                <a:lnTo>
                  <a:pt x="6070164" y="3201970"/>
                </a:lnTo>
                <a:lnTo>
                  <a:pt x="6072351" y="3212034"/>
                </a:lnTo>
                <a:lnTo>
                  <a:pt x="6073226" y="3223847"/>
                </a:lnTo>
                <a:lnTo>
                  <a:pt x="6068851" y="3233036"/>
                </a:lnTo>
                <a:lnTo>
                  <a:pt x="6067538" y="3233911"/>
                </a:lnTo>
                <a:lnTo>
                  <a:pt x="6068414" y="3233911"/>
                </a:lnTo>
                <a:lnTo>
                  <a:pt x="6070164" y="3234348"/>
                </a:lnTo>
                <a:lnTo>
                  <a:pt x="6071914" y="3229098"/>
                </a:lnTo>
                <a:lnTo>
                  <a:pt x="6073226" y="3223847"/>
                </a:lnTo>
                <a:lnTo>
                  <a:pt x="6076727" y="3225597"/>
                </a:lnTo>
                <a:lnTo>
                  <a:pt x="6080227" y="3226472"/>
                </a:lnTo>
                <a:lnTo>
                  <a:pt x="6083727" y="3226472"/>
                </a:lnTo>
                <a:lnTo>
                  <a:pt x="6086790" y="3226472"/>
                </a:lnTo>
                <a:lnTo>
                  <a:pt x="6089853" y="3226035"/>
                </a:lnTo>
                <a:lnTo>
                  <a:pt x="6092916" y="3225597"/>
                </a:lnTo>
                <a:lnTo>
                  <a:pt x="6099479" y="3222972"/>
                </a:lnTo>
                <a:lnTo>
                  <a:pt x="6105167" y="3219472"/>
                </a:lnTo>
                <a:lnTo>
                  <a:pt x="6111292" y="3215096"/>
                </a:lnTo>
                <a:lnTo>
                  <a:pt x="6123106" y="3206346"/>
                </a:lnTo>
                <a:lnTo>
                  <a:pt x="6129232" y="3202408"/>
                </a:lnTo>
                <a:lnTo>
                  <a:pt x="6135357" y="3198907"/>
                </a:lnTo>
                <a:lnTo>
                  <a:pt x="6141045" y="3196282"/>
                </a:lnTo>
                <a:lnTo>
                  <a:pt x="6144108" y="3195845"/>
                </a:lnTo>
                <a:lnTo>
                  <a:pt x="6147171" y="3195407"/>
                </a:lnTo>
                <a:lnTo>
                  <a:pt x="6150671" y="3195407"/>
                </a:lnTo>
                <a:lnTo>
                  <a:pt x="6153734" y="3195845"/>
                </a:lnTo>
                <a:lnTo>
                  <a:pt x="6156797" y="3196720"/>
                </a:lnTo>
                <a:lnTo>
                  <a:pt x="6159859" y="3198470"/>
                </a:lnTo>
                <a:lnTo>
                  <a:pt x="6163797" y="3200220"/>
                </a:lnTo>
                <a:lnTo>
                  <a:pt x="6166860" y="3203283"/>
                </a:lnTo>
                <a:lnTo>
                  <a:pt x="6170360" y="3206346"/>
                </a:lnTo>
                <a:lnTo>
                  <a:pt x="6173423" y="3210721"/>
                </a:lnTo>
                <a:lnTo>
                  <a:pt x="6178674" y="3217284"/>
                </a:lnTo>
                <a:lnTo>
                  <a:pt x="6182611" y="3224722"/>
                </a:lnTo>
                <a:lnTo>
                  <a:pt x="6186112" y="3231285"/>
                </a:lnTo>
                <a:lnTo>
                  <a:pt x="6189175" y="3238286"/>
                </a:lnTo>
                <a:lnTo>
                  <a:pt x="6191362" y="3245724"/>
                </a:lnTo>
                <a:lnTo>
                  <a:pt x="6192675" y="3252725"/>
                </a:lnTo>
                <a:lnTo>
                  <a:pt x="6193987" y="3259725"/>
                </a:lnTo>
                <a:lnTo>
                  <a:pt x="6194425" y="3267164"/>
                </a:lnTo>
                <a:lnTo>
                  <a:pt x="6193987" y="3274164"/>
                </a:lnTo>
                <a:lnTo>
                  <a:pt x="6192675" y="3282040"/>
                </a:lnTo>
                <a:lnTo>
                  <a:pt x="6191362" y="3289041"/>
                </a:lnTo>
                <a:lnTo>
                  <a:pt x="6189175" y="3296916"/>
                </a:lnTo>
                <a:lnTo>
                  <a:pt x="6186112" y="3303917"/>
                </a:lnTo>
                <a:lnTo>
                  <a:pt x="6182611" y="3311355"/>
                </a:lnTo>
                <a:lnTo>
                  <a:pt x="6178674" y="3318356"/>
                </a:lnTo>
                <a:lnTo>
                  <a:pt x="6173423" y="3325356"/>
                </a:lnTo>
                <a:lnTo>
                  <a:pt x="6175611" y="3340233"/>
                </a:lnTo>
                <a:lnTo>
                  <a:pt x="6176923" y="3355109"/>
                </a:lnTo>
                <a:lnTo>
                  <a:pt x="6177361" y="3369986"/>
                </a:lnTo>
                <a:lnTo>
                  <a:pt x="6177361" y="3384862"/>
                </a:lnTo>
                <a:lnTo>
                  <a:pt x="6176923" y="3399738"/>
                </a:lnTo>
                <a:lnTo>
                  <a:pt x="6176048" y="3414177"/>
                </a:lnTo>
                <a:lnTo>
                  <a:pt x="6173861" y="3429053"/>
                </a:lnTo>
                <a:lnTo>
                  <a:pt x="6172548" y="3443492"/>
                </a:lnTo>
                <a:lnTo>
                  <a:pt x="6167298" y="3472370"/>
                </a:lnTo>
                <a:lnTo>
                  <a:pt x="6162047" y="3501685"/>
                </a:lnTo>
                <a:lnTo>
                  <a:pt x="6156797" y="3530125"/>
                </a:lnTo>
                <a:lnTo>
                  <a:pt x="6152421" y="3559440"/>
                </a:lnTo>
                <a:lnTo>
                  <a:pt x="6149358" y="3576067"/>
                </a:lnTo>
                <a:lnTo>
                  <a:pt x="6145858" y="3592256"/>
                </a:lnTo>
                <a:lnTo>
                  <a:pt x="6141920" y="3608007"/>
                </a:lnTo>
                <a:lnTo>
                  <a:pt x="6137982" y="3624196"/>
                </a:lnTo>
                <a:lnTo>
                  <a:pt x="6133169" y="3639948"/>
                </a:lnTo>
                <a:lnTo>
                  <a:pt x="6128794" y="3655699"/>
                </a:lnTo>
                <a:lnTo>
                  <a:pt x="6119168" y="3686764"/>
                </a:lnTo>
                <a:lnTo>
                  <a:pt x="6107792" y="3717392"/>
                </a:lnTo>
                <a:lnTo>
                  <a:pt x="6095541" y="3747582"/>
                </a:lnTo>
                <a:lnTo>
                  <a:pt x="6082415" y="3777335"/>
                </a:lnTo>
                <a:lnTo>
                  <a:pt x="6068851" y="3807088"/>
                </a:lnTo>
                <a:lnTo>
                  <a:pt x="6054412" y="3836403"/>
                </a:lnTo>
                <a:lnTo>
                  <a:pt x="6039098" y="3865281"/>
                </a:lnTo>
                <a:lnTo>
                  <a:pt x="6022909" y="3893721"/>
                </a:lnTo>
                <a:lnTo>
                  <a:pt x="6006720" y="3922161"/>
                </a:lnTo>
                <a:lnTo>
                  <a:pt x="5989656" y="3950163"/>
                </a:lnTo>
                <a:lnTo>
                  <a:pt x="5972592" y="3978603"/>
                </a:lnTo>
                <a:lnTo>
                  <a:pt x="5954653" y="4006168"/>
                </a:lnTo>
                <a:lnTo>
                  <a:pt x="5936714" y="4033734"/>
                </a:lnTo>
                <a:lnTo>
                  <a:pt x="5913962" y="4069174"/>
                </a:lnTo>
                <a:lnTo>
                  <a:pt x="5889460" y="4104615"/>
                </a:lnTo>
                <a:lnTo>
                  <a:pt x="5865395" y="4139618"/>
                </a:lnTo>
                <a:lnTo>
                  <a:pt x="5840455" y="4173309"/>
                </a:lnTo>
                <a:lnTo>
                  <a:pt x="5814640" y="4207437"/>
                </a:lnTo>
                <a:lnTo>
                  <a:pt x="5788826" y="4240690"/>
                </a:lnTo>
                <a:lnTo>
                  <a:pt x="5762136" y="4273505"/>
                </a:lnTo>
                <a:lnTo>
                  <a:pt x="5734133" y="4305883"/>
                </a:lnTo>
                <a:lnTo>
                  <a:pt x="5726695" y="4319009"/>
                </a:lnTo>
                <a:lnTo>
                  <a:pt x="5717944" y="4332573"/>
                </a:lnTo>
                <a:lnTo>
                  <a:pt x="5708756" y="4344824"/>
                </a:lnTo>
                <a:lnTo>
                  <a:pt x="5698692" y="4357075"/>
                </a:lnTo>
                <a:lnTo>
                  <a:pt x="5689066" y="4368889"/>
                </a:lnTo>
                <a:lnTo>
                  <a:pt x="5678128" y="4380265"/>
                </a:lnTo>
                <a:lnTo>
                  <a:pt x="5656688" y="4402142"/>
                </a:lnTo>
                <a:lnTo>
                  <a:pt x="5634812" y="4424894"/>
                </a:lnTo>
                <a:lnTo>
                  <a:pt x="5623435" y="4436270"/>
                </a:lnTo>
                <a:lnTo>
                  <a:pt x="5612497" y="4448084"/>
                </a:lnTo>
                <a:lnTo>
                  <a:pt x="5602434" y="4459460"/>
                </a:lnTo>
                <a:lnTo>
                  <a:pt x="5592808" y="4472586"/>
                </a:lnTo>
                <a:lnTo>
                  <a:pt x="5582744" y="4485275"/>
                </a:lnTo>
                <a:lnTo>
                  <a:pt x="5573993" y="4499276"/>
                </a:lnTo>
                <a:lnTo>
                  <a:pt x="5560867" y="4520278"/>
                </a:lnTo>
                <a:lnTo>
                  <a:pt x="5546428" y="4541280"/>
                </a:lnTo>
                <a:lnTo>
                  <a:pt x="5531552" y="4561844"/>
                </a:lnTo>
                <a:lnTo>
                  <a:pt x="5516238" y="4582408"/>
                </a:lnTo>
                <a:lnTo>
                  <a:pt x="5500487" y="4601660"/>
                </a:lnTo>
                <a:lnTo>
                  <a:pt x="5484298" y="4621787"/>
                </a:lnTo>
                <a:lnTo>
                  <a:pt x="5467234" y="4641039"/>
                </a:lnTo>
                <a:lnTo>
                  <a:pt x="5450607" y="4660291"/>
                </a:lnTo>
                <a:lnTo>
                  <a:pt x="5416042" y="4698794"/>
                </a:lnTo>
                <a:lnTo>
                  <a:pt x="5381038" y="4736860"/>
                </a:lnTo>
                <a:lnTo>
                  <a:pt x="5346473" y="4774488"/>
                </a:lnTo>
                <a:lnTo>
                  <a:pt x="5329409" y="4794178"/>
                </a:lnTo>
                <a:lnTo>
                  <a:pt x="5312345" y="4812992"/>
                </a:lnTo>
                <a:lnTo>
                  <a:pt x="5152643" y="5009010"/>
                </a:lnTo>
                <a:lnTo>
                  <a:pt x="5118514" y="5044451"/>
                </a:lnTo>
                <a:lnTo>
                  <a:pt x="5085261" y="5079891"/>
                </a:lnTo>
                <a:lnTo>
                  <a:pt x="5017880" y="5151210"/>
                </a:lnTo>
                <a:lnTo>
                  <a:pt x="4984190" y="5186651"/>
                </a:lnTo>
                <a:lnTo>
                  <a:pt x="4949624" y="5221217"/>
                </a:lnTo>
                <a:lnTo>
                  <a:pt x="4915058" y="5255782"/>
                </a:lnTo>
                <a:lnTo>
                  <a:pt x="4879618" y="5289473"/>
                </a:lnTo>
                <a:lnTo>
                  <a:pt x="4843739" y="5323601"/>
                </a:lnTo>
                <a:lnTo>
                  <a:pt x="4808736" y="5357729"/>
                </a:lnTo>
                <a:lnTo>
                  <a:pt x="4774171" y="5393170"/>
                </a:lnTo>
                <a:lnTo>
                  <a:pt x="4740042" y="5428611"/>
                </a:lnTo>
                <a:lnTo>
                  <a:pt x="4706789" y="5464051"/>
                </a:lnTo>
                <a:lnTo>
                  <a:pt x="4673099" y="5500367"/>
                </a:lnTo>
                <a:lnTo>
                  <a:pt x="4607030" y="5572561"/>
                </a:lnTo>
                <a:lnTo>
                  <a:pt x="4540524" y="5645193"/>
                </a:lnTo>
                <a:lnTo>
                  <a:pt x="4506834" y="5681509"/>
                </a:lnTo>
                <a:lnTo>
                  <a:pt x="4473581" y="5717387"/>
                </a:lnTo>
                <a:lnTo>
                  <a:pt x="4439890" y="5752828"/>
                </a:lnTo>
                <a:lnTo>
                  <a:pt x="4404887" y="5787831"/>
                </a:lnTo>
                <a:lnTo>
                  <a:pt x="4369884" y="5822396"/>
                </a:lnTo>
                <a:lnTo>
                  <a:pt x="4334443" y="5856525"/>
                </a:lnTo>
                <a:lnTo>
                  <a:pt x="4313441" y="5875776"/>
                </a:lnTo>
                <a:lnTo>
                  <a:pt x="4293752" y="5896341"/>
                </a:lnTo>
                <a:lnTo>
                  <a:pt x="4274062" y="5917343"/>
                </a:lnTo>
                <a:lnTo>
                  <a:pt x="4254811" y="5938345"/>
                </a:lnTo>
                <a:lnTo>
                  <a:pt x="4217182" y="5981661"/>
                </a:lnTo>
                <a:lnTo>
                  <a:pt x="4179116" y="6024540"/>
                </a:lnTo>
                <a:lnTo>
                  <a:pt x="4160302" y="6045979"/>
                </a:lnTo>
                <a:lnTo>
                  <a:pt x="4140613" y="6067856"/>
                </a:lnTo>
                <a:lnTo>
                  <a:pt x="4121361" y="6088858"/>
                </a:lnTo>
                <a:lnTo>
                  <a:pt x="4101234" y="6109422"/>
                </a:lnTo>
                <a:lnTo>
                  <a:pt x="4080232" y="6129112"/>
                </a:lnTo>
                <a:lnTo>
                  <a:pt x="4059230" y="6148801"/>
                </a:lnTo>
                <a:lnTo>
                  <a:pt x="4036916" y="6167178"/>
                </a:lnTo>
                <a:lnTo>
                  <a:pt x="4025977" y="6176366"/>
                </a:lnTo>
                <a:lnTo>
                  <a:pt x="4014164" y="6185117"/>
                </a:lnTo>
                <a:lnTo>
                  <a:pt x="4009351" y="6193868"/>
                </a:lnTo>
                <a:lnTo>
                  <a:pt x="4004100" y="6202618"/>
                </a:lnTo>
                <a:lnTo>
                  <a:pt x="3998412" y="6210494"/>
                </a:lnTo>
                <a:lnTo>
                  <a:pt x="3993162" y="6217932"/>
                </a:lnTo>
                <a:lnTo>
                  <a:pt x="3986599" y="6225808"/>
                </a:lnTo>
                <a:lnTo>
                  <a:pt x="3980036" y="6232809"/>
                </a:lnTo>
                <a:lnTo>
                  <a:pt x="3973473" y="6239372"/>
                </a:lnTo>
                <a:lnTo>
                  <a:pt x="3966472" y="6246372"/>
                </a:lnTo>
                <a:lnTo>
                  <a:pt x="3952033" y="6259061"/>
                </a:lnTo>
                <a:lnTo>
                  <a:pt x="3937157" y="6270875"/>
                </a:lnTo>
                <a:lnTo>
                  <a:pt x="3920968" y="6282688"/>
                </a:lnTo>
                <a:lnTo>
                  <a:pt x="3905216" y="6294064"/>
                </a:lnTo>
                <a:lnTo>
                  <a:pt x="3873276" y="6316379"/>
                </a:lnTo>
                <a:lnTo>
                  <a:pt x="3857962" y="6328192"/>
                </a:lnTo>
                <a:lnTo>
                  <a:pt x="3843086" y="6340443"/>
                </a:lnTo>
                <a:lnTo>
                  <a:pt x="3828647" y="6353570"/>
                </a:lnTo>
                <a:lnTo>
                  <a:pt x="3822084" y="6360133"/>
                </a:lnTo>
                <a:lnTo>
                  <a:pt x="3815521" y="6367133"/>
                </a:lnTo>
                <a:lnTo>
                  <a:pt x="3809395" y="6375009"/>
                </a:lnTo>
                <a:lnTo>
                  <a:pt x="3803707" y="6382447"/>
                </a:lnTo>
                <a:lnTo>
                  <a:pt x="3798019" y="6390323"/>
                </a:lnTo>
                <a:lnTo>
                  <a:pt x="3792769" y="6398636"/>
                </a:lnTo>
                <a:lnTo>
                  <a:pt x="3789268" y="6405199"/>
                </a:lnTo>
                <a:lnTo>
                  <a:pt x="3785768" y="6411762"/>
                </a:lnTo>
                <a:lnTo>
                  <a:pt x="3782268" y="6417888"/>
                </a:lnTo>
                <a:lnTo>
                  <a:pt x="3777892" y="6423576"/>
                </a:lnTo>
                <a:lnTo>
                  <a:pt x="3773954" y="6429702"/>
                </a:lnTo>
                <a:lnTo>
                  <a:pt x="3769141" y="6434952"/>
                </a:lnTo>
                <a:lnTo>
                  <a:pt x="3764766" y="6440202"/>
                </a:lnTo>
                <a:lnTo>
                  <a:pt x="3759953" y="6445453"/>
                </a:lnTo>
                <a:lnTo>
                  <a:pt x="3754265" y="6449828"/>
                </a:lnTo>
                <a:lnTo>
                  <a:pt x="3749452" y="6454641"/>
                </a:lnTo>
                <a:lnTo>
                  <a:pt x="3743764" y="6459017"/>
                </a:lnTo>
                <a:lnTo>
                  <a:pt x="3738076" y="6462517"/>
                </a:lnTo>
                <a:lnTo>
                  <a:pt x="3724950" y="6470393"/>
                </a:lnTo>
                <a:lnTo>
                  <a:pt x="3711824" y="6476956"/>
                </a:lnTo>
                <a:lnTo>
                  <a:pt x="3709199" y="6483519"/>
                </a:lnTo>
                <a:lnTo>
                  <a:pt x="3706136" y="6490082"/>
                </a:lnTo>
                <a:lnTo>
                  <a:pt x="3702635" y="6495333"/>
                </a:lnTo>
                <a:lnTo>
                  <a:pt x="3698260" y="6500583"/>
                </a:lnTo>
                <a:lnTo>
                  <a:pt x="3694322" y="6504958"/>
                </a:lnTo>
                <a:lnTo>
                  <a:pt x="3689947" y="6508896"/>
                </a:lnTo>
                <a:lnTo>
                  <a:pt x="3684696" y="6512397"/>
                </a:lnTo>
                <a:lnTo>
                  <a:pt x="3679446" y="6515897"/>
                </a:lnTo>
                <a:lnTo>
                  <a:pt x="3673758" y="6518960"/>
                </a:lnTo>
                <a:lnTo>
                  <a:pt x="3668070" y="6521585"/>
                </a:lnTo>
                <a:lnTo>
                  <a:pt x="3656256" y="6526835"/>
                </a:lnTo>
                <a:lnTo>
                  <a:pt x="3632191" y="6536024"/>
                </a:lnTo>
                <a:lnTo>
                  <a:pt x="3592375" y="6573652"/>
                </a:lnTo>
                <a:lnTo>
                  <a:pt x="3589750" y="6578028"/>
                </a:lnTo>
                <a:lnTo>
                  <a:pt x="3587562" y="6582403"/>
                </a:lnTo>
                <a:lnTo>
                  <a:pt x="3584500" y="6585903"/>
                </a:lnTo>
                <a:lnTo>
                  <a:pt x="3581437" y="6589404"/>
                </a:lnTo>
                <a:lnTo>
                  <a:pt x="3578374" y="6592466"/>
                </a:lnTo>
                <a:lnTo>
                  <a:pt x="3574874" y="6595092"/>
                </a:lnTo>
                <a:lnTo>
                  <a:pt x="3566998" y="6600342"/>
                </a:lnTo>
                <a:lnTo>
                  <a:pt x="3559560" y="6604280"/>
                </a:lnTo>
                <a:lnTo>
                  <a:pt x="3550809" y="6608218"/>
                </a:lnTo>
                <a:lnTo>
                  <a:pt x="3542496" y="6612156"/>
                </a:lnTo>
                <a:lnTo>
                  <a:pt x="3534183" y="6616094"/>
                </a:lnTo>
                <a:lnTo>
                  <a:pt x="3507055" y="6640158"/>
                </a:lnTo>
                <a:lnTo>
                  <a:pt x="3479490" y="6664660"/>
                </a:lnTo>
                <a:lnTo>
                  <a:pt x="3451488" y="6688725"/>
                </a:lnTo>
                <a:lnTo>
                  <a:pt x="3423923" y="6712352"/>
                </a:lnTo>
                <a:lnTo>
                  <a:pt x="3395920" y="6735542"/>
                </a:lnTo>
                <a:lnTo>
                  <a:pt x="3367042" y="6758732"/>
                </a:lnTo>
                <a:lnTo>
                  <a:pt x="3338165" y="6780609"/>
                </a:lnTo>
                <a:lnTo>
                  <a:pt x="3309287" y="6802048"/>
                </a:lnTo>
                <a:lnTo>
                  <a:pt x="3279534" y="6823925"/>
                </a:lnTo>
                <a:lnTo>
                  <a:pt x="3248907" y="6843614"/>
                </a:lnTo>
                <a:lnTo>
                  <a:pt x="3227015" y="6858000"/>
                </a:lnTo>
                <a:lnTo>
                  <a:pt x="2430459" y="6858000"/>
                </a:lnTo>
                <a:lnTo>
                  <a:pt x="2431145" y="6851490"/>
                </a:lnTo>
                <a:lnTo>
                  <a:pt x="2432457" y="6836614"/>
                </a:lnTo>
                <a:lnTo>
                  <a:pt x="2431582" y="6823487"/>
                </a:lnTo>
                <a:lnTo>
                  <a:pt x="2430707" y="6812111"/>
                </a:lnTo>
                <a:lnTo>
                  <a:pt x="2429832" y="6807298"/>
                </a:lnTo>
                <a:lnTo>
                  <a:pt x="2428520" y="6802923"/>
                </a:lnTo>
                <a:lnTo>
                  <a:pt x="2427207" y="6798548"/>
                </a:lnTo>
                <a:lnTo>
                  <a:pt x="2425457" y="6795047"/>
                </a:lnTo>
                <a:lnTo>
                  <a:pt x="2424144" y="6791547"/>
                </a:lnTo>
                <a:lnTo>
                  <a:pt x="2421956" y="6788484"/>
                </a:lnTo>
                <a:lnTo>
                  <a:pt x="2419331" y="6785859"/>
                </a:lnTo>
                <a:lnTo>
                  <a:pt x="2416706" y="6783234"/>
                </a:lnTo>
                <a:lnTo>
                  <a:pt x="2414518" y="6781046"/>
                </a:lnTo>
                <a:lnTo>
                  <a:pt x="2411893" y="6779296"/>
                </a:lnTo>
                <a:lnTo>
                  <a:pt x="2405767" y="6776233"/>
                </a:lnTo>
                <a:lnTo>
                  <a:pt x="2398329" y="6774045"/>
                </a:lnTo>
                <a:lnTo>
                  <a:pt x="2390891" y="6773170"/>
                </a:lnTo>
                <a:lnTo>
                  <a:pt x="2382578" y="6771858"/>
                </a:lnTo>
                <a:lnTo>
                  <a:pt x="2373827" y="6771420"/>
                </a:lnTo>
                <a:lnTo>
                  <a:pt x="2364639" y="6771420"/>
                </a:lnTo>
                <a:lnTo>
                  <a:pt x="2344949" y="6771420"/>
                </a:lnTo>
                <a:lnTo>
                  <a:pt x="2341012" y="6770983"/>
                </a:lnTo>
                <a:lnTo>
                  <a:pt x="2337074" y="6770108"/>
                </a:lnTo>
                <a:lnTo>
                  <a:pt x="2332261" y="6767920"/>
                </a:lnTo>
                <a:lnTo>
                  <a:pt x="2328323" y="6765295"/>
                </a:lnTo>
                <a:lnTo>
                  <a:pt x="2320010" y="6760044"/>
                </a:lnTo>
                <a:lnTo>
                  <a:pt x="2311696" y="6755669"/>
                </a:lnTo>
                <a:lnTo>
                  <a:pt x="2302946" y="6756106"/>
                </a:lnTo>
                <a:lnTo>
                  <a:pt x="2294632" y="6756544"/>
                </a:lnTo>
                <a:lnTo>
                  <a:pt x="2287194" y="6756106"/>
                </a:lnTo>
                <a:lnTo>
                  <a:pt x="2279318" y="6755669"/>
                </a:lnTo>
                <a:lnTo>
                  <a:pt x="2272755" y="6754356"/>
                </a:lnTo>
                <a:lnTo>
                  <a:pt x="2266630" y="6753043"/>
                </a:lnTo>
                <a:lnTo>
                  <a:pt x="2260504" y="6750856"/>
                </a:lnTo>
                <a:lnTo>
                  <a:pt x="2255254" y="6748231"/>
                </a:lnTo>
                <a:lnTo>
                  <a:pt x="2250003" y="6745168"/>
                </a:lnTo>
                <a:lnTo>
                  <a:pt x="2245190" y="6742105"/>
                </a:lnTo>
                <a:lnTo>
                  <a:pt x="2240815" y="6738605"/>
                </a:lnTo>
                <a:lnTo>
                  <a:pt x="2236877" y="6735104"/>
                </a:lnTo>
                <a:lnTo>
                  <a:pt x="2233377" y="6731166"/>
                </a:lnTo>
                <a:lnTo>
                  <a:pt x="2229439" y="6726354"/>
                </a:lnTo>
                <a:lnTo>
                  <a:pt x="2226376" y="6721541"/>
                </a:lnTo>
                <a:lnTo>
                  <a:pt x="2223313" y="6717165"/>
                </a:lnTo>
                <a:lnTo>
                  <a:pt x="2218500" y="6706664"/>
                </a:lnTo>
                <a:lnTo>
                  <a:pt x="2213687" y="6696163"/>
                </a:lnTo>
                <a:lnTo>
                  <a:pt x="2210187" y="6685225"/>
                </a:lnTo>
                <a:lnTo>
                  <a:pt x="2206687" y="6673849"/>
                </a:lnTo>
                <a:lnTo>
                  <a:pt x="2200561" y="6651534"/>
                </a:lnTo>
                <a:lnTo>
                  <a:pt x="2197498" y="6640158"/>
                </a:lnTo>
                <a:lnTo>
                  <a:pt x="2194436" y="6630095"/>
                </a:lnTo>
                <a:lnTo>
                  <a:pt x="2191373" y="6621782"/>
                </a:lnTo>
                <a:lnTo>
                  <a:pt x="2189185" y="6613031"/>
                </a:lnTo>
                <a:lnTo>
                  <a:pt x="2187873" y="6603842"/>
                </a:lnTo>
                <a:lnTo>
                  <a:pt x="2186998" y="6595092"/>
                </a:lnTo>
                <a:lnTo>
                  <a:pt x="2186560" y="6585466"/>
                </a:lnTo>
                <a:lnTo>
                  <a:pt x="2186122" y="6575840"/>
                </a:lnTo>
                <a:lnTo>
                  <a:pt x="2186998" y="6557026"/>
                </a:lnTo>
                <a:lnTo>
                  <a:pt x="2187873" y="6537774"/>
                </a:lnTo>
                <a:lnTo>
                  <a:pt x="2190060" y="6518522"/>
                </a:lnTo>
                <a:lnTo>
                  <a:pt x="2191373" y="6499270"/>
                </a:lnTo>
                <a:lnTo>
                  <a:pt x="2192248" y="6480019"/>
                </a:lnTo>
                <a:lnTo>
                  <a:pt x="2190498" y="6463392"/>
                </a:lnTo>
                <a:lnTo>
                  <a:pt x="2189185" y="6446766"/>
                </a:lnTo>
                <a:lnTo>
                  <a:pt x="2184810" y="6413513"/>
                </a:lnTo>
                <a:lnTo>
                  <a:pt x="2180434" y="6379384"/>
                </a:lnTo>
                <a:lnTo>
                  <a:pt x="2176497" y="6346131"/>
                </a:lnTo>
                <a:lnTo>
                  <a:pt x="2174309" y="6329505"/>
                </a:lnTo>
                <a:lnTo>
                  <a:pt x="2172996" y="6312878"/>
                </a:lnTo>
                <a:lnTo>
                  <a:pt x="2172559" y="6297127"/>
                </a:lnTo>
                <a:lnTo>
                  <a:pt x="2172559" y="6280500"/>
                </a:lnTo>
                <a:lnTo>
                  <a:pt x="2173871" y="6264749"/>
                </a:lnTo>
                <a:lnTo>
                  <a:pt x="2175621" y="6249435"/>
                </a:lnTo>
                <a:lnTo>
                  <a:pt x="2178684" y="6234559"/>
                </a:lnTo>
                <a:lnTo>
                  <a:pt x="2180434" y="6226683"/>
                </a:lnTo>
                <a:lnTo>
                  <a:pt x="2183060" y="6219682"/>
                </a:lnTo>
                <a:lnTo>
                  <a:pt x="2184810" y="6211369"/>
                </a:lnTo>
                <a:lnTo>
                  <a:pt x="2186998" y="6204369"/>
                </a:lnTo>
                <a:lnTo>
                  <a:pt x="2188748" y="6197368"/>
                </a:lnTo>
                <a:lnTo>
                  <a:pt x="2189623" y="6190805"/>
                </a:lnTo>
                <a:lnTo>
                  <a:pt x="2190060" y="6184679"/>
                </a:lnTo>
                <a:lnTo>
                  <a:pt x="2190060" y="6178991"/>
                </a:lnTo>
                <a:lnTo>
                  <a:pt x="2190060" y="6173741"/>
                </a:lnTo>
                <a:lnTo>
                  <a:pt x="2189623" y="6169365"/>
                </a:lnTo>
                <a:lnTo>
                  <a:pt x="2189185" y="6164552"/>
                </a:lnTo>
                <a:lnTo>
                  <a:pt x="2187873" y="6160177"/>
                </a:lnTo>
                <a:lnTo>
                  <a:pt x="2186560" y="6156677"/>
                </a:lnTo>
                <a:lnTo>
                  <a:pt x="2184372" y="6152301"/>
                </a:lnTo>
                <a:lnTo>
                  <a:pt x="2183060" y="6149238"/>
                </a:lnTo>
                <a:lnTo>
                  <a:pt x="2180434" y="6146176"/>
                </a:lnTo>
                <a:lnTo>
                  <a:pt x="2175184" y="6140050"/>
                </a:lnTo>
                <a:lnTo>
                  <a:pt x="2169496" y="6135237"/>
                </a:lnTo>
                <a:lnTo>
                  <a:pt x="2162495" y="6130862"/>
                </a:lnTo>
                <a:lnTo>
                  <a:pt x="2155057" y="6126924"/>
                </a:lnTo>
                <a:lnTo>
                  <a:pt x="2147619" y="6122549"/>
                </a:lnTo>
                <a:lnTo>
                  <a:pt x="2131430" y="6115548"/>
                </a:lnTo>
                <a:lnTo>
                  <a:pt x="2123554" y="6111173"/>
                </a:lnTo>
                <a:lnTo>
                  <a:pt x="2115241" y="6106797"/>
                </a:lnTo>
                <a:lnTo>
                  <a:pt x="2110428" y="6107235"/>
                </a:lnTo>
                <a:lnTo>
                  <a:pt x="2106053" y="6106360"/>
                </a:lnTo>
                <a:lnTo>
                  <a:pt x="2101677" y="6104609"/>
                </a:lnTo>
                <a:lnTo>
                  <a:pt x="2098177" y="6101984"/>
                </a:lnTo>
                <a:lnTo>
                  <a:pt x="2092488" y="6098921"/>
                </a:lnTo>
                <a:lnTo>
                  <a:pt x="2087675" y="6095859"/>
                </a:lnTo>
                <a:lnTo>
                  <a:pt x="2083301" y="6092358"/>
                </a:lnTo>
                <a:lnTo>
                  <a:pt x="2079800" y="6088858"/>
                </a:lnTo>
                <a:lnTo>
                  <a:pt x="2077175" y="6085358"/>
                </a:lnTo>
                <a:lnTo>
                  <a:pt x="2075425" y="6080982"/>
                </a:lnTo>
                <a:lnTo>
                  <a:pt x="2073675" y="6077044"/>
                </a:lnTo>
                <a:lnTo>
                  <a:pt x="2072800" y="6072669"/>
                </a:lnTo>
                <a:lnTo>
                  <a:pt x="2071925" y="6068294"/>
                </a:lnTo>
                <a:lnTo>
                  <a:pt x="2071925" y="6063918"/>
                </a:lnTo>
                <a:lnTo>
                  <a:pt x="2072800" y="6059543"/>
                </a:lnTo>
                <a:lnTo>
                  <a:pt x="2073675" y="6054730"/>
                </a:lnTo>
                <a:lnTo>
                  <a:pt x="2075425" y="6050792"/>
                </a:lnTo>
                <a:lnTo>
                  <a:pt x="2076737" y="6046854"/>
                </a:lnTo>
                <a:lnTo>
                  <a:pt x="2078925" y="6042041"/>
                </a:lnTo>
                <a:lnTo>
                  <a:pt x="2081550" y="6038103"/>
                </a:lnTo>
                <a:lnTo>
                  <a:pt x="2086801" y="6028915"/>
                </a:lnTo>
                <a:lnTo>
                  <a:pt x="2091614" y="6020602"/>
                </a:lnTo>
                <a:lnTo>
                  <a:pt x="2094676" y="6012289"/>
                </a:lnTo>
                <a:lnTo>
                  <a:pt x="2096864" y="6005288"/>
                </a:lnTo>
                <a:lnTo>
                  <a:pt x="2097739" y="5998287"/>
                </a:lnTo>
                <a:lnTo>
                  <a:pt x="2097302" y="5992162"/>
                </a:lnTo>
                <a:lnTo>
                  <a:pt x="2096427" y="5986474"/>
                </a:lnTo>
                <a:lnTo>
                  <a:pt x="2093802" y="5981661"/>
                </a:lnTo>
                <a:lnTo>
                  <a:pt x="2090739" y="5976410"/>
                </a:lnTo>
                <a:lnTo>
                  <a:pt x="2086363" y="5972472"/>
                </a:lnTo>
                <a:lnTo>
                  <a:pt x="2081550" y="5968535"/>
                </a:lnTo>
                <a:lnTo>
                  <a:pt x="2075425" y="5965034"/>
                </a:lnTo>
                <a:lnTo>
                  <a:pt x="2067987" y="5961972"/>
                </a:lnTo>
                <a:lnTo>
                  <a:pt x="2060549" y="5959346"/>
                </a:lnTo>
                <a:lnTo>
                  <a:pt x="2052235" y="5957596"/>
                </a:lnTo>
                <a:lnTo>
                  <a:pt x="2042172" y="5955409"/>
                </a:lnTo>
                <a:lnTo>
                  <a:pt x="2028608" y="5967222"/>
                </a:lnTo>
                <a:lnTo>
                  <a:pt x="2014607" y="5979035"/>
                </a:lnTo>
                <a:lnTo>
                  <a:pt x="1999730" y="5989974"/>
                </a:lnTo>
                <a:lnTo>
                  <a:pt x="1984854" y="6000037"/>
                </a:lnTo>
                <a:lnTo>
                  <a:pt x="1969540" y="6009663"/>
                </a:lnTo>
                <a:lnTo>
                  <a:pt x="1953789" y="6019289"/>
                </a:lnTo>
                <a:lnTo>
                  <a:pt x="1922286" y="6037666"/>
                </a:lnTo>
                <a:lnTo>
                  <a:pt x="1889908" y="6055605"/>
                </a:lnTo>
                <a:lnTo>
                  <a:pt x="1858405" y="6073544"/>
                </a:lnTo>
                <a:lnTo>
                  <a:pt x="1842653" y="6082732"/>
                </a:lnTo>
                <a:lnTo>
                  <a:pt x="1826902" y="6092358"/>
                </a:lnTo>
                <a:lnTo>
                  <a:pt x="1812026" y="6101984"/>
                </a:lnTo>
                <a:lnTo>
                  <a:pt x="1797150" y="6112923"/>
                </a:lnTo>
                <a:lnTo>
                  <a:pt x="1794962" y="6118611"/>
                </a:lnTo>
                <a:lnTo>
                  <a:pt x="1793212" y="6124299"/>
                </a:lnTo>
                <a:lnTo>
                  <a:pt x="1790586" y="6129112"/>
                </a:lnTo>
                <a:lnTo>
                  <a:pt x="1787961" y="6134362"/>
                </a:lnTo>
                <a:lnTo>
                  <a:pt x="1785336" y="6139175"/>
                </a:lnTo>
                <a:lnTo>
                  <a:pt x="1782273" y="6143550"/>
                </a:lnTo>
                <a:lnTo>
                  <a:pt x="1776148" y="6151864"/>
                </a:lnTo>
                <a:lnTo>
                  <a:pt x="1769147" y="6158864"/>
                </a:lnTo>
                <a:lnTo>
                  <a:pt x="1761271" y="6165865"/>
                </a:lnTo>
                <a:lnTo>
                  <a:pt x="1752520" y="6171553"/>
                </a:lnTo>
                <a:lnTo>
                  <a:pt x="1743770" y="6175928"/>
                </a:lnTo>
                <a:lnTo>
                  <a:pt x="1734581" y="6180741"/>
                </a:lnTo>
                <a:lnTo>
                  <a:pt x="1725393" y="6184242"/>
                </a:lnTo>
                <a:lnTo>
                  <a:pt x="1715767" y="6187742"/>
                </a:lnTo>
                <a:lnTo>
                  <a:pt x="1705704" y="6190805"/>
                </a:lnTo>
                <a:lnTo>
                  <a:pt x="1686014" y="6196055"/>
                </a:lnTo>
                <a:lnTo>
                  <a:pt x="1666325" y="6200431"/>
                </a:lnTo>
                <a:lnTo>
                  <a:pt x="1657136" y="6202618"/>
                </a:lnTo>
                <a:lnTo>
                  <a:pt x="1648823" y="6203493"/>
                </a:lnTo>
                <a:lnTo>
                  <a:pt x="1641822" y="6203056"/>
                </a:lnTo>
                <a:lnTo>
                  <a:pt x="1634822" y="6202181"/>
                </a:lnTo>
                <a:lnTo>
                  <a:pt x="1628696" y="6199556"/>
                </a:lnTo>
                <a:lnTo>
                  <a:pt x="1623009" y="6196930"/>
                </a:lnTo>
                <a:lnTo>
                  <a:pt x="1618633" y="6192992"/>
                </a:lnTo>
                <a:lnTo>
                  <a:pt x="1614695" y="6188180"/>
                </a:lnTo>
                <a:lnTo>
                  <a:pt x="1610320" y="6182929"/>
                </a:lnTo>
                <a:lnTo>
                  <a:pt x="1607257" y="6177679"/>
                </a:lnTo>
                <a:lnTo>
                  <a:pt x="1604194" y="6170678"/>
                </a:lnTo>
                <a:lnTo>
                  <a:pt x="1601569" y="6163677"/>
                </a:lnTo>
                <a:lnTo>
                  <a:pt x="1599819" y="6156677"/>
                </a:lnTo>
                <a:lnTo>
                  <a:pt x="1598069" y="6148801"/>
                </a:lnTo>
                <a:lnTo>
                  <a:pt x="1595006" y="6132174"/>
                </a:lnTo>
                <a:lnTo>
                  <a:pt x="1592818" y="6119486"/>
                </a:lnTo>
                <a:lnTo>
                  <a:pt x="1591943" y="6107235"/>
                </a:lnTo>
                <a:lnTo>
                  <a:pt x="1591943" y="6095421"/>
                </a:lnTo>
                <a:lnTo>
                  <a:pt x="1591943" y="6084045"/>
                </a:lnTo>
                <a:lnTo>
                  <a:pt x="1592381" y="6072669"/>
                </a:lnTo>
                <a:lnTo>
                  <a:pt x="1594131" y="6062168"/>
                </a:lnTo>
                <a:lnTo>
                  <a:pt x="1595444" y="6051230"/>
                </a:lnTo>
                <a:lnTo>
                  <a:pt x="1598069" y="6041166"/>
                </a:lnTo>
                <a:lnTo>
                  <a:pt x="1600694" y="6031103"/>
                </a:lnTo>
                <a:lnTo>
                  <a:pt x="1604194" y="6021477"/>
                </a:lnTo>
                <a:lnTo>
                  <a:pt x="1607695" y="6011851"/>
                </a:lnTo>
                <a:lnTo>
                  <a:pt x="1612070" y="6002663"/>
                </a:lnTo>
                <a:lnTo>
                  <a:pt x="1616446" y="5993912"/>
                </a:lnTo>
                <a:lnTo>
                  <a:pt x="1621258" y="5985161"/>
                </a:lnTo>
                <a:lnTo>
                  <a:pt x="1626946" y="5976410"/>
                </a:lnTo>
                <a:lnTo>
                  <a:pt x="1632635" y="5968097"/>
                </a:lnTo>
                <a:lnTo>
                  <a:pt x="1637885" y="5960222"/>
                </a:lnTo>
                <a:lnTo>
                  <a:pt x="1644448" y="5951908"/>
                </a:lnTo>
                <a:lnTo>
                  <a:pt x="1651011" y="5944033"/>
                </a:lnTo>
                <a:lnTo>
                  <a:pt x="1658012" y="5936594"/>
                </a:lnTo>
                <a:lnTo>
                  <a:pt x="1672451" y="5921718"/>
                </a:lnTo>
                <a:lnTo>
                  <a:pt x="1687327" y="5906842"/>
                </a:lnTo>
                <a:lnTo>
                  <a:pt x="1703078" y="5892840"/>
                </a:lnTo>
                <a:lnTo>
                  <a:pt x="1720142" y="5878839"/>
                </a:lnTo>
                <a:lnTo>
                  <a:pt x="1753833" y="5851274"/>
                </a:lnTo>
                <a:lnTo>
                  <a:pt x="1815526" y="5793519"/>
                </a:lnTo>
                <a:lnTo>
                  <a:pt x="1815089" y="5786518"/>
                </a:lnTo>
                <a:lnTo>
                  <a:pt x="1814214" y="5779955"/>
                </a:lnTo>
                <a:lnTo>
                  <a:pt x="1812463" y="5773830"/>
                </a:lnTo>
                <a:lnTo>
                  <a:pt x="1809838" y="5768142"/>
                </a:lnTo>
                <a:lnTo>
                  <a:pt x="1806775" y="5762891"/>
                </a:lnTo>
                <a:lnTo>
                  <a:pt x="1803275" y="5758078"/>
                </a:lnTo>
                <a:lnTo>
                  <a:pt x="1798025" y="5753703"/>
                </a:lnTo>
                <a:lnTo>
                  <a:pt x="1791899" y="5750202"/>
                </a:lnTo>
                <a:lnTo>
                  <a:pt x="1616008" y="5873151"/>
                </a:lnTo>
                <a:lnTo>
                  <a:pt x="1493497" y="5968097"/>
                </a:lnTo>
                <a:lnTo>
                  <a:pt x="1461556" y="5987349"/>
                </a:lnTo>
                <a:lnTo>
                  <a:pt x="1430491" y="6006600"/>
                </a:lnTo>
                <a:lnTo>
                  <a:pt x="1399426" y="6027165"/>
                </a:lnTo>
                <a:lnTo>
                  <a:pt x="1369236" y="6048167"/>
                </a:lnTo>
                <a:lnTo>
                  <a:pt x="1339045" y="6069606"/>
                </a:lnTo>
                <a:lnTo>
                  <a:pt x="1309730" y="6091483"/>
                </a:lnTo>
                <a:lnTo>
                  <a:pt x="1280415" y="6113798"/>
                </a:lnTo>
                <a:lnTo>
                  <a:pt x="1251100" y="6136550"/>
                </a:lnTo>
                <a:lnTo>
                  <a:pt x="1222660" y="6159739"/>
                </a:lnTo>
                <a:lnTo>
                  <a:pt x="1194220" y="6182492"/>
                </a:lnTo>
                <a:lnTo>
                  <a:pt x="1137339" y="6229746"/>
                </a:lnTo>
                <a:lnTo>
                  <a:pt x="1024892" y="6324692"/>
                </a:lnTo>
                <a:lnTo>
                  <a:pt x="949634" y="6387698"/>
                </a:lnTo>
                <a:lnTo>
                  <a:pt x="912006" y="6419638"/>
                </a:lnTo>
                <a:lnTo>
                  <a:pt x="874378" y="6450266"/>
                </a:lnTo>
                <a:lnTo>
                  <a:pt x="835874" y="6481769"/>
                </a:lnTo>
                <a:lnTo>
                  <a:pt x="796495" y="6511959"/>
                </a:lnTo>
                <a:lnTo>
                  <a:pt x="757555" y="6541712"/>
                </a:lnTo>
                <a:lnTo>
                  <a:pt x="717738" y="6571027"/>
                </a:lnTo>
                <a:lnTo>
                  <a:pt x="702424" y="6581090"/>
                </a:lnTo>
                <a:lnTo>
                  <a:pt x="687110" y="6590279"/>
                </a:lnTo>
                <a:lnTo>
                  <a:pt x="671359" y="6599029"/>
                </a:lnTo>
                <a:lnTo>
                  <a:pt x="656045" y="6606905"/>
                </a:lnTo>
                <a:lnTo>
                  <a:pt x="640731" y="6613906"/>
                </a:lnTo>
                <a:lnTo>
                  <a:pt x="624980" y="6619594"/>
                </a:lnTo>
                <a:lnTo>
                  <a:pt x="608791" y="6624844"/>
                </a:lnTo>
                <a:lnTo>
                  <a:pt x="592602" y="6629220"/>
                </a:lnTo>
                <a:lnTo>
                  <a:pt x="576413" y="6633158"/>
                </a:lnTo>
                <a:lnTo>
                  <a:pt x="560224" y="6635345"/>
                </a:lnTo>
                <a:lnTo>
                  <a:pt x="543160" y="6637533"/>
                </a:lnTo>
                <a:lnTo>
                  <a:pt x="526533" y="6638408"/>
                </a:lnTo>
                <a:lnTo>
                  <a:pt x="509470" y="6639283"/>
                </a:lnTo>
                <a:lnTo>
                  <a:pt x="491968" y="6638408"/>
                </a:lnTo>
                <a:lnTo>
                  <a:pt x="474029" y="6637533"/>
                </a:lnTo>
                <a:lnTo>
                  <a:pt x="456527" y="6635345"/>
                </a:lnTo>
                <a:lnTo>
                  <a:pt x="376895" y="6633158"/>
                </a:lnTo>
                <a:lnTo>
                  <a:pt x="355455" y="6634908"/>
                </a:lnTo>
                <a:lnTo>
                  <a:pt x="334016" y="6637095"/>
                </a:lnTo>
                <a:lnTo>
                  <a:pt x="322640" y="6637971"/>
                </a:lnTo>
                <a:lnTo>
                  <a:pt x="311702" y="6638408"/>
                </a:lnTo>
                <a:lnTo>
                  <a:pt x="301638" y="6638408"/>
                </a:lnTo>
                <a:lnTo>
                  <a:pt x="290700" y="6637971"/>
                </a:lnTo>
                <a:lnTo>
                  <a:pt x="280636" y="6637095"/>
                </a:lnTo>
                <a:lnTo>
                  <a:pt x="270135" y="6635345"/>
                </a:lnTo>
                <a:lnTo>
                  <a:pt x="260071" y="6632282"/>
                </a:lnTo>
                <a:lnTo>
                  <a:pt x="250446" y="6628782"/>
                </a:lnTo>
                <a:lnTo>
                  <a:pt x="245196" y="6626157"/>
                </a:lnTo>
                <a:lnTo>
                  <a:pt x="240383" y="6623532"/>
                </a:lnTo>
                <a:lnTo>
                  <a:pt x="236007" y="6620469"/>
                </a:lnTo>
                <a:lnTo>
                  <a:pt x="231194" y="6617406"/>
                </a:lnTo>
                <a:lnTo>
                  <a:pt x="226819" y="6613468"/>
                </a:lnTo>
                <a:lnTo>
                  <a:pt x="222006" y="6609530"/>
                </a:lnTo>
                <a:lnTo>
                  <a:pt x="218068" y="6605155"/>
                </a:lnTo>
                <a:lnTo>
                  <a:pt x="213255" y="6600342"/>
                </a:lnTo>
                <a:lnTo>
                  <a:pt x="207130" y="6593779"/>
                </a:lnTo>
                <a:lnTo>
                  <a:pt x="201442" y="6587216"/>
                </a:lnTo>
                <a:lnTo>
                  <a:pt x="197066" y="6580653"/>
                </a:lnTo>
                <a:lnTo>
                  <a:pt x="193566" y="6574527"/>
                </a:lnTo>
                <a:lnTo>
                  <a:pt x="189628" y="6567964"/>
                </a:lnTo>
                <a:lnTo>
                  <a:pt x="187003" y="6560526"/>
                </a:lnTo>
                <a:lnTo>
                  <a:pt x="185253" y="6553963"/>
                </a:lnTo>
                <a:lnTo>
                  <a:pt x="183502" y="6547400"/>
                </a:lnTo>
                <a:lnTo>
                  <a:pt x="182627" y="6540837"/>
                </a:lnTo>
                <a:lnTo>
                  <a:pt x="182190" y="6533398"/>
                </a:lnTo>
                <a:lnTo>
                  <a:pt x="182190" y="6526835"/>
                </a:lnTo>
                <a:lnTo>
                  <a:pt x="182190" y="6520272"/>
                </a:lnTo>
                <a:lnTo>
                  <a:pt x="183502" y="6505833"/>
                </a:lnTo>
                <a:lnTo>
                  <a:pt x="185690" y="6491832"/>
                </a:lnTo>
                <a:lnTo>
                  <a:pt x="188753" y="6478268"/>
                </a:lnTo>
                <a:lnTo>
                  <a:pt x="191816" y="6464267"/>
                </a:lnTo>
                <a:lnTo>
                  <a:pt x="194878" y="6449828"/>
                </a:lnTo>
                <a:lnTo>
                  <a:pt x="197504" y="6435827"/>
                </a:lnTo>
                <a:lnTo>
                  <a:pt x="199691" y="6422263"/>
                </a:lnTo>
                <a:lnTo>
                  <a:pt x="200129" y="6414825"/>
                </a:lnTo>
                <a:lnTo>
                  <a:pt x="200129" y="6408262"/>
                </a:lnTo>
                <a:lnTo>
                  <a:pt x="200129" y="6401261"/>
                </a:lnTo>
                <a:lnTo>
                  <a:pt x="199691" y="6394261"/>
                </a:lnTo>
                <a:lnTo>
                  <a:pt x="198379" y="6387698"/>
                </a:lnTo>
                <a:lnTo>
                  <a:pt x="197066" y="6380697"/>
                </a:lnTo>
                <a:lnTo>
                  <a:pt x="196629" y="6353570"/>
                </a:lnTo>
                <a:lnTo>
                  <a:pt x="194878" y="6326442"/>
                </a:lnTo>
                <a:lnTo>
                  <a:pt x="193566" y="6298877"/>
                </a:lnTo>
                <a:lnTo>
                  <a:pt x="191378" y="6271750"/>
                </a:lnTo>
                <a:lnTo>
                  <a:pt x="187003" y="6217495"/>
                </a:lnTo>
                <a:lnTo>
                  <a:pt x="185253" y="6190367"/>
                </a:lnTo>
                <a:lnTo>
                  <a:pt x="183940" y="6163240"/>
                </a:lnTo>
                <a:lnTo>
                  <a:pt x="183502" y="6136112"/>
                </a:lnTo>
                <a:lnTo>
                  <a:pt x="183502" y="6108547"/>
                </a:lnTo>
                <a:lnTo>
                  <a:pt x="185253" y="6081420"/>
                </a:lnTo>
                <a:lnTo>
                  <a:pt x="186128" y="6067856"/>
                </a:lnTo>
                <a:lnTo>
                  <a:pt x="187878" y="6054292"/>
                </a:lnTo>
                <a:lnTo>
                  <a:pt x="189190" y="6040729"/>
                </a:lnTo>
                <a:lnTo>
                  <a:pt x="191378" y="6027165"/>
                </a:lnTo>
                <a:lnTo>
                  <a:pt x="194003" y="6014039"/>
                </a:lnTo>
                <a:lnTo>
                  <a:pt x="197066" y="6000037"/>
                </a:lnTo>
                <a:lnTo>
                  <a:pt x="200567" y="5986474"/>
                </a:lnTo>
                <a:lnTo>
                  <a:pt x="204067" y="5972910"/>
                </a:lnTo>
                <a:lnTo>
                  <a:pt x="208880" y="5959346"/>
                </a:lnTo>
                <a:lnTo>
                  <a:pt x="213255" y="5946220"/>
                </a:lnTo>
                <a:lnTo>
                  <a:pt x="223319" y="5921718"/>
                </a:lnTo>
                <a:lnTo>
                  <a:pt x="228132" y="5909029"/>
                </a:lnTo>
                <a:lnTo>
                  <a:pt x="233820" y="5897216"/>
                </a:lnTo>
                <a:lnTo>
                  <a:pt x="239945" y="5885840"/>
                </a:lnTo>
                <a:lnTo>
                  <a:pt x="246071" y="5874464"/>
                </a:lnTo>
                <a:lnTo>
                  <a:pt x="253509" y="5863088"/>
                </a:lnTo>
                <a:lnTo>
                  <a:pt x="260947" y="5852149"/>
                </a:lnTo>
                <a:lnTo>
                  <a:pt x="397459" y="5655694"/>
                </a:lnTo>
                <a:lnTo>
                  <a:pt x="402272" y="5646505"/>
                </a:lnTo>
                <a:lnTo>
                  <a:pt x="405773" y="5637755"/>
                </a:lnTo>
                <a:lnTo>
                  <a:pt x="408835" y="5630316"/>
                </a:lnTo>
                <a:lnTo>
                  <a:pt x="411023" y="5623316"/>
                </a:lnTo>
                <a:lnTo>
                  <a:pt x="411898" y="5617190"/>
                </a:lnTo>
                <a:lnTo>
                  <a:pt x="412335" y="5611940"/>
                </a:lnTo>
                <a:lnTo>
                  <a:pt x="411898" y="5607127"/>
                </a:lnTo>
                <a:lnTo>
                  <a:pt x="411023" y="5603189"/>
                </a:lnTo>
                <a:lnTo>
                  <a:pt x="409273" y="5599251"/>
                </a:lnTo>
                <a:lnTo>
                  <a:pt x="407522" y="5596188"/>
                </a:lnTo>
                <a:lnTo>
                  <a:pt x="404898" y="5594438"/>
                </a:lnTo>
                <a:lnTo>
                  <a:pt x="401834" y="5592250"/>
                </a:lnTo>
                <a:lnTo>
                  <a:pt x="397897" y="5590063"/>
                </a:lnTo>
                <a:lnTo>
                  <a:pt x="394396" y="5589188"/>
                </a:lnTo>
                <a:lnTo>
                  <a:pt x="390459" y="5588313"/>
                </a:lnTo>
                <a:lnTo>
                  <a:pt x="385646" y="5587438"/>
                </a:lnTo>
                <a:lnTo>
                  <a:pt x="376020" y="5586562"/>
                </a:lnTo>
                <a:lnTo>
                  <a:pt x="365956" y="5586562"/>
                </a:lnTo>
                <a:lnTo>
                  <a:pt x="355893" y="5586125"/>
                </a:lnTo>
                <a:lnTo>
                  <a:pt x="345829" y="5586125"/>
                </a:lnTo>
                <a:lnTo>
                  <a:pt x="336641" y="5585250"/>
                </a:lnTo>
                <a:lnTo>
                  <a:pt x="331828" y="5583937"/>
                </a:lnTo>
                <a:lnTo>
                  <a:pt x="327890" y="5583062"/>
                </a:lnTo>
                <a:lnTo>
                  <a:pt x="324390" y="5581312"/>
                </a:lnTo>
                <a:lnTo>
                  <a:pt x="321328" y="5579999"/>
                </a:lnTo>
                <a:lnTo>
                  <a:pt x="318264" y="5577374"/>
                </a:lnTo>
                <a:lnTo>
                  <a:pt x="316077" y="5574749"/>
                </a:lnTo>
                <a:lnTo>
                  <a:pt x="238195" y="5573874"/>
                </a:lnTo>
                <a:lnTo>
                  <a:pt x="168626" y="5576499"/>
                </a:lnTo>
                <a:lnTo>
                  <a:pt x="134498" y="5577374"/>
                </a:lnTo>
                <a:lnTo>
                  <a:pt x="99495" y="5577374"/>
                </a:lnTo>
                <a:lnTo>
                  <a:pt x="85056" y="5577812"/>
                </a:lnTo>
                <a:lnTo>
                  <a:pt x="78055" y="5577374"/>
                </a:lnTo>
                <a:lnTo>
                  <a:pt x="71492" y="5576937"/>
                </a:lnTo>
                <a:lnTo>
                  <a:pt x="64054" y="5574749"/>
                </a:lnTo>
                <a:lnTo>
                  <a:pt x="60991" y="5573874"/>
                </a:lnTo>
                <a:lnTo>
                  <a:pt x="57929" y="5572124"/>
                </a:lnTo>
                <a:lnTo>
                  <a:pt x="54428" y="5570373"/>
                </a:lnTo>
                <a:lnTo>
                  <a:pt x="51365" y="5567748"/>
                </a:lnTo>
                <a:lnTo>
                  <a:pt x="48740" y="5565123"/>
                </a:lnTo>
                <a:lnTo>
                  <a:pt x="45677" y="5561623"/>
                </a:lnTo>
                <a:lnTo>
                  <a:pt x="34739" y="5548059"/>
                </a:lnTo>
                <a:lnTo>
                  <a:pt x="24675" y="5537558"/>
                </a:lnTo>
                <a:lnTo>
                  <a:pt x="15050" y="5527495"/>
                </a:lnTo>
                <a:lnTo>
                  <a:pt x="9799" y="5523557"/>
                </a:lnTo>
                <a:lnTo>
                  <a:pt x="4549" y="5520494"/>
                </a:lnTo>
                <a:lnTo>
                  <a:pt x="173" y="5517431"/>
                </a:lnTo>
                <a:lnTo>
                  <a:pt x="0" y="5517321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48333" y="1073229"/>
            <a:ext cx="8420100" cy="56733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4467"/>
              </a:lnSpc>
              <a:buNone/>
            </a:pPr>
            <a:r>
              <a:rPr lang="en-US" sz="357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Новые технологии в строительстве</a:t>
            </a:r>
            <a:endParaRPr lang="en-US" sz="3573" dirty="0"/>
          </a:p>
        </p:txBody>
      </p:sp>
      <p:sp>
        <p:nvSpPr>
          <p:cNvPr id="6" name="Shape 2"/>
          <p:cNvSpPr/>
          <p:nvPr/>
        </p:nvSpPr>
        <p:spPr>
          <a:xfrm>
            <a:off x="1179671" y="1912739"/>
            <a:ext cx="81677" cy="5243513"/>
          </a:xfrm>
          <a:prstGeom prst="roundRect">
            <a:avLst>
              <a:gd name="adj" fmla="val 133347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sp>
        <p:nvSpPr>
          <p:cNvPr id="7" name="Shape 3"/>
          <p:cNvSpPr/>
          <p:nvPr/>
        </p:nvSpPr>
        <p:spPr>
          <a:xfrm>
            <a:off x="1424702" y="2217896"/>
            <a:ext cx="635318" cy="81677"/>
          </a:xfrm>
          <a:prstGeom prst="roundRect">
            <a:avLst>
              <a:gd name="adj" fmla="val 133347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sp>
        <p:nvSpPr>
          <p:cNvPr id="8" name="Shape 4"/>
          <p:cNvSpPr/>
          <p:nvPr/>
        </p:nvSpPr>
        <p:spPr>
          <a:xfrm>
            <a:off x="1016317" y="2054543"/>
            <a:ext cx="408384" cy="408384"/>
          </a:xfrm>
          <a:prstGeom prst="roundRect">
            <a:avLst>
              <a:gd name="adj" fmla="val 26670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sp>
        <p:nvSpPr>
          <p:cNvPr id="9" name="Text 5"/>
          <p:cNvSpPr/>
          <p:nvPr/>
        </p:nvSpPr>
        <p:spPr>
          <a:xfrm>
            <a:off x="1170980" y="2088594"/>
            <a:ext cx="99060" cy="340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80"/>
              </a:lnSpc>
              <a:buNone/>
            </a:pPr>
            <a:r>
              <a:rPr lang="en-US" sz="214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1</a:t>
            </a:r>
            <a:endParaRPr lang="en-US" sz="2144" dirty="0"/>
          </a:p>
        </p:txBody>
      </p:sp>
      <p:sp>
        <p:nvSpPr>
          <p:cNvPr id="10" name="Text 6"/>
          <p:cNvSpPr/>
          <p:nvPr/>
        </p:nvSpPr>
        <p:spPr>
          <a:xfrm>
            <a:off x="2218849" y="2094190"/>
            <a:ext cx="3406140" cy="2836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233"/>
              </a:lnSpc>
              <a:buNone/>
            </a:pPr>
            <a:r>
              <a:rPr lang="en-US" sz="17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Инновационные материалы</a:t>
            </a:r>
            <a:endParaRPr lang="en-US" sz="1787" dirty="0"/>
          </a:p>
        </p:txBody>
      </p:sp>
      <p:sp>
        <p:nvSpPr>
          <p:cNvPr id="11" name="Text 7"/>
          <p:cNvSpPr/>
          <p:nvPr/>
        </p:nvSpPr>
        <p:spPr>
          <a:xfrm>
            <a:off x="2218849" y="2486620"/>
            <a:ext cx="7805618" cy="8715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287"/>
              </a:lnSpc>
              <a:buNone/>
            </a:pPr>
            <a:r>
              <a:rPr lang="en-US" sz="1429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Применение новых строительных материалов, таких как углепластик, ультрадисперсные бетоны и специальные термоизоляционные покрытия, позволяет улучшить качество и устойчивость конструкций.</a:t>
            </a:r>
            <a:endParaRPr lang="en-US" sz="1429" dirty="0"/>
          </a:p>
        </p:txBody>
      </p:sp>
      <p:sp>
        <p:nvSpPr>
          <p:cNvPr id="12" name="Shape 8"/>
          <p:cNvSpPr/>
          <p:nvPr/>
        </p:nvSpPr>
        <p:spPr>
          <a:xfrm>
            <a:off x="1424702" y="4026218"/>
            <a:ext cx="635318" cy="81677"/>
          </a:xfrm>
          <a:prstGeom prst="roundRect">
            <a:avLst>
              <a:gd name="adj" fmla="val 133347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sp>
        <p:nvSpPr>
          <p:cNvPr id="13" name="Shape 9"/>
          <p:cNvSpPr/>
          <p:nvPr/>
        </p:nvSpPr>
        <p:spPr>
          <a:xfrm>
            <a:off x="1016317" y="3862864"/>
            <a:ext cx="408384" cy="408384"/>
          </a:xfrm>
          <a:prstGeom prst="roundRect">
            <a:avLst>
              <a:gd name="adj" fmla="val 26670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sp>
        <p:nvSpPr>
          <p:cNvPr id="14" name="Text 10"/>
          <p:cNvSpPr/>
          <p:nvPr/>
        </p:nvSpPr>
        <p:spPr>
          <a:xfrm>
            <a:off x="1144310" y="3896916"/>
            <a:ext cx="152400" cy="340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80"/>
              </a:lnSpc>
              <a:buNone/>
            </a:pPr>
            <a:r>
              <a:rPr lang="en-US" sz="214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</a:t>
            </a:r>
            <a:endParaRPr lang="en-US" sz="2144" dirty="0"/>
          </a:p>
        </p:txBody>
      </p:sp>
      <p:sp>
        <p:nvSpPr>
          <p:cNvPr id="15" name="Text 11"/>
          <p:cNvSpPr/>
          <p:nvPr/>
        </p:nvSpPr>
        <p:spPr>
          <a:xfrm>
            <a:off x="2218849" y="3902512"/>
            <a:ext cx="3916680" cy="2836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233"/>
              </a:lnSpc>
              <a:buNone/>
            </a:pPr>
            <a:r>
              <a:rPr lang="en-US" sz="17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Робототехника и автоматизация</a:t>
            </a:r>
            <a:endParaRPr lang="en-US" sz="1787" dirty="0"/>
          </a:p>
        </p:txBody>
      </p:sp>
      <p:sp>
        <p:nvSpPr>
          <p:cNvPr id="16" name="Text 12"/>
          <p:cNvSpPr/>
          <p:nvPr/>
        </p:nvSpPr>
        <p:spPr>
          <a:xfrm>
            <a:off x="2218849" y="4294942"/>
            <a:ext cx="7805618" cy="8715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287"/>
              </a:lnSpc>
              <a:buNone/>
            </a:pPr>
            <a:r>
              <a:rPr lang="en-US" sz="1429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Использование робототехники и автоматизированных систем позволяет ускорить процессы строительства и обеспечить более высокую точность при возведении высотных сооружений.</a:t>
            </a:r>
            <a:endParaRPr lang="en-US" sz="1429" dirty="0"/>
          </a:p>
        </p:txBody>
      </p:sp>
      <p:sp>
        <p:nvSpPr>
          <p:cNvPr id="17" name="Shape 13"/>
          <p:cNvSpPr/>
          <p:nvPr/>
        </p:nvSpPr>
        <p:spPr>
          <a:xfrm>
            <a:off x="1424702" y="5834539"/>
            <a:ext cx="635318" cy="81677"/>
          </a:xfrm>
          <a:prstGeom prst="roundRect">
            <a:avLst>
              <a:gd name="adj" fmla="val 133347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sp>
        <p:nvSpPr>
          <p:cNvPr id="18" name="Shape 14"/>
          <p:cNvSpPr/>
          <p:nvPr/>
        </p:nvSpPr>
        <p:spPr>
          <a:xfrm>
            <a:off x="1016317" y="5671185"/>
            <a:ext cx="408384" cy="408384"/>
          </a:xfrm>
          <a:prstGeom prst="roundRect">
            <a:avLst>
              <a:gd name="adj" fmla="val 26670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sp>
        <p:nvSpPr>
          <p:cNvPr id="19" name="Text 15"/>
          <p:cNvSpPr/>
          <p:nvPr/>
        </p:nvSpPr>
        <p:spPr>
          <a:xfrm>
            <a:off x="1148120" y="5705237"/>
            <a:ext cx="144780" cy="340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80"/>
              </a:lnSpc>
              <a:buNone/>
            </a:pPr>
            <a:r>
              <a:rPr lang="en-US" sz="214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</a:t>
            </a:r>
            <a:endParaRPr lang="en-US" sz="2144" dirty="0"/>
          </a:p>
        </p:txBody>
      </p:sp>
      <p:sp>
        <p:nvSpPr>
          <p:cNvPr id="20" name="Text 16"/>
          <p:cNvSpPr/>
          <p:nvPr/>
        </p:nvSpPr>
        <p:spPr>
          <a:xfrm>
            <a:off x="2218849" y="5710833"/>
            <a:ext cx="3627120" cy="2836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233"/>
              </a:lnSpc>
              <a:buNone/>
            </a:pPr>
            <a:r>
              <a:rPr lang="en-US" sz="17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Энергоэффективные решения</a:t>
            </a:r>
            <a:endParaRPr lang="en-US" sz="1787" dirty="0"/>
          </a:p>
        </p:txBody>
      </p:sp>
      <p:sp>
        <p:nvSpPr>
          <p:cNvPr id="21" name="Text 17"/>
          <p:cNvSpPr/>
          <p:nvPr/>
        </p:nvSpPr>
        <p:spPr>
          <a:xfrm>
            <a:off x="2218849" y="6103263"/>
            <a:ext cx="7805618" cy="8715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287"/>
              </a:lnSpc>
              <a:buNone/>
            </a:pPr>
            <a:r>
              <a:rPr lang="en-US" sz="1429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Внедрение современных технологий для оптимизации энергопотребления и использования возобновляемых источников энергии в процессе строительства и эксплуатации высотных зданий.</a:t>
            </a:r>
            <a:endParaRPr lang="en-US" sz="1429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4" r="31374"/>
          <a:stretch>
            <a:fillRect/>
          </a:stretch>
        </p:blipFill>
        <p:spPr>
          <a:xfrm>
            <a:off x="10189029" y="-6905"/>
            <a:ext cx="4441371" cy="8229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871067" y="598765"/>
            <a:ext cx="10888147" cy="13608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358"/>
              </a:lnSpc>
              <a:buNone/>
            </a:pPr>
            <a:r>
              <a:rPr lang="en-US" sz="42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Применение компьютерного моделирования</a:t>
            </a:r>
            <a:endParaRPr lang="en-US" sz="4287" dirty="0"/>
          </a:p>
        </p:txBody>
      </p:sp>
      <p:sp>
        <p:nvSpPr>
          <p:cNvPr id="5" name="Shape 2"/>
          <p:cNvSpPr/>
          <p:nvPr/>
        </p:nvSpPr>
        <p:spPr>
          <a:xfrm>
            <a:off x="1871067" y="2565083"/>
            <a:ext cx="489942" cy="489942"/>
          </a:xfrm>
          <a:prstGeom prst="roundRect">
            <a:avLst>
              <a:gd name="adj" fmla="val 26668"/>
            </a:avLst>
          </a:prstGeom>
          <a:solidFill>
            <a:srgbClr val="EEEFF5"/>
          </a:solidFill>
          <a:ln>
            <a:solidFill>
              <a:srgbClr val="7BA0E3"/>
            </a:solidFill>
          </a:ln>
        </p:spPr>
      </p:sp>
      <p:sp>
        <p:nvSpPr>
          <p:cNvPr id="6" name="Text 3"/>
          <p:cNvSpPr/>
          <p:nvPr/>
        </p:nvSpPr>
        <p:spPr>
          <a:xfrm>
            <a:off x="2058829" y="2605921"/>
            <a:ext cx="114300" cy="40814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15"/>
              </a:lnSpc>
              <a:buNone/>
            </a:pPr>
            <a:r>
              <a:rPr lang="en-US" sz="2572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1</a:t>
            </a:r>
            <a:endParaRPr lang="en-US" sz="2572" dirty="0"/>
          </a:p>
        </p:txBody>
      </p:sp>
      <p:sp>
        <p:nvSpPr>
          <p:cNvPr id="7" name="Text 4"/>
          <p:cNvSpPr/>
          <p:nvPr/>
        </p:nvSpPr>
        <p:spPr>
          <a:xfrm>
            <a:off x="2578656" y="2639973"/>
            <a:ext cx="2776657" cy="68032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79"/>
              </a:lnSpc>
              <a:buNone/>
            </a:pPr>
            <a:r>
              <a:rPr lang="en-US" sz="214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Детальное проектирование</a:t>
            </a:r>
            <a:endParaRPr lang="en-US" sz="2143" dirty="0"/>
          </a:p>
        </p:txBody>
      </p:sp>
      <p:sp>
        <p:nvSpPr>
          <p:cNvPr id="8" name="Text 5"/>
          <p:cNvSpPr/>
          <p:nvPr/>
        </p:nvSpPr>
        <p:spPr>
          <a:xfrm>
            <a:off x="2578656" y="3450908"/>
            <a:ext cx="2776657" cy="418052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43"/>
              </a:lnSpc>
              <a:buNone/>
            </a:pPr>
            <a:r>
              <a:rPr lang="en-US" sz="1715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Компьютерное моделирование позволяет проводить детальное проектирование каждого аспекта высотного здания, начиная от фундамента и заканчивая крышей, включая системы безопасности и коммуникации.</a:t>
            </a:r>
            <a:endParaRPr lang="en-US" sz="1715" dirty="0"/>
          </a:p>
        </p:txBody>
      </p:sp>
      <p:sp>
        <p:nvSpPr>
          <p:cNvPr id="9" name="Shape 6"/>
          <p:cNvSpPr/>
          <p:nvPr/>
        </p:nvSpPr>
        <p:spPr>
          <a:xfrm>
            <a:off x="5572958" y="2565083"/>
            <a:ext cx="489942" cy="489942"/>
          </a:xfrm>
          <a:prstGeom prst="roundRect">
            <a:avLst>
              <a:gd name="adj" fmla="val 26668"/>
            </a:avLst>
          </a:prstGeom>
          <a:solidFill>
            <a:srgbClr val="EEEFF5"/>
          </a:solidFill>
          <a:ln>
            <a:solidFill>
              <a:srgbClr val="7BA0E3"/>
            </a:solidFill>
          </a:ln>
        </p:spPr>
      </p:sp>
      <p:sp>
        <p:nvSpPr>
          <p:cNvPr id="10" name="Text 7"/>
          <p:cNvSpPr/>
          <p:nvPr/>
        </p:nvSpPr>
        <p:spPr>
          <a:xfrm>
            <a:off x="5726430" y="2605921"/>
            <a:ext cx="182880" cy="40814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15"/>
              </a:lnSpc>
              <a:buNone/>
            </a:pPr>
            <a:r>
              <a:rPr lang="en-US" sz="2572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</a:t>
            </a:r>
            <a:endParaRPr lang="en-US" sz="2572" dirty="0"/>
          </a:p>
        </p:txBody>
      </p:sp>
      <p:sp>
        <p:nvSpPr>
          <p:cNvPr id="11" name="Text 8"/>
          <p:cNvSpPr/>
          <p:nvPr/>
        </p:nvSpPr>
        <p:spPr>
          <a:xfrm>
            <a:off x="6280547" y="2639973"/>
            <a:ext cx="2776657" cy="68032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79"/>
              </a:lnSpc>
              <a:buNone/>
            </a:pPr>
            <a:r>
              <a:rPr lang="en-US" sz="214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Оптимизация конструкций</a:t>
            </a:r>
            <a:endParaRPr lang="en-US" sz="2143" dirty="0"/>
          </a:p>
        </p:txBody>
      </p:sp>
      <p:sp>
        <p:nvSpPr>
          <p:cNvPr id="12" name="Text 9"/>
          <p:cNvSpPr/>
          <p:nvPr/>
        </p:nvSpPr>
        <p:spPr>
          <a:xfrm>
            <a:off x="6280547" y="3450908"/>
            <a:ext cx="2776657" cy="34837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43"/>
              </a:lnSpc>
              <a:buNone/>
            </a:pPr>
            <a:r>
              <a:rPr lang="en-US" sz="1715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Программные средства моделирования помогают оптимизировать не только размеры и форму конструкций, но и их материалы, что существенно снижает затраты и повышает устойчивость здания.</a:t>
            </a:r>
            <a:endParaRPr lang="en-US" sz="1715" dirty="0"/>
          </a:p>
        </p:txBody>
      </p:sp>
      <p:sp>
        <p:nvSpPr>
          <p:cNvPr id="13" name="Shape 10"/>
          <p:cNvSpPr/>
          <p:nvPr/>
        </p:nvSpPr>
        <p:spPr>
          <a:xfrm>
            <a:off x="9274850" y="2565083"/>
            <a:ext cx="489942" cy="489942"/>
          </a:xfrm>
          <a:prstGeom prst="roundRect">
            <a:avLst>
              <a:gd name="adj" fmla="val 26668"/>
            </a:avLst>
          </a:prstGeom>
          <a:solidFill>
            <a:srgbClr val="EEEFF5"/>
          </a:solidFill>
          <a:ln>
            <a:solidFill>
              <a:srgbClr val="7BA0E3"/>
            </a:solidFill>
          </a:ln>
        </p:spPr>
      </p:sp>
      <p:sp>
        <p:nvSpPr>
          <p:cNvPr id="14" name="Text 11"/>
          <p:cNvSpPr/>
          <p:nvPr/>
        </p:nvSpPr>
        <p:spPr>
          <a:xfrm>
            <a:off x="9432131" y="2605921"/>
            <a:ext cx="175260" cy="40814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15"/>
              </a:lnSpc>
              <a:buNone/>
            </a:pPr>
            <a:r>
              <a:rPr lang="en-US" sz="2572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</a:t>
            </a:r>
            <a:endParaRPr lang="en-US" sz="2572" dirty="0"/>
          </a:p>
        </p:txBody>
      </p:sp>
      <p:sp>
        <p:nvSpPr>
          <p:cNvPr id="15" name="Text 12"/>
          <p:cNvSpPr/>
          <p:nvPr/>
        </p:nvSpPr>
        <p:spPr>
          <a:xfrm>
            <a:off x="9982438" y="2639973"/>
            <a:ext cx="2776657" cy="68032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79"/>
              </a:lnSpc>
              <a:buNone/>
            </a:pPr>
            <a:r>
              <a:rPr lang="en-US" sz="214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Тестирование на прочность</a:t>
            </a:r>
            <a:endParaRPr lang="en-US" sz="2143" dirty="0"/>
          </a:p>
        </p:txBody>
      </p:sp>
      <p:sp>
        <p:nvSpPr>
          <p:cNvPr id="16" name="Text 13"/>
          <p:cNvSpPr/>
          <p:nvPr/>
        </p:nvSpPr>
        <p:spPr>
          <a:xfrm>
            <a:off x="9982438" y="3450908"/>
            <a:ext cx="2776657" cy="418052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43"/>
              </a:lnSpc>
              <a:buNone/>
            </a:pPr>
            <a:r>
              <a:rPr lang="en-US" sz="1715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 помощью компьютерного моделирования возможно провести виртуальное тестирование на прочность и устойчивость здания при различных внешних воздействиях до начала физического строительства.</a:t>
            </a:r>
            <a:endParaRPr lang="en-US" sz="171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255538" y="786289"/>
            <a:ext cx="7776924" cy="121503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3827"/>
              </a:lnSpc>
              <a:buNone/>
            </a:pPr>
            <a:r>
              <a:rPr lang="en-US" sz="3062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Влияние климатических условий на проектирование </a:t>
            </a:r>
            <a:r>
              <a:rPr lang="en-US" sz="3062" b="1" dirty="0" err="1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высотных</a:t>
            </a:r>
            <a:r>
              <a:rPr lang="en-US" sz="3062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 </a:t>
            </a:r>
            <a:r>
              <a:rPr lang="en-US" sz="3062" b="1" dirty="0" err="1" smtClean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зданий</a:t>
            </a:r>
            <a:endParaRPr lang="en-US" sz="3062" dirty="0"/>
          </a:p>
        </p:txBody>
      </p:sp>
      <p:sp>
        <p:nvSpPr>
          <p:cNvPr id="6" name="Shape 2"/>
          <p:cNvSpPr/>
          <p:nvPr/>
        </p:nvSpPr>
        <p:spPr>
          <a:xfrm>
            <a:off x="5453896" y="3449598"/>
            <a:ext cx="69890" cy="3993713"/>
          </a:xfrm>
          <a:prstGeom prst="roundRect">
            <a:avLst>
              <a:gd name="adj" fmla="val 133529"/>
            </a:avLst>
          </a:prstGeom>
          <a:solidFill>
            <a:srgbClr val="EEEFF5"/>
          </a:solidFill>
          <a:ln/>
        </p:spPr>
      </p:sp>
      <p:sp>
        <p:nvSpPr>
          <p:cNvPr id="7" name="Shape 3"/>
          <p:cNvSpPr/>
          <p:nvPr/>
        </p:nvSpPr>
        <p:spPr>
          <a:xfrm>
            <a:off x="5663744" y="3711000"/>
            <a:ext cx="544354" cy="69890"/>
          </a:xfrm>
          <a:prstGeom prst="roundRect">
            <a:avLst>
              <a:gd name="adj" fmla="val 133529"/>
            </a:avLst>
          </a:prstGeom>
          <a:solidFill>
            <a:srgbClr val="EEEFF5"/>
          </a:solidFill>
          <a:ln/>
        </p:spPr>
      </p:sp>
      <p:sp>
        <p:nvSpPr>
          <p:cNvPr id="8" name="Shape 4"/>
          <p:cNvSpPr/>
          <p:nvPr/>
        </p:nvSpPr>
        <p:spPr>
          <a:xfrm>
            <a:off x="5313819" y="3571042"/>
            <a:ext cx="349925" cy="349925"/>
          </a:xfrm>
          <a:prstGeom prst="roundRect">
            <a:avLst>
              <a:gd name="adj" fmla="val 26670"/>
            </a:avLst>
          </a:prstGeom>
          <a:solidFill>
            <a:srgbClr val="EEEFF5"/>
          </a:solidFill>
          <a:ln/>
        </p:spPr>
      </p:sp>
      <p:sp>
        <p:nvSpPr>
          <p:cNvPr id="9" name="Text 5"/>
          <p:cNvSpPr/>
          <p:nvPr/>
        </p:nvSpPr>
        <p:spPr>
          <a:xfrm>
            <a:off x="5446812" y="2936923"/>
            <a:ext cx="83820" cy="29170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296"/>
              </a:lnSpc>
              <a:buNone/>
            </a:pPr>
            <a:r>
              <a:rPr lang="en-US" sz="183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1</a:t>
            </a:r>
            <a:endParaRPr lang="en-US" sz="1837" dirty="0"/>
          </a:p>
        </p:txBody>
      </p:sp>
      <p:sp>
        <p:nvSpPr>
          <p:cNvPr id="10" name="Text 6"/>
          <p:cNvSpPr/>
          <p:nvPr/>
        </p:nvSpPr>
        <p:spPr>
          <a:xfrm>
            <a:off x="6344245" y="2941923"/>
            <a:ext cx="2743200" cy="2430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914"/>
              </a:lnSpc>
              <a:buNone/>
            </a:pPr>
            <a:r>
              <a:rPr lang="en-US" sz="1531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Инженерная устойчивость</a:t>
            </a:r>
            <a:endParaRPr lang="en-US" sz="1531" dirty="0"/>
          </a:p>
        </p:txBody>
      </p:sp>
      <p:sp>
        <p:nvSpPr>
          <p:cNvPr id="11" name="Text 7"/>
          <p:cNvSpPr/>
          <p:nvPr/>
        </p:nvSpPr>
        <p:spPr>
          <a:xfrm>
            <a:off x="6344245" y="3278156"/>
            <a:ext cx="6688217" cy="74616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960"/>
              </a:lnSpc>
              <a:buNone/>
            </a:pPr>
            <a:r>
              <a:rPr lang="en-US" sz="1225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Проектировщики уделяют большое внимание разработке устойчивых конструкций, способных выдерживать различные экстремальные погодные условия.</a:t>
            </a:r>
            <a:endParaRPr lang="en-US" sz="1225" dirty="0"/>
          </a:p>
        </p:txBody>
      </p:sp>
      <p:sp>
        <p:nvSpPr>
          <p:cNvPr id="12" name="Shape 8"/>
          <p:cNvSpPr/>
          <p:nvPr/>
        </p:nvSpPr>
        <p:spPr>
          <a:xfrm>
            <a:off x="5663744" y="5259884"/>
            <a:ext cx="544354" cy="69890"/>
          </a:xfrm>
          <a:prstGeom prst="roundRect">
            <a:avLst>
              <a:gd name="adj" fmla="val 133529"/>
            </a:avLst>
          </a:prstGeom>
          <a:solidFill>
            <a:srgbClr val="EEEFF5"/>
          </a:solidFill>
          <a:ln/>
        </p:spPr>
      </p:sp>
      <p:sp>
        <p:nvSpPr>
          <p:cNvPr id="13" name="Shape 9"/>
          <p:cNvSpPr/>
          <p:nvPr/>
        </p:nvSpPr>
        <p:spPr>
          <a:xfrm>
            <a:off x="5313819" y="5119926"/>
            <a:ext cx="349925" cy="349925"/>
          </a:xfrm>
          <a:prstGeom prst="roundRect">
            <a:avLst>
              <a:gd name="adj" fmla="val 26670"/>
            </a:avLst>
          </a:prstGeom>
          <a:solidFill>
            <a:srgbClr val="EEEFF5"/>
          </a:solidFill>
          <a:ln/>
        </p:spPr>
      </p:sp>
      <p:sp>
        <p:nvSpPr>
          <p:cNvPr id="14" name="Text 10"/>
          <p:cNvSpPr/>
          <p:nvPr/>
        </p:nvSpPr>
        <p:spPr>
          <a:xfrm>
            <a:off x="5423952" y="4485807"/>
            <a:ext cx="129540" cy="29170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296"/>
              </a:lnSpc>
              <a:buNone/>
            </a:pPr>
            <a:r>
              <a:rPr lang="en-US" sz="183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</a:t>
            </a:r>
            <a:endParaRPr lang="en-US" sz="1837" dirty="0"/>
          </a:p>
        </p:txBody>
      </p:sp>
      <p:sp>
        <p:nvSpPr>
          <p:cNvPr id="15" name="Text 11"/>
          <p:cNvSpPr/>
          <p:nvPr/>
        </p:nvSpPr>
        <p:spPr>
          <a:xfrm>
            <a:off x="6344245" y="4490808"/>
            <a:ext cx="2522220" cy="2430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914"/>
              </a:lnSpc>
              <a:buNone/>
            </a:pPr>
            <a:r>
              <a:rPr lang="en-US" sz="1531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Адаптивные технологии</a:t>
            </a:r>
            <a:endParaRPr lang="en-US" sz="1531" dirty="0"/>
          </a:p>
        </p:txBody>
      </p:sp>
      <p:sp>
        <p:nvSpPr>
          <p:cNvPr id="16" name="Text 12"/>
          <p:cNvSpPr/>
          <p:nvPr/>
        </p:nvSpPr>
        <p:spPr>
          <a:xfrm>
            <a:off x="6344245" y="4827040"/>
            <a:ext cx="6688217" cy="49744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960"/>
              </a:lnSpc>
              <a:buNone/>
            </a:pPr>
            <a:r>
              <a:rPr lang="en-US" sz="1225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Применение инновационных материалов и систем позволяет адаптировать здания к изменяющимся климатическим условиям.</a:t>
            </a:r>
            <a:endParaRPr lang="en-US" sz="1225" dirty="0"/>
          </a:p>
        </p:txBody>
      </p:sp>
      <p:sp>
        <p:nvSpPr>
          <p:cNvPr id="17" name="Shape 13"/>
          <p:cNvSpPr/>
          <p:nvPr/>
        </p:nvSpPr>
        <p:spPr>
          <a:xfrm>
            <a:off x="5663744" y="6560046"/>
            <a:ext cx="544354" cy="69890"/>
          </a:xfrm>
          <a:prstGeom prst="roundRect">
            <a:avLst>
              <a:gd name="adj" fmla="val 133529"/>
            </a:avLst>
          </a:prstGeom>
          <a:solidFill>
            <a:srgbClr val="EEEFF5"/>
          </a:solidFill>
          <a:ln/>
        </p:spPr>
      </p:sp>
      <p:sp>
        <p:nvSpPr>
          <p:cNvPr id="18" name="Shape 14"/>
          <p:cNvSpPr/>
          <p:nvPr/>
        </p:nvSpPr>
        <p:spPr>
          <a:xfrm>
            <a:off x="5313819" y="6420088"/>
            <a:ext cx="349925" cy="349925"/>
          </a:xfrm>
          <a:prstGeom prst="roundRect">
            <a:avLst>
              <a:gd name="adj" fmla="val 26670"/>
            </a:avLst>
          </a:prstGeom>
          <a:solidFill>
            <a:srgbClr val="EEEFF5"/>
          </a:solidFill>
          <a:ln/>
        </p:spPr>
      </p:sp>
      <p:sp>
        <p:nvSpPr>
          <p:cNvPr id="19" name="Text 15"/>
          <p:cNvSpPr/>
          <p:nvPr/>
        </p:nvSpPr>
        <p:spPr>
          <a:xfrm>
            <a:off x="5423952" y="5785969"/>
            <a:ext cx="129540" cy="29170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296"/>
              </a:lnSpc>
              <a:buNone/>
            </a:pPr>
            <a:r>
              <a:rPr lang="en-US" sz="183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</a:t>
            </a:r>
            <a:endParaRPr lang="en-US" sz="1837" dirty="0"/>
          </a:p>
        </p:txBody>
      </p:sp>
      <p:sp>
        <p:nvSpPr>
          <p:cNvPr id="20" name="Text 16"/>
          <p:cNvSpPr/>
          <p:nvPr/>
        </p:nvSpPr>
        <p:spPr>
          <a:xfrm>
            <a:off x="6344245" y="5790970"/>
            <a:ext cx="1935480" cy="2430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914"/>
              </a:lnSpc>
              <a:buNone/>
            </a:pPr>
            <a:r>
              <a:rPr lang="en-US" sz="1531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Энергосбережение</a:t>
            </a:r>
            <a:endParaRPr lang="en-US" sz="1531" dirty="0"/>
          </a:p>
        </p:txBody>
      </p:sp>
      <p:sp>
        <p:nvSpPr>
          <p:cNvPr id="21" name="Text 17"/>
          <p:cNvSpPr/>
          <p:nvPr/>
        </p:nvSpPr>
        <p:spPr>
          <a:xfrm>
            <a:off x="6344245" y="6127203"/>
            <a:ext cx="6688217" cy="49744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960"/>
              </a:lnSpc>
              <a:buNone/>
            </a:pPr>
            <a:r>
              <a:rPr lang="en-US" sz="1225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Современные конструкции высотных зданий включают в себя технологии для снижения энергопотребления при любых климатических условиях.</a:t>
            </a:r>
            <a:endParaRPr lang="en-US" sz="1225" dirty="0"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3" r="12333"/>
          <a:stretch>
            <a:fillRect/>
          </a:stretch>
        </p:blipFill>
        <p:spPr>
          <a:xfrm>
            <a:off x="0" y="-1"/>
            <a:ext cx="5109029" cy="8229601"/>
          </a:xfrm>
          <a:custGeom>
            <a:avLst/>
            <a:gdLst>
              <a:gd name="connsiteX0" fmla="*/ 4918966 w 5903977"/>
              <a:gd name="connsiteY0" fmla="*/ 5143500 h 6858000"/>
              <a:gd name="connsiteX1" fmla="*/ 5903977 w 5903977"/>
              <a:gd name="connsiteY1" fmla="*/ 5143500 h 6858000"/>
              <a:gd name="connsiteX2" fmla="*/ 5903977 w 5903977"/>
              <a:gd name="connsiteY2" fmla="*/ 6858000 h 6858000"/>
              <a:gd name="connsiteX3" fmla="*/ 4918966 w 5903977"/>
              <a:gd name="connsiteY3" fmla="*/ 6858000 h 6858000"/>
              <a:gd name="connsiteX4" fmla="*/ 1 w 5903977"/>
              <a:gd name="connsiteY4" fmla="*/ 5143500 h 6858000"/>
              <a:gd name="connsiteX5" fmla="*/ 4704588 w 5903977"/>
              <a:gd name="connsiteY5" fmla="*/ 5143500 h 6858000"/>
              <a:gd name="connsiteX6" fmla="*/ 4704588 w 5903977"/>
              <a:gd name="connsiteY6" fmla="*/ 6858000 h 6858000"/>
              <a:gd name="connsiteX7" fmla="*/ 1 w 5903977"/>
              <a:gd name="connsiteY7" fmla="*/ 6858000 h 6858000"/>
              <a:gd name="connsiteX8" fmla="*/ 4406900 w 5903977"/>
              <a:gd name="connsiteY8" fmla="*/ 3429000 h 6858000"/>
              <a:gd name="connsiteX9" fmla="*/ 5903215 w 5903977"/>
              <a:gd name="connsiteY9" fmla="*/ 3429000 h 6858000"/>
              <a:gd name="connsiteX10" fmla="*/ 5903215 w 5903977"/>
              <a:gd name="connsiteY10" fmla="*/ 4927600 h 6858000"/>
              <a:gd name="connsiteX11" fmla="*/ 4406900 w 5903977"/>
              <a:gd name="connsiteY11" fmla="*/ 4927600 h 6858000"/>
              <a:gd name="connsiteX12" fmla="*/ 0 w 5903977"/>
              <a:gd name="connsiteY12" fmla="*/ 3429000 h 6858000"/>
              <a:gd name="connsiteX13" fmla="*/ 4191000 w 5903977"/>
              <a:gd name="connsiteY13" fmla="*/ 3429000 h 6858000"/>
              <a:gd name="connsiteX14" fmla="*/ 4191000 w 5903977"/>
              <a:gd name="connsiteY14" fmla="*/ 4927600 h 6858000"/>
              <a:gd name="connsiteX15" fmla="*/ 0 w 5903977"/>
              <a:gd name="connsiteY15" fmla="*/ 4927600 h 6858000"/>
              <a:gd name="connsiteX16" fmla="*/ 1600201 w 5903977"/>
              <a:gd name="connsiteY16" fmla="*/ 1714500 h 6858000"/>
              <a:gd name="connsiteX17" fmla="*/ 5903976 w 5903977"/>
              <a:gd name="connsiteY17" fmla="*/ 1714500 h 6858000"/>
              <a:gd name="connsiteX18" fmla="*/ 5903976 w 5903977"/>
              <a:gd name="connsiteY18" fmla="*/ 3213100 h 6858000"/>
              <a:gd name="connsiteX19" fmla="*/ 1600201 w 5903977"/>
              <a:gd name="connsiteY19" fmla="*/ 3213100 h 6858000"/>
              <a:gd name="connsiteX20" fmla="*/ 0 w 5903977"/>
              <a:gd name="connsiteY20" fmla="*/ 1714500 h 6858000"/>
              <a:gd name="connsiteX21" fmla="*/ 1384300 w 5903977"/>
              <a:gd name="connsiteY21" fmla="*/ 1714500 h 6858000"/>
              <a:gd name="connsiteX22" fmla="*/ 1384300 w 5903977"/>
              <a:gd name="connsiteY22" fmla="*/ 3213100 h 6858000"/>
              <a:gd name="connsiteX23" fmla="*/ 0 w 5903977"/>
              <a:gd name="connsiteY23" fmla="*/ 3213100 h 6858000"/>
              <a:gd name="connsiteX24" fmla="*/ 3429000 w 5903977"/>
              <a:gd name="connsiteY24" fmla="*/ 0 h 6858000"/>
              <a:gd name="connsiteX25" fmla="*/ 5903977 w 5903977"/>
              <a:gd name="connsiteY25" fmla="*/ 0 h 6858000"/>
              <a:gd name="connsiteX26" fmla="*/ 5903977 w 5903977"/>
              <a:gd name="connsiteY26" fmla="*/ 1498600 h 6858000"/>
              <a:gd name="connsiteX27" fmla="*/ 3429000 w 5903977"/>
              <a:gd name="connsiteY27" fmla="*/ 1498600 h 6858000"/>
              <a:gd name="connsiteX28" fmla="*/ 0 w 5903977"/>
              <a:gd name="connsiteY28" fmla="*/ 0 h 6858000"/>
              <a:gd name="connsiteX29" fmla="*/ 3213100 w 5903977"/>
              <a:gd name="connsiteY29" fmla="*/ 0 h 6858000"/>
              <a:gd name="connsiteX30" fmla="*/ 3213100 w 5903977"/>
              <a:gd name="connsiteY30" fmla="*/ 1498600 h 6858000"/>
              <a:gd name="connsiteX31" fmla="*/ 0 w 5903977"/>
              <a:gd name="connsiteY31" fmla="*/ 1498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03977" h="6858000">
                <a:moveTo>
                  <a:pt x="4918966" y="5143500"/>
                </a:moveTo>
                <a:lnTo>
                  <a:pt x="5903977" y="5143500"/>
                </a:lnTo>
                <a:lnTo>
                  <a:pt x="5903977" y="6858000"/>
                </a:lnTo>
                <a:lnTo>
                  <a:pt x="4918966" y="6858000"/>
                </a:lnTo>
                <a:close/>
                <a:moveTo>
                  <a:pt x="1" y="5143500"/>
                </a:moveTo>
                <a:lnTo>
                  <a:pt x="4704588" y="5143500"/>
                </a:lnTo>
                <a:lnTo>
                  <a:pt x="4704588" y="6858000"/>
                </a:lnTo>
                <a:lnTo>
                  <a:pt x="1" y="6858000"/>
                </a:lnTo>
                <a:close/>
                <a:moveTo>
                  <a:pt x="4406900" y="3429000"/>
                </a:moveTo>
                <a:lnTo>
                  <a:pt x="5903215" y="3429000"/>
                </a:lnTo>
                <a:lnTo>
                  <a:pt x="5903215" y="4927600"/>
                </a:lnTo>
                <a:lnTo>
                  <a:pt x="4406900" y="4927600"/>
                </a:lnTo>
                <a:close/>
                <a:moveTo>
                  <a:pt x="0" y="3429000"/>
                </a:moveTo>
                <a:lnTo>
                  <a:pt x="4191000" y="3429000"/>
                </a:lnTo>
                <a:lnTo>
                  <a:pt x="4191000" y="4927600"/>
                </a:lnTo>
                <a:lnTo>
                  <a:pt x="0" y="4927600"/>
                </a:lnTo>
                <a:close/>
                <a:moveTo>
                  <a:pt x="1600201" y="1714500"/>
                </a:moveTo>
                <a:lnTo>
                  <a:pt x="5903976" y="1714500"/>
                </a:lnTo>
                <a:lnTo>
                  <a:pt x="5903976" y="3213100"/>
                </a:lnTo>
                <a:lnTo>
                  <a:pt x="1600201" y="3213100"/>
                </a:lnTo>
                <a:close/>
                <a:moveTo>
                  <a:pt x="0" y="1714500"/>
                </a:moveTo>
                <a:lnTo>
                  <a:pt x="1384300" y="1714500"/>
                </a:lnTo>
                <a:lnTo>
                  <a:pt x="1384300" y="3213100"/>
                </a:lnTo>
                <a:lnTo>
                  <a:pt x="0" y="3213100"/>
                </a:lnTo>
                <a:close/>
                <a:moveTo>
                  <a:pt x="3429000" y="0"/>
                </a:moveTo>
                <a:lnTo>
                  <a:pt x="5903977" y="0"/>
                </a:lnTo>
                <a:lnTo>
                  <a:pt x="5903977" y="1498600"/>
                </a:lnTo>
                <a:lnTo>
                  <a:pt x="3429000" y="1498600"/>
                </a:lnTo>
                <a:close/>
                <a:moveTo>
                  <a:pt x="0" y="0"/>
                </a:moveTo>
                <a:lnTo>
                  <a:pt x="3213100" y="0"/>
                </a:lnTo>
                <a:lnTo>
                  <a:pt x="3213100" y="1498600"/>
                </a:lnTo>
                <a:lnTo>
                  <a:pt x="0" y="14986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57474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4635063" cy="8229600"/>
          </a:xfrm>
          <a:prstGeom prst="rect">
            <a:avLst/>
          </a:prstGeom>
        </p:spPr>
      </p:pic>
      <p:sp>
        <p:nvSpPr>
          <p:cNvPr id="9" name="Shape 5"/>
          <p:cNvSpPr/>
          <p:nvPr/>
        </p:nvSpPr>
        <p:spPr>
          <a:xfrm>
            <a:off x="9680027" y="2319099"/>
            <a:ext cx="4180634" cy="3137416"/>
          </a:xfrm>
          <a:prstGeom prst="roundRect">
            <a:avLst>
              <a:gd name="adj" fmla="val 3926"/>
            </a:avLst>
          </a:prstGeom>
          <a:solidFill>
            <a:srgbClr val="E5E3F5"/>
          </a:solidFill>
          <a:ln>
            <a:solidFill>
              <a:srgbClr val="7BA0E3"/>
            </a:solidFill>
          </a:ln>
        </p:spPr>
      </p:sp>
      <p:grpSp>
        <p:nvGrpSpPr>
          <p:cNvPr id="3" name="Группа 2"/>
          <p:cNvGrpSpPr/>
          <p:nvPr/>
        </p:nvGrpSpPr>
        <p:grpSpPr>
          <a:xfrm>
            <a:off x="5065998" y="728424"/>
            <a:ext cx="9433322" cy="6772752"/>
            <a:chOff x="4427339" y="728424"/>
            <a:chExt cx="9433322" cy="6772752"/>
          </a:xfrm>
        </p:grpSpPr>
        <p:sp>
          <p:nvSpPr>
            <p:cNvPr id="5" name="Text 1"/>
            <p:cNvSpPr/>
            <p:nvPr/>
          </p:nvSpPr>
          <p:spPr>
            <a:xfrm>
              <a:off x="4427339" y="728424"/>
              <a:ext cx="9433322" cy="1282779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>
                <a:lnSpc>
                  <a:spcPts val="5051"/>
                </a:lnSpc>
                <a:buNone/>
              </a:pPr>
              <a:r>
                <a:rPr lang="en-US" sz="4041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Использование устойчивых материалов</a:t>
              </a:r>
              <a:endParaRPr lang="en-US" sz="4041" dirty="0"/>
            </a:p>
          </p:txBody>
        </p:sp>
        <p:sp>
          <p:nvSpPr>
            <p:cNvPr id="6" name="Shape 2"/>
            <p:cNvSpPr/>
            <p:nvPr/>
          </p:nvSpPr>
          <p:spPr>
            <a:xfrm>
              <a:off x="4427339" y="2319099"/>
              <a:ext cx="4614029" cy="3137416"/>
            </a:xfrm>
            <a:prstGeom prst="roundRect">
              <a:avLst>
                <a:gd name="adj" fmla="val 3926"/>
              </a:avLst>
            </a:prstGeom>
            <a:solidFill>
              <a:srgbClr val="E5E3F5"/>
            </a:solidFill>
            <a:ln>
              <a:solidFill>
                <a:srgbClr val="7BA0E3"/>
              </a:solidFill>
            </a:ln>
          </p:spPr>
        </p:sp>
        <p:sp>
          <p:nvSpPr>
            <p:cNvPr id="7" name="Text 3"/>
            <p:cNvSpPr/>
            <p:nvPr/>
          </p:nvSpPr>
          <p:spPr>
            <a:xfrm>
              <a:off x="4632603" y="2524363"/>
              <a:ext cx="4053840" cy="320635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>
                <a:lnSpc>
                  <a:spcPts val="2526"/>
                </a:lnSpc>
                <a:buNone/>
              </a:pPr>
              <a:r>
                <a:rPr lang="en-US" sz="2020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Биоразлагаемые компоненты</a:t>
              </a:r>
              <a:endParaRPr lang="en-US" sz="2020" dirty="0"/>
            </a:p>
          </p:txBody>
        </p:sp>
        <p:sp>
          <p:nvSpPr>
            <p:cNvPr id="8" name="Text 4"/>
            <p:cNvSpPr/>
            <p:nvPr/>
          </p:nvSpPr>
          <p:spPr>
            <a:xfrm>
              <a:off x="4632603" y="2968109"/>
              <a:ext cx="4203502" cy="1641872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>
                <a:lnSpc>
                  <a:spcPts val="2586"/>
                </a:lnSpc>
                <a:buNone/>
              </a:pPr>
              <a:r>
                <a:rPr lang="en-US" sz="1616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Использование композитных материалов на основе биоразлагаемых компонентов способствует экологической устойчивости высотных зданий.</a:t>
              </a:r>
              <a:endParaRPr lang="en-US" sz="1616" dirty="0"/>
            </a:p>
          </p:txBody>
        </p:sp>
        <p:sp>
          <p:nvSpPr>
            <p:cNvPr id="10" name="Text 6"/>
            <p:cNvSpPr/>
            <p:nvPr/>
          </p:nvSpPr>
          <p:spPr>
            <a:xfrm>
              <a:off x="9451896" y="2524363"/>
              <a:ext cx="4203502" cy="961906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>
                <a:lnSpc>
                  <a:spcPts val="2526"/>
                </a:lnSpc>
                <a:buNone/>
              </a:pPr>
              <a:r>
                <a:rPr lang="en-US" sz="2020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Устойчивые энергосберегающие материалы</a:t>
              </a:r>
              <a:endParaRPr lang="en-US" sz="2020" dirty="0"/>
            </a:p>
          </p:txBody>
        </p:sp>
        <p:sp>
          <p:nvSpPr>
            <p:cNvPr id="11" name="Text 7"/>
            <p:cNvSpPr/>
            <p:nvPr/>
          </p:nvSpPr>
          <p:spPr>
            <a:xfrm>
              <a:off x="9451896" y="3609380"/>
              <a:ext cx="4203502" cy="1641872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>
                <a:lnSpc>
                  <a:spcPts val="2586"/>
                </a:lnSpc>
                <a:buNone/>
              </a:pPr>
              <a:r>
                <a:rPr lang="en-US" sz="1616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Применение материалов с высокой теплоизоляцией и минимальным потреблением энергии для производства, помогают сделать здания более энергоэффективными.</a:t>
              </a:r>
              <a:endParaRPr lang="en-US" sz="1616" dirty="0"/>
            </a:p>
          </p:txBody>
        </p:sp>
        <p:sp>
          <p:nvSpPr>
            <p:cNvPr id="12" name="Shape 8"/>
            <p:cNvSpPr/>
            <p:nvPr/>
          </p:nvSpPr>
          <p:spPr>
            <a:xfrm>
              <a:off x="4427339" y="5661779"/>
              <a:ext cx="9433322" cy="1839397"/>
            </a:xfrm>
            <a:prstGeom prst="roundRect">
              <a:avLst>
                <a:gd name="adj" fmla="val 6696"/>
              </a:avLst>
            </a:prstGeom>
            <a:solidFill>
              <a:srgbClr val="E5E3F5"/>
            </a:solidFill>
            <a:ln>
              <a:solidFill>
                <a:srgbClr val="7BA0E3"/>
              </a:solidFill>
            </a:ln>
          </p:spPr>
        </p:sp>
        <p:sp>
          <p:nvSpPr>
            <p:cNvPr id="13" name="Text 9"/>
            <p:cNvSpPr/>
            <p:nvPr/>
          </p:nvSpPr>
          <p:spPr>
            <a:xfrm>
              <a:off x="4632603" y="5867043"/>
              <a:ext cx="6659880" cy="320635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>
                <a:lnSpc>
                  <a:spcPts val="2526"/>
                </a:lnSpc>
                <a:buNone/>
              </a:pPr>
              <a:r>
                <a:rPr lang="en-US" sz="2020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Улучшенная стойкость к внешним воздействиям</a:t>
              </a:r>
              <a:endParaRPr lang="en-US" sz="2020" dirty="0"/>
            </a:p>
          </p:txBody>
        </p:sp>
        <p:sp>
          <p:nvSpPr>
            <p:cNvPr id="14" name="Text 10"/>
            <p:cNvSpPr/>
            <p:nvPr/>
          </p:nvSpPr>
          <p:spPr>
            <a:xfrm>
              <a:off x="4632603" y="6310789"/>
              <a:ext cx="9022794" cy="985123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>
                <a:lnSpc>
                  <a:spcPts val="2586"/>
                </a:lnSpc>
                <a:buNone/>
              </a:pPr>
              <a:r>
                <a:rPr lang="en-US" sz="1616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Использование специальных материалов, устойчивых к коррозии, воздействию ультрафиолетового излучения и другим агрессивным факторам, повышает долговечность зданий.</a:t>
              </a:r>
              <a:endParaRPr lang="en-US" sz="1616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0" y="0"/>
            <a:ext cx="4635062" cy="8229600"/>
          </a:xfrm>
          <a:prstGeom prst="rect">
            <a:avLst/>
          </a:prstGeom>
          <a:solidFill>
            <a:schemeClr val="bg1">
              <a:lumMod val="65000"/>
              <a:alpha val="80000"/>
            </a:schemeClr>
          </a:solidFill>
          <a:ln w="57150">
            <a:solidFill>
              <a:srgbClr val="396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4" r="22084"/>
          <a:stretch>
            <a:fillRect/>
          </a:stretch>
        </p:blipFill>
        <p:spPr>
          <a:xfrm>
            <a:off x="111699" y="993228"/>
            <a:ext cx="4411663" cy="6302683"/>
          </a:xfrm>
          <a:custGeom>
            <a:avLst/>
            <a:gdLst>
              <a:gd name="connsiteX0" fmla="*/ 1015479 w 5371570"/>
              <a:gd name="connsiteY0" fmla="*/ 1668778 h 5501465"/>
              <a:gd name="connsiteX1" fmla="*/ 1013951 w 5371570"/>
              <a:gd name="connsiteY1" fmla="*/ 1671834 h 5501465"/>
              <a:gd name="connsiteX2" fmla="*/ 1012932 w 5371570"/>
              <a:gd name="connsiteY2" fmla="*/ 1674891 h 5501465"/>
              <a:gd name="connsiteX3" fmla="*/ 1012168 w 5371570"/>
              <a:gd name="connsiteY3" fmla="*/ 1677438 h 5501465"/>
              <a:gd name="connsiteX4" fmla="*/ 1012932 w 5371570"/>
              <a:gd name="connsiteY4" fmla="*/ 1676419 h 5501465"/>
              <a:gd name="connsiteX5" fmla="*/ 1013696 w 5371570"/>
              <a:gd name="connsiteY5" fmla="*/ 1675145 h 5501465"/>
              <a:gd name="connsiteX6" fmla="*/ 1014460 w 5371570"/>
              <a:gd name="connsiteY6" fmla="*/ 1673872 h 5501465"/>
              <a:gd name="connsiteX7" fmla="*/ 1015479 w 5371570"/>
              <a:gd name="connsiteY7" fmla="*/ 1672598 h 5501465"/>
              <a:gd name="connsiteX8" fmla="*/ 1016753 w 5371570"/>
              <a:gd name="connsiteY8" fmla="*/ 1671580 h 5501465"/>
              <a:gd name="connsiteX9" fmla="*/ 1018026 w 5371570"/>
              <a:gd name="connsiteY9" fmla="*/ 1670816 h 5501465"/>
              <a:gd name="connsiteX10" fmla="*/ 1015479 w 5371570"/>
              <a:gd name="connsiteY10" fmla="*/ 1669033 h 5501465"/>
              <a:gd name="connsiteX11" fmla="*/ 2429050 w 5371570"/>
              <a:gd name="connsiteY11" fmla="*/ 0 h 5501465"/>
              <a:gd name="connsiteX12" fmla="*/ 2437964 w 5371570"/>
              <a:gd name="connsiteY12" fmla="*/ 0 h 5501465"/>
              <a:gd name="connsiteX13" fmla="*/ 2446879 w 5371570"/>
              <a:gd name="connsiteY13" fmla="*/ 0 h 5501465"/>
              <a:gd name="connsiteX14" fmla="*/ 2455539 w 5371570"/>
              <a:gd name="connsiteY14" fmla="*/ 0 h 5501465"/>
              <a:gd name="connsiteX15" fmla="*/ 2464453 w 5371570"/>
              <a:gd name="connsiteY15" fmla="*/ 510 h 5501465"/>
              <a:gd name="connsiteX16" fmla="*/ 2482282 w 5371570"/>
              <a:gd name="connsiteY16" fmla="*/ 1528 h 5501465"/>
              <a:gd name="connsiteX17" fmla="*/ 2499856 w 5371570"/>
              <a:gd name="connsiteY17" fmla="*/ 3311 h 5501465"/>
              <a:gd name="connsiteX18" fmla="*/ 2517685 w 5371570"/>
              <a:gd name="connsiteY18" fmla="*/ 5094 h 5501465"/>
              <a:gd name="connsiteX19" fmla="*/ 2535514 w 5371570"/>
              <a:gd name="connsiteY19" fmla="*/ 7641 h 5501465"/>
              <a:gd name="connsiteX20" fmla="*/ 2553342 w 5371570"/>
              <a:gd name="connsiteY20" fmla="*/ 10443 h 5501465"/>
              <a:gd name="connsiteX21" fmla="*/ 2571171 w 5371570"/>
              <a:gd name="connsiteY21" fmla="*/ 13499 h 5501465"/>
              <a:gd name="connsiteX22" fmla="*/ 2607084 w 5371570"/>
              <a:gd name="connsiteY22" fmla="*/ 20121 h 5501465"/>
              <a:gd name="connsiteX23" fmla="*/ 2619564 w 5371570"/>
              <a:gd name="connsiteY23" fmla="*/ 22923 h 5501465"/>
              <a:gd name="connsiteX24" fmla="*/ 2632044 w 5371570"/>
              <a:gd name="connsiteY24" fmla="*/ 25725 h 5501465"/>
              <a:gd name="connsiteX25" fmla="*/ 2644269 w 5371570"/>
              <a:gd name="connsiteY25" fmla="*/ 29036 h 5501465"/>
              <a:gd name="connsiteX26" fmla="*/ 2656240 w 5371570"/>
              <a:gd name="connsiteY26" fmla="*/ 32856 h 5501465"/>
              <a:gd name="connsiteX27" fmla="*/ 2667956 w 5371570"/>
              <a:gd name="connsiteY27" fmla="*/ 36677 h 5501465"/>
              <a:gd name="connsiteX28" fmla="*/ 2679672 w 5371570"/>
              <a:gd name="connsiteY28" fmla="*/ 40752 h 5501465"/>
              <a:gd name="connsiteX29" fmla="*/ 2691134 w 5371570"/>
              <a:gd name="connsiteY29" fmla="*/ 45336 h 5501465"/>
              <a:gd name="connsiteX30" fmla="*/ 2702595 w 5371570"/>
              <a:gd name="connsiteY30" fmla="*/ 49921 h 5501465"/>
              <a:gd name="connsiteX31" fmla="*/ 2713802 w 5371570"/>
              <a:gd name="connsiteY31" fmla="*/ 54760 h 5501465"/>
              <a:gd name="connsiteX32" fmla="*/ 2724754 w 5371570"/>
              <a:gd name="connsiteY32" fmla="*/ 59854 h 5501465"/>
              <a:gd name="connsiteX33" fmla="*/ 2735706 w 5371570"/>
              <a:gd name="connsiteY33" fmla="*/ 65457 h 5501465"/>
              <a:gd name="connsiteX34" fmla="*/ 2746403 w 5371570"/>
              <a:gd name="connsiteY34" fmla="*/ 70806 h 5501465"/>
              <a:gd name="connsiteX35" fmla="*/ 2757100 w 5371570"/>
              <a:gd name="connsiteY35" fmla="*/ 76664 h 5501465"/>
              <a:gd name="connsiteX36" fmla="*/ 2767543 w 5371570"/>
              <a:gd name="connsiteY36" fmla="*/ 82522 h 5501465"/>
              <a:gd name="connsiteX37" fmla="*/ 2777986 w 5371570"/>
              <a:gd name="connsiteY37" fmla="*/ 88635 h 5501465"/>
              <a:gd name="connsiteX38" fmla="*/ 2788428 w 5371570"/>
              <a:gd name="connsiteY38" fmla="*/ 94748 h 5501465"/>
              <a:gd name="connsiteX39" fmla="*/ 2808804 w 5371570"/>
              <a:gd name="connsiteY39" fmla="*/ 107482 h 5501465"/>
              <a:gd name="connsiteX40" fmla="*/ 2829180 w 5371570"/>
              <a:gd name="connsiteY40" fmla="*/ 120472 h 5501465"/>
              <a:gd name="connsiteX41" fmla="*/ 2849301 w 5371570"/>
              <a:gd name="connsiteY41" fmla="*/ 133971 h 5501465"/>
              <a:gd name="connsiteX42" fmla="*/ 2869167 w 5371570"/>
              <a:gd name="connsiteY42" fmla="*/ 147215 h 5501465"/>
              <a:gd name="connsiteX43" fmla="*/ 2908645 w 5371570"/>
              <a:gd name="connsiteY43" fmla="*/ 173959 h 5501465"/>
              <a:gd name="connsiteX44" fmla="*/ 2928767 w 5371570"/>
              <a:gd name="connsiteY44" fmla="*/ 187457 h 5501465"/>
              <a:gd name="connsiteX45" fmla="*/ 2948633 w 5371570"/>
              <a:gd name="connsiteY45" fmla="*/ 200192 h 5501465"/>
              <a:gd name="connsiteX46" fmla="*/ 2979961 w 5371570"/>
              <a:gd name="connsiteY46" fmla="*/ 219295 h 5501465"/>
              <a:gd name="connsiteX47" fmla="*/ 2995243 w 5371570"/>
              <a:gd name="connsiteY47" fmla="*/ 228718 h 5501465"/>
              <a:gd name="connsiteX48" fmla="*/ 3010779 w 5371570"/>
              <a:gd name="connsiteY48" fmla="*/ 237633 h 5501465"/>
              <a:gd name="connsiteX49" fmla="*/ 3026570 w 5371570"/>
              <a:gd name="connsiteY49" fmla="*/ 246547 h 5501465"/>
              <a:gd name="connsiteX50" fmla="*/ 3041852 w 5371570"/>
              <a:gd name="connsiteY50" fmla="*/ 255207 h 5501465"/>
              <a:gd name="connsiteX51" fmla="*/ 3057643 w 5371570"/>
              <a:gd name="connsiteY51" fmla="*/ 263612 h 5501465"/>
              <a:gd name="connsiteX52" fmla="*/ 3073689 w 5371570"/>
              <a:gd name="connsiteY52" fmla="*/ 271508 h 5501465"/>
              <a:gd name="connsiteX53" fmla="*/ 3089481 w 5371570"/>
              <a:gd name="connsiteY53" fmla="*/ 279149 h 5501465"/>
              <a:gd name="connsiteX54" fmla="*/ 3105527 w 5371570"/>
              <a:gd name="connsiteY54" fmla="*/ 286790 h 5501465"/>
              <a:gd name="connsiteX55" fmla="*/ 3122082 w 5371570"/>
              <a:gd name="connsiteY55" fmla="*/ 293921 h 5501465"/>
              <a:gd name="connsiteX56" fmla="*/ 3138637 w 5371570"/>
              <a:gd name="connsiteY56" fmla="*/ 300543 h 5501465"/>
              <a:gd name="connsiteX57" fmla="*/ 3154938 w 5371570"/>
              <a:gd name="connsiteY57" fmla="*/ 306911 h 5501465"/>
              <a:gd name="connsiteX58" fmla="*/ 3172003 w 5371570"/>
              <a:gd name="connsiteY58" fmla="*/ 313023 h 5501465"/>
              <a:gd name="connsiteX59" fmla="*/ 3189067 w 5371570"/>
              <a:gd name="connsiteY59" fmla="*/ 318627 h 5501465"/>
              <a:gd name="connsiteX60" fmla="*/ 3206641 w 5371570"/>
              <a:gd name="connsiteY60" fmla="*/ 323975 h 5501465"/>
              <a:gd name="connsiteX61" fmla="*/ 3223961 w 5371570"/>
              <a:gd name="connsiteY61" fmla="*/ 329069 h 5501465"/>
              <a:gd name="connsiteX62" fmla="*/ 3240771 w 5371570"/>
              <a:gd name="connsiteY62" fmla="*/ 334418 h 5501465"/>
              <a:gd name="connsiteX63" fmla="*/ 3257836 w 5371570"/>
              <a:gd name="connsiteY63" fmla="*/ 340276 h 5501465"/>
              <a:gd name="connsiteX64" fmla="*/ 3274391 w 5371570"/>
              <a:gd name="connsiteY64" fmla="*/ 346389 h 5501465"/>
              <a:gd name="connsiteX65" fmla="*/ 3290946 w 5371570"/>
              <a:gd name="connsiteY65" fmla="*/ 352756 h 5501465"/>
              <a:gd name="connsiteX66" fmla="*/ 3306992 w 5371570"/>
              <a:gd name="connsiteY66" fmla="*/ 359378 h 5501465"/>
              <a:gd name="connsiteX67" fmla="*/ 3323038 w 5371570"/>
              <a:gd name="connsiteY67" fmla="*/ 366510 h 5501465"/>
              <a:gd name="connsiteX68" fmla="*/ 3339084 w 5371570"/>
              <a:gd name="connsiteY68" fmla="*/ 374151 h 5501465"/>
              <a:gd name="connsiteX69" fmla="*/ 3354366 w 5371570"/>
              <a:gd name="connsiteY69" fmla="*/ 382301 h 5501465"/>
              <a:gd name="connsiteX70" fmla="*/ 3369903 w 5371570"/>
              <a:gd name="connsiteY70" fmla="*/ 390451 h 5501465"/>
              <a:gd name="connsiteX71" fmla="*/ 3384930 w 5371570"/>
              <a:gd name="connsiteY71" fmla="*/ 399620 h 5501465"/>
              <a:gd name="connsiteX72" fmla="*/ 3399702 w 5371570"/>
              <a:gd name="connsiteY72" fmla="*/ 408790 h 5501465"/>
              <a:gd name="connsiteX73" fmla="*/ 3414220 w 5371570"/>
              <a:gd name="connsiteY73" fmla="*/ 418723 h 5501465"/>
              <a:gd name="connsiteX74" fmla="*/ 3428228 w 5371570"/>
              <a:gd name="connsiteY74" fmla="*/ 429165 h 5501465"/>
              <a:gd name="connsiteX75" fmla="*/ 3441982 w 5371570"/>
              <a:gd name="connsiteY75" fmla="*/ 440117 h 5501465"/>
              <a:gd name="connsiteX76" fmla="*/ 3449113 w 5371570"/>
              <a:gd name="connsiteY76" fmla="*/ 445975 h 5501465"/>
              <a:gd name="connsiteX77" fmla="*/ 3455736 w 5371570"/>
              <a:gd name="connsiteY77" fmla="*/ 451833 h 5501465"/>
              <a:gd name="connsiteX78" fmla="*/ 3459301 w 5371570"/>
              <a:gd name="connsiteY78" fmla="*/ 450051 h 5501465"/>
              <a:gd name="connsiteX79" fmla="*/ 3462612 w 5371570"/>
              <a:gd name="connsiteY79" fmla="*/ 449286 h 5501465"/>
              <a:gd name="connsiteX80" fmla="*/ 3465669 w 5371570"/>
              <a:gd name="connsiteY80" fmla="*/ 449032 h 5501465"/>
              <a:gd name="connsiteX81" fmla="*/ 3468725 w 5371570"/>
              <a:gd name="connsiteY81" fmla="*/ 449286 h 5501465"/>
              <a:gd name="connsiteX82" fmla="*/ 3471527 w 5371570"/>
              <a:gd name="connsiteY82" fmla="*/ 449796 h 5501465"/>
              <a:gd name="connsiteX83" fmla="*/ 3474329 w 5371570"/>
              <a:gd name="connsiteY83" fmla="*/ 450815 h 5501465"/>
              <a:gd name="connsiteX84" fmla="*/ 3476621 w 5371570"/>
              <a:gd name="connsiteY84" fmla="*/ 452088 h 5501465"/>
              <a:gd name="connsiteX85" fmla="*/ 3479422 w 5371570"/>
              <a:gd name="connsiteY85" fmla="*/ 453616 h 5501465"/>
              <a:gd name="connsiteX86" fmla="*/ 3483752 w 5371570"/>
              <a:gd name="connsiteY86" fmla="*/ 456927 h 5501465"/>
              <a:gd name="connsiteX87" fmla="*/ 3488592 w 5371570"/>
              <a:gd name="connsiteY87" fmla="*/ 460493 h 5501465"/>
              <a:gd name="connsiteX88" fmla="*/ 3493176 w 5371570"/>
              <a:gd name="connsiteY88" fmla="*/ 464059 h 5501465"/>
              <a:gd name="connsiteX89" fmla="*/ 3495723 w 5371570"/>
              <a:gd name="connsiteY89" fmla="*/ 465332 h 5501465"/>
              <a:gd name="connsiteX90" fmla="*/ 3498270 w 5371570"/>
              <a:gd name="connsiteY90" fmla="*/ 466606 h 5501465"/>
              <a:gd name="connsiteX91" fmla="*/ 3504638 w 5371570"/>
              <a:gd name="connsiteY91" fmla="*/ 468389 h 5501465"/>
              <a:gd name="connsiteX92" fmla="*/ 3510750 w 5371570"/>
              <a:gd name="connsiteY92" fmla="*/ 470426 h 5501465"/>
              <a:gd name="connsiteX93" fmla="*/ 3516608 w 5371570"/>
              <a:gd name="connsiteY93" fmla="*/ 472464 h 5501465"/>
              <a:gd name="connsiteX94" fmla="*/ 3522721 w 5371570"/>
              <a:gd name="connsiteY94" fmla="*/ 474756 h 5501465"/>
              <a:gd name="connsiteX95" fmla="*/ 3534437 w 5371570"/>
              <a:gd name="connsiteY95" fmla="*/ 479595 h 5501465"/>
              <a:gd name="connsiteX96" fmla="*/ 3545899 w 5371570"/>
              <a:gd name="connsiteY96" fmla="*/ 484944 h 5501465"/>
              <a:gd name="connsiteX97" fmla="*/ 3557105 w 5371570"/>
              <a:gd name="connsiteY97" fmla="*/ 490802 h 5501465"/>
              <a:gd name="connsiteX98" fmla="*/ 3568057 w 5371570"/>
              <a:gd name="connsiteY98" fmla="*/ 496915 h 5501465"/>
              <a:gd name="connsiteX99" fmla="*/ 3579009 w 5371570"/>
              <a:gd name="connsiteY99" fmla="*/ 503282 h 5501465"/>
              <a:gd name="connsiteX100" fmla="*/ 3589452 w 5371570"/>
              <a:gd name="connsiteY100" fmla="*/ 509904 h 5501465"/>
              <a:gd name="connsiteX101" fmla="*/ 3610846 w 5371570"/>
              <a:gd name="connsiteY101" fmla="*/ 523403 h 5501465"/>
              <a:gd name="connsiteX102" fmla="*/ 3632496 w 5371570"/>
              <a:gd name="connsiteY102" fmla="*/ 536648 h 5501465"/>
              <a:gd name="connsiteX103" fmla="*/ 3643193 w 5371570"/>
              <a:gd name="connsiteY103" fmla="*/ 543015 h 5501465"/>
              <a:gd name="connsiteX104" fmla="*/ 3654145 w 5371570"/>
              <a:gd name="connsiteY104" fmla="*/ 549383 h 5501465"/>
              <a:gd name="connsiteX105" fmla="*/ 3665097 w 5371570"/>
              <a:gd name="connsiteY105" fmla="*/ 555241 h 5501465"/>
              <a:gd name="connsiteX106" fmla="*/ 3676558 w 5371570"/>
              <a:gd name="connsiteY106" fmla="*/ 560589 h 5501465"/>
              <a:gd name="connsiteX107" fmla="*/ 3714508 w 5371570"/>
              <a:gd name="connsiteY107" fmla="*/ 585550 h 5501465"/>
              <a:gd name="connsiteX108" fmla="*/ 3752458 w 5371570"/>
              <a:gd name="connsiteY108" fmla="*/ 610255 h 5501465"/>
              <a:gd name="connsiteX109" fmla="*/ 3790408 w 5371570"/>
              <a:gd name="connsiteY109" fmla="*/ 635470 h 5501465"/>
              <a:gd name="connsiteX110" fmla="*/ 3827849 w 5371570"/>
              <a:gd name="connsiteY110" fmla="*/ 660685 h 5501465"/>
              <a:gd name="connsiteX111" fmla="*/ 3846442 w 5371570"/>
              <a:gd name="connsiteY111" fmla="*/ 673675 h 5501465"/>
              <a:gd name="connsiteX112" fmla="*/ 3864780 w 5371570"/>
              <a:gd name="connsiteY112" fmla="*/ 686664 h 5501465"/>
              <a:gd name="connsiteX113" fmla="*/ 3883118 w 5371570"/>
              <a:gd name="connsiteY113" fmla="*/ 699909 h 5501465"/>
              <a:gd name="connsiteX114" fmla="*/ 3901456 w 5371570"/>
              <a:gd name="connsiteY114" fmla="*/ 713408 h 5501465"/>
              <a:gd name="connsiteX115" fmla="*/ 3919540 w 5371570"/>
              <a:gd name="connsiteY115" fmla="*/ 726907 h 5501465"/>
              <a:gd name="connsiteX116" fmla="*/ 3937369 w 5371570"/>
              <a:gd name="connsiteY116" fmla="*/ 740660 h 5501465"/>
              <a:gd name="connsiteX117" fmla="*/ 3954943 w 5371570"/>
              <a:gd name="connsiteY117" fmla="*/ 754923 h 5501465"/>
              <a:gd name="connsiteX118" fmla="*/ 3972262 w 5371570"/>
              <a:gd name="connsiteY118" fmla="*/ 769441 h 5501465"/>
              <a:gd name="connsiteX119" fmla="*/ 3980922 w 5371570"/>
              <a:gd name="connsiteY119" fmla="*/ 776827 h 5501465"/>
              <a:gd name="connsiteX120" fmla="*/ 3989836 w 5371570"/>
              <a:gd name="connsiteY120" fmla="*/ 784214 h 5501465"/>
              <a:gd name="connsiteX121" fmla="*/ 4007156 w 5371570"/>
              <a:gd name="connsiteY121" fmla="*/ 798986 h 5501465"/>
              <a:gd name="connsiteX122" fmla="*/ 4024475 w 5371570"/>
              <a:gd name="connsiteY122" fmla="*/ 814268 h 5501465"/>
              <a:gd name="connsiteX123" fmla="*/ 4042049 w 5371570"/>
              <a:gd name="connsiteY123" fmla="*/ 829040 h 5501465"/>
              <a:gd name="connsiteX124" fmla="*/ 4050709 w 5371570"/>
              <a:gd name="connsiteY124" fmla="*/ 836427 h 5501465"/>
              <a:gd name="connsiteX125" fmla="*/ 4059369 w 5371570"/>
              <a:gd name="connsiteY125" fmla="*/ 843558 h 5501465"/>
              <a:gd name="connsiteX126" fmla="*/ 4068538 w 5371570"/>
              <a:gd name="connsiteY126" fmla="*/ 850690 h 5501465"/>
              <a:gd name="connsiteX127" fmla="*/ 4077962 w 5371570"/>
              <a:gd name="connsiteY127" fmla="*/ 857312 h 5501465"/>
              <a:gd name="connsiteX128" fmla="*/ 4087385 w 5371570"/>
              <a:gd name="connsiteY128" fmla="*/ 863934 h 5501465"/>
              <a:gd name="connsiteX129" fmla="*/ 4097064 w 5371570"/>
              <a:gd name="connsiteY129" fmla="*/ 870301 h 5501465"/>
              <a:gd name="connsiteX130" fmla="*/ 4107252 w 5371570"/>
              <a:gd name="connsiteY130" fmla="*/ 876414 h 5501465"/>
              <a:gd name="connsiteX131" fmla="*/ 4117185 w 5371570"/>
              <a:gd name="connsiteY131" fmla="*/ 882017 h 5501465"/>
              <a:gd name="connsiteX132" fmla="*/ 4121770 w 5371570"/>
              <a:gd name="connsiteY132" fmla="*/ 887875 h 5501465"/>
              <a:gd name="connsiteX133" fmla="*/ 4126609 w 5371570"/>
              <a:gd name="connsiteY133" fmla="*/ 893734 h 5501465"/>
              <a:gd name="connsiteX134" fmla="*/ 4131448 w 5371570"/>
              <a:gd name="connsiteY134" fmla="*/ 899337 h 5501465"/>
              <a:gd name="connsiteX135" fmla="*/ 4136542 w 5371570"/>
              <a:gd name="connsiteY135" fmla="*/ 904940 h 5501465"/>
              <a:gd name="connsiteX136" fmla="*/ 4141381 w 5371570"/>
              <a:gd name="connsiteY136" fmla="*/ 910289 h 5501465"/>
              <a:gd name="connsiteX137" fmla="*/ 4146730 w 5371570"/>
              <a:gd name="connsiteY137" fmla="*/ 915638 h 5501465"/>
              <a:gd name="connsiteX138" fmla="*/ 4157427 w 5371570"/>
              <a:gd name="connsiteY138" fmla="*/ 926080 h 5501465"/>
              <a:gd name="connsiteX139" fmla="*/ 4168634 w 5371570"/>
              <a:gd name="connsiteY139" fmla="*/ 936013 h 5501465"/>
              <a:gd name="connsiteX140" fmla="*/ 4180095 w 5371570"/>
              <a:gd name="connsiteY140" fmla="*/ 945437 h 5501465"/>
              <a:gd name="connsiteX141" fmla="*/ 4191811 w 5371570"/>
              <a:gd name="connsiteY141" fmla="*/ 954861 h 5501465"/>
              <a:gd name="connsiteX142" fmla="*/ 4203528 w 5371570"/>
              <a:gd name="connsiteY142" fmla="*/ 963775 h 5501465"/>
              <a:gd name="connsiteX143" fmla="*/ 4227469 w 5371570"/>
              <a:gd name="connsiteY143" fmla="*/ 981604 h 5501465"/>
              <a:gd name="connsiteX144" fmla="*/ 4251665 w 5371570"/>
              <a:gd name="connsiteY144" fmla="*/ 999433 h 5501465"/>
              <a:gd name="connsiteX145" fmla="*/ 4263381 w 5371570"/>
              <a:gd name="connsiteY145" fmla="*/ 1008602 h 5501465"/>
              <a:gd name="connsiteX146" fmla="*/ 4275098 w 5371570"/>
              <a:gd name="connsiteY146" fmla="*/ 1017771 h 5501465"/>
              <a:gd name="connsiteX147" fmla="*/ 4286814 w 5371570"/>
              <a:gd name="connsiteY147" fmla="*/ 1027450 h 5501465"/>
              <a:gd name="connsiteX148" fmla="*/ 4298020 w 5371570"/>
              <a:gd name="connsiteY148" fmla="*/ 1037128 h 5501465"/>
              <a:gd name="connsiteX149" fmla="*/ 4305152 w 5371570"/>
              <a:gd name="connsiteY149" fmla="*/ 1043496 h 5501465"/>
              <a:gd name="connsiteX150" fmla="*/ 4313047 w 5371570"/>
              <a:gd name="connsiteY150" fmla="*/ 1049608 h 5501465"/>
              <a:gd name="connsiteX151" fmla="*/ 4320434 w 5371570"/>
              <a:gd name="connsiteY151" fmla="*/ 1055721 h 5501465"/>
              <a:gd name="connsiteX152" fmla="*/ 4327565 w 5371570"/>
              <a:gd name="connsiteY152" fmla="*/ 1062089 h 5501465"/>
              <a:gd name="connsiteX153" fmla="*/ 4334442 w 5371570"/>
              <a:gd name="connsiteY153" fmla="*/ 1068456 h 5501465"/>
              <a:gd name="connsiteX154" fmla="*/ 4338008 w 5371570"/>
              <a:gd name="connsiteY154" fmla="*/ 1072022 h 5501465"/>
              <a:gd name="connsiteX155" fmla="*/ 4341064 w 5371570"/>
              <a:gd name="connsiteY155" fmla="*/ 1075333 h 5501465"/>
              <a:gd name="connsiteX156" fmla="*/ 4344121 w 5371570"/>
              <a:gd name="connsiteY156" fmla="*/ 1079153 h 5501465"/>
              <a:gd name="connsiteX157" fmla="*/ 4346922 w 5371570"/>
              <a:gd name="connsiteY157" fmla="*/ 1082719 h 5501465"/>
              <a:gd name="connsiteX158" fmla="*/ 4349724 w 5371570"/>
              <a:gd name="connsiteY158" fmla="*/ 1086794 h 5501465"/>
              <a:gd name="connsiteX159" fmla="*/ 4352271 w 5371570"/>
              <a:gd name="connsiteY159" fmla="*/ 1091124 h 5501465"/>
              <a:gd name="connsiteX160" fmla="*/ 4443707 w 5371570"/>
              <a:gd name="connsiteY160" fmla="*/ 1170590 h 5501465"/>
              <a:gd name="connsiteX161" fmla="*/ 4515277 w 5371570"/>
              <a:gd name="connsiteY161" fmla="*/ 1235283 h 5501465"/>
              <a:gd name="connsiteX162" fmla="*/ 4586593 w 5371570"/>
              <a:gd name="connsiteY162" fmla="*/ 1300485 h 5501465"/>
              <a:gd name="connsiteX163" fmla="*/ 4602893 w 5371570"/>
              <a:gd name="connsiteY163" fmla="*/ 1327229 h 5501465"/>
              <a:gd name="connsiteX164" fmla="*/ 4610534 w 5371570"/>
              <a:gd name="connsiteY164" fmla="*/ 1331304 h 5501465"/>
              <a:gd name="connsiteX165" fmla="*/ 4618175 w 5371570"/>
              <a:gd name="connsiteY165" fmla="*/ 1335379 h 5501465"/>
              <a:gd name="connsiteX166" fmla="*/ 4625561 w 5371570"/>
              <a:gd name="connsiteY166" fmla="*/ 1339709 h 5501465"/>
              <a:gd name="connsiteX167" fmla="*/ 4632693 w 5371570"/>
              <a:gd name="connsiteY167" fmla="*/ 1344293 h 5501465"/>
              <a:gd name="connsiteX168" fmla="*/ 4639570 w 5371570"/>
              <a:gd name="connsiteY168" fmla="*/ 1349133 h 5501465"/>
              <a:gd name="connsiteX169" fmla="*/ 4646701 w 5371570"/>
              <a:gd name="connsiteY169" fmla="*/ 1353717 h 5501465"/>
              <a:gd name="connsiteX170" fmla="*/ 4653323 w 5371570"/>
              <a:gd name="connsiteY170" fmla="*/ 1358811 h 5501465"/>
              <a:gd name="connsiteX171" fmla="*/ 4659945 w 5371570"/>
              <a:gd name="connsiteY171" fmla="*/ 1363905 h 5501465"/>
              <a:gd name="connsiteX172" fmla="*/ 4666568 w 5371570"/>
              <a:gd name="connsiteY172" fmla="*/ 1368999 h 5501465"/>
              <a:gd name="connsiteX173" fmla="*/ 4672935 w 5371570"/>
              <a:gd name="connsiteY173" fmla="*/ 1374348 h 5501465"/>
              <a:gd name="connsiteX174" fmla="*/ 4685161 w 5371570"/>
              <a:gd name="connsiteY174" fmla="*/ 1385300 h 5501465"/>
              <a:gd name="connsiteX175" fmla="*/ 4697131 w 5371570"/>
              <a:gd name="connsiteY175" fmla="*/ 1396761 h 5501465"/>
              <a:gd name="connsiteX176" fmla="*/ 4708847 w 5371570"/>
              <a:gd name="connsiteY176" fmla="*/ 1408222 h 5501465"/>
              <a:gd name="connsiteX177" fmla="*/ 4720309 w 5371570"/>
              <a:gd name="connsiteY177" fmla="*/ 1420193 h 5501465"/>
              <a:gd name="connsiteX178" fmla="*/ 4731261 w 5371570"/>
              <a:gd name="connsiteY178" fmla="*/ 1432419 h 5501465"/>
              <a:gd name="connsiteX179" fmla="*/ 4742467 w 5371570"/>
              <a:gd name="connsiteY179" fmla="*/ 1444644 h 5501465"/>
              <a:gd name="connsiteX180" fmla="*/ 4753165 w 5371570"/>
              <a:gd name="connsiteY180" fmla="*/ 1457124 h 5501465"/>
              <a:gd name="connsiteX181" fmla="*/ 4774305 w 5371570"/>
              <a:gd name="connsiteY181" fmla="*/ 1482339 h 5501465"/>
              <a:gd name="connsiteX182" fmla="*/ 4795954 w 5371570"/>
              <a:gd name="connsiteY182" fmla="*/ 1507300 h 5501465"/>
              <a:gd name="connsiteX183" fmla="*/ 4806906 w 5371570"/>
              <a:gd name="connsiteY183" fmla="*/ 1513922 h 5501465"/>
              <a:gd name="connsiteX184" fmla="*/ 4817603 w 5371570"/>
              <a:gd name="connsiteY184" fmla="*/ 1521308 h 5501465"/>
              <a:gd name="connsiteX185" fmla="*/ 4822952 w 5371570"/>
              <a:gd name="connsiteY185" fmla="*/ 1524874 h 5501465"/>
              <a:gd name="connsiteX186" fmla="*/ 4827536 w 5371570"/>
              <a:gd name="connsiteY186" fmla="*/ 1528949 h 5501465"/>
              <a:gd name="connsiteX187" fmla="*/ 4832630 w 5371570"/>
              <a:gd name="connsiteY187" fmla="*/ 1533024 h 5501465"/>
              <a:gd name="connsiteX188" fmla="*/ 4837215 w 5371570"/>
              <a:gd name="connsiteY188" fmla="*/ 1536845 h 5501465"/>
              <a:gd name="connsiteX189" fmla="*/ 4841799 w 5371570"/>
              <a:gd name="connsiteY189" fmla="*/ 1541174 h 5501465"/>
              <a:gd name="connsiteX190" fmla="*/ 4846384 w 5371570"/>
              <a:gd name="connsiteY190" fmla="*/ 1545759 h 5501465"/>
              <a:gd name="connsiteX191" fmla="*/ 4850459 w 5371570"/>
              <a:gd name="connsiteY191" fmla="*/ 1550344 h 5501465"/>
              <a:gd name="connsiteX192" fmla="*/ 4854534 w 5371570"/>
              <a:gd name="connsiteY192" fmla="*/ 1554928 h 5501465"/>
              <a:gd name="connsiteX193" fmla="*/ 4858610 w 5371570"/>
              <a:gd name="connsiteY193" fmla="*/ 1559767 h 5501465"/>
              <a:gd name="connsiteX194" fmla="*/ 4862175 w 5371570"/>
              <a:gd name="connsiteY194" fmla="*/ 1564861 h 5501465"/>
              <a:gd name="connsiteX195" fmla="*/ 4865741 w 5371570"/>
              <a:gd name="connsiteY195" fmla="*/ 1570210 h 5501465"/>
              <a:gd name="connsiteX196" fmla="*/ 4869052 w 5371570"/>
              <a:gd name="connsiteY196" fmla="*/ 1575813 h 5501465"/>
              <a:gd name="connsiteX197" fmla="*/ 4877202 w 5371570"/>
              <a:gd name="connsiteY197" fmla="*/ 1581417 h 5501465"/>
              <a:gd name="connsiteX198" fmla="*/ 4885098 w 5371570"/>
              <a:gd name="connsiteY198" fmla="*/ 1587275 h 5501465"/>
              <a:gd name="connsiteX199" fmla="*/ 4892739 w 5371570"/>
              <a:gd name="connsiteY199" fmla="*/ 1593133 h 5501465"/>
              <a:gd name="connsiteX200" fmla="*/ 4900635 w 5371570"/>
              <a:gd name="connsiteY200" fmla="*/ 1598991 h 5501465"/>
              <a:gd name="connsiteX201" fmla="*/ 4907766 w 5371570"/>
              <a:gd name="connsiteY201" fmla="*/ 1605104 h 5501465"/>
              <a:gd name="connsiteX202" fmla="*/ 4915152 w 5371570"/>
              <a:gd name="connsiteY202" fmla="*/ 1611471 h 5501465"/>
              <a:gd name="connsiteX203" fmla="*/ 4922029 w 5371570"/>
              <a:gd name="connsiteY203" fmla="*/ 1617838 h 5501465"/>
              <a:gd name="connsiteX204" fmla="*/ 4928906 w 5371570"/>
              <a:gd name="connsiteY204" fmla="*/ 1624715 h 5501465"/>
              <a:gd name="connsiteX205" fmla="*/ 4935528 w 5371570"/>
              <a:gd name="connsiteY205" fmla="*/ 1631592 h 5501465"/>
              <a:gd name="connsiteX206" fmla="*/ 4941641 w 5371570"/>
              <a:gd name="connsiteY206" fmla="*/ 1638724 h 5501465"/>
              <a:gd name="connsiteX207" fmla="*/ 4947499 w 5371570"/>
              <a:gd name="connsiteY207" fmla="*/ 1646110 h 5501465"/>
              <a:gd name="connsiteX208" fmla="*/ 4953357 w 5371570"/>
              <a:gd name="connsiteY208" fmla="*/ 1653751 h 5501465"/>
              <a:gd name="connsiteX209" fmla="*/ 4958451 w 5371570"/>
              <a:gd name="connsiteY209" fmla="*/ 1661901 h 5501465"/>
              <a:gd name="connsiteX210" fmla="*/ 4963290 w 5371570"/>
              <a:gd name="connsiteY210" fmla="*/ 1670051 h 5501465"/>
              <a:gd name="connsiteX211" fmla="*/ 4967875 w 5371570"/>
              <a:gd name="connsiteY211" fmla="*/ 1678456 h 5501465"/>
              <a:gd name="connsiteX212" fmla="*/ 4972205 w 5371570"/>
              <a:gd name="connsiteY212" fmla="*/ 1687371 h 5501465"/>
              <a:gd name="connsiteX213" fmla="*/ 4989015 w 5371570"/>
              <a:gd name="connsiteY213" fmla="*/ 1702398 h 5501465"/>
              <a:gd name="connsiteX214" fmla="*/ 4997420 w 5371570"/>
              <a:gd name="connsiteY214" fmla="*/ 1705454 h 5501465"/>
              <a:gd name="connsiteX215" fmla="*/ 5005825 w 5371570"/>
              <a:gd name="connsiteY215" fmla="*/ 1709020 h 5501465"/>
              <a:gd name="connsiteX216" fmla="*/ 5013466 w 5371570"/>
              <a:gd name="connsiteY216" fmla="*/ 1712586 h 5501465"/>
              <a:gd name="connsiteX217" fmla="*/ 5020597 w 5371570"/>
              <a:gd name="connsiteY217" fmla="*/ 1716916 h 5501465"/>
              <a:gd name="connsiteX218" fmla="*/ 5027474 w 5371570"/>
              <a:gd name="connsiteY218" fmla="*/ 1721755 h 5501465"/>
              <a:gd name="connsiteX219" fmla="*/ 5034351 w 5371570"/>
              <a:gd name="connsiteY219" fmla="*/ 1726340 h 5501465"/>
              <a:gd name="connsiteX220" fmla="*/ 5040464 w 5371570"/>
              <a:gd name="connsiteY220" fmla="*/ 1731688 h 5501465"/>
              <a:gd name="connsiteX221" fmla="*/ 5046322 w 5371570"/>
              <a:gd name="connsiteY221" fmla="*/ 1737546 h 5501465"/>
              <a:gd name="connsiteX222" fmla="*/ 5051925 w 5371570"/>
              <a:gd name="connsiteY222" fmla="*/ 1743404 h 5501465"/>
              <a:gd name="connsiteX223" fmla="*/ 5057019 w 5371570"/>
              <a:gd name="connsiteY223" fmla="*/ 1749517 h 5501465"/>
              <a:gd name="connsiteX224" fmla="*/ 5062113 w 5371570"/>
              <a:gd name="connsiteY224" fmla="*/ 1755884 h 5501465"/>
              <a:gd name="connsiteX225" fmla="*/ 5066952 w 5371570"/>
              <a:gd name="connsiteY225" fmla="*/ 1762761 h 5501465"/>
              <a:gd name="connsiteX226" fmla="*/ 5071791 w 5371570"/>
              <a:gd name="connsiteY226" fmla="*/ 1769638 h 5501465"/>
              <a:gd name="connsiteX227" fmla="*/ 5076376 w 5371570"/>
              <a:gd name="connsiteY227" fmla="*/ 1776515 h 5501465"/>
              <a:gd name="connsiteX228" fmla="*/ 5080451 w 5371570"/>
              <a:gd name="connsiteY228" fmla="*/ 1783646 h 5501465"/>
              <a:gd name="connsiteX229" fmla="*/ 5084526 w 5371570"/>
              <a:gd name="connsiteY229" fmla="*/ 1791033 h 5501465"/>
              <a:gd name="connsiteX230" fmla="*/ 5160681 w 5371570"/>
              <a:gd name="connsiteY230" fmla="*/ 1885525 h 5501465"/>
              <a:gd name="connsiteX231" fmla="*/ 5245750 w 5371570"/>
              <a:gd name="connsiteY231" fmla="*/ 1990206 h 5501465"/>
              <a:gd name="connsiteX232" fmla="*/ 5288029 w 5371570"/>
              <a:gd name="connsiteY232" fmla="*/ 2042674 h 5501465"/>
              <a:gd name="connsiteX233" fmla="*/ 5308660 w 5371570"/>
              <a:gd name="connsiteY233" fmla="*/ 2069162 h 5501465"/>
              <a:gd name="connsiteX234" fmla="*/ 5329545 w 5371570"/>
              <a:gd name="connsiteY234" fmla="*/ 2095651 h 5501465"/>
              <a:gd name="connsiteX235" fmla="*/ 5334130 w 5371570"/>
              <a:gd name="connsiteY235" fmla="*/ 2101509 h 5501465"/>
              <a:gd name="connsiteX236" fmla="*/ 5338714 w 5371570"/>
              <a:gd name="connsiteY236" fmla="*/ 2107367 h 5501465"/>
              <a:gd name="connsiteX237" fmla="*/ 5343299 w 5371570"/>
              <a:gd name="connsiteY237" fmla="*/ 2113734 h 5501465"/>
              <a:gd name="connsiteX238" fmla="*/ 5345336 w 5371570"/>
              <a:gd name="connsiteY238" fmla="*/ 2117045 h 5501465"/>
              <a:gd name="connsiteX239" fmla="*/ 5347119 w 5371570"/>
              <a:gd name="connsiteY239" fmla="*/ 2120356 h 5501465"/>
              <a:gd name="connsiteX240" fmla="*/ 5348647 w 5371570"/>
              <a:gd name="connsiteY240" fmla="*/ 2123922 h 5501465"/>
              <a:gd name="connsiteX241" fmla="*/ 5349921 w 5371570"/>
              <a:gd name="connsiteY241" fmla="*/ 2127233 h 5501465"/>
              <a:gd name="connsiteX242" fmla="*/ 5351194 w 5371570"/>
              <a:gd name="connsiteY242" fmla="*/ 2131054 h 5501465"/>
              <a:gd name="connsiteX243" fmla="*/ 5351959 w 5371570"/>
              <a:gd name="connsiteY243" fmla="*/ 2134874 h 5501465"/>
              <a:gd name="connsiteX244" fmla="*/ 5352468 w 5371570"/>
              <a:gd name="connsiteY244" fmla="*/ 2138695 h 5501465"/>
              <a:gd name="connsiteX245" fmla="*/ 5352213 w 5371570"/>
              <a:gd name="connsiteY245" fmla="*/ 2142770 h 5501465"/>
              <a:gd name="connsiteX246" fmla="*/ 5351959 w 5371570"/>
              <a:gd name="connsiteY246" fmla="*/ 2146845 h 5501465"/>
              <a:gd name="connsiteX247" fmla="*/ 5350685 w 5371570"/>
              <a:gd name="connsiteY247" fmla="*/ 2150920 h 5501465"/>
              <a:gd name="connsiteX248" fmla="*/ 5353487 w 5371570"/>
              <a:gd name="connsiteY248" fmla="*/ 2156014 h 5501465"/>
              <a:gd name="connsiteX249" fmla="*/ 5355779 w 5371570"/>
              <a:gd name="connsiteY249" fmla="*/ 2161108 h 5501465"/>
              <a:gd name="connsiteX250" fmla="*/ 5358071 w 5371570"/>
              <a:gd name="connsiteY250" fmla="*/ 2165947 h 5501465"/>
              <a:gd name="connsiteX251" fmla="*/ 5360109 w 5371570"/>
              <a:gd name="connsiteY251" fmla="*/ 2171041 h 5501465"/>
              <a:gd name="connsiteX252" fmla="*/ 5361637 w 5371570"/>
              <a:gd name="connsiteY252" fmla="*/ 2176135 h 5501465"/>
              <a:gd name="connsiteX253" fmla="*/ 5363420 w 5371570"/>
              <a:gd name="connsiteY253" fmla="*/ 2180974 h 5501465"/>
              <a:gd name="connsiteX254" fmla="*/ 5364439 w 5371570"/>
              <a:gd name="connsiteY254" fmla="*/ 2186068 h 5501465"/>
              <a:gd name="connsiteX255" fmla="*/ 5365458 w 5371570"/>
              <a:gd name="connsiteY255" fmla="*/ 2191163 h 5501465"/>
              <a:gd name="connsiteX256" fmla="*/ 5366476 w 5371570"/>
              <a:gd name="connsiteY256" fmla="*/ 2196511 h 5501465"/>
              <a:gd name="connsiteX257" fmla="*/ 5366986 w 5371570"/>
              <a:gd name="connsiteY257" fmla="*/ 2201605 h 5501465"/>
              <a:gd name="connsiteX258" fmla="*/ 5368004 w 5371570"/>
              <a:gd name="connsiteY258" fmla="*/ 2211793 h 5501465"/>
              <a:gd name="connsiteX259" fmla="*/ 5368769 w 5371570"/>
              <a:gd name="connsiteY259" fmla="*/ 2221981 h 5501465"/>
              <a:gd name="connsiteX260" fmla="*/ 5368769 w 5371570"/>
              <a:gd name="connsiteY260" fmla="*/ 2232423 h 5501465"/>
              <a:gd name="connsiteX261" fmla="*/ 5368259 w 5371570"/>
              <a:gd name="connsiteY261" fmla="*/ 2242866 h 5501465"/>
              <a:gd name="connsiteX262" fmla="*/ 5368004 w 5371570"/>
              <a:gd name="connsiteY262" fmla="*/ 2253308 h 5501465"/>
              <a:gd name="connsiteX263" fmla="*/ 5366986 w 5371570"/>
              <a:gd name="connsiteY263" fmla="*/ 2273939 h 5501465"/>
              <a:gd name="connsiteX264" fmla="*/ 5366731 w 5371570"/>
              <a:gd name="connsiteY264" fmla="*/ 2284636 h 5501465"/>
              <a:gd name="connsiteX265" fmla="*/ 5366476 w 5371570"/>
              <a:gd name="connsiteY265" fmla="*/ 2294824 h 5501465"/>
              <a:gd name="connsiteX266" fmla="*/ 5366731 w 5371570"/>
              <a:gd name="connsiteY266" fmla="*/ 2305267 h 5501465"/>
              <a:gd name="connsiteX267" fmla="*/ 5367240 w 5371570"/>
              <a:gd name="connsiteY267" fmla="*/ 2315455 h 5501465"/>
              <a:gd name="connsiteX268" fmla="*/ 5369278 w 5371570"/>
              <a:gd name="connsiteY268" fmla="*/ 2329208 h 5501465"/>
              <a:gd name="connsiteX269" fmla="*/ 5370806 w 5371570"/>
              <a:gd name="connsiteY269" fmla="*/ 2342962 h 5501465"/>
              <a:gd name="connsiteX270" fmla="*/ 5371316 w 5371570"/>
              <a:gd name="connsiteY270" fmla="*/ 2349584 h 5501465"/>
              <a:gd name="connsiteX271" fmla="*/ 5371570 w 5371570"/>
              <a:gd name="connsiteY271" fmla="*/ 2356206 h 5501465"/>
              <a:gd name="connsiteX272" fmla="*/ 5371570 w 5371570"/>
              <a:gd name="connsiteY272" fmla="*/ 2362828 h 5501465"/>
              <a:gd name="connsiteX273" fmla="*/ 5371061 w 5371570"/>
              <a:gd name="connsiteY273" fmla="*/ 2369196 h 5501465"/>
              <a:gd name="connsiteX274" fmla="*/ 5370551 w 5371570"/>
              <a:gd name="connsiteY274" fmla="*/ 2372507 h 5501465"/>
              <a:gd name="connsiteX275" fmla="*/ 5370042 w 5371570"/>
              <a:gd name="connsiteY275" fmla="*/ 2375309 h 5501465"/>
              <a:gd name="connsiteX276" fmla="*/ 5369023 w 5371570"/>
              <a:gd name="connsiteY276" fmla="*/ 2378620 h 5501465"/>
              <a:gd name="connsiteX277" fmla="*/ 5368004 w 5371570"/>
              <a:gd name="connsiteY277" fmla="*/ 2381421 h 5501465"/>
              <a:gd name="connsiteX278" fmla="*/ 5366731 w 5371570"/>
              <a:gd name="connsiteY278" fmla="*/ 2384732 h 5501465"/>
              <a:gd name="connsiteX279" fmla="*/ 5365458 w 5371570"/>
              <a:gd name="connsiteY279" fmla="*/ 2387534 h 5501465"/>
              <a:gd name="connsiteX280" fmla="*/ 5363929 w 5371570"/>
              <a:gd name="connsiteY280" fmla="*/ 2390336 h 5501465"/>
              <a:gd name="connsiteX281" fmla="*/ 5361892 w 5371570"/>
              <a:gd name="connsiteY281" fmla="*/ 2393137 h 5501465"/>
              <a:gd name="connsiteX282" fmla="*/ 5359854 w 5371570"/>
              <a:gd name="connsiteY282" fmla="*/ 2395939 h 5501465"/>
              <a:gd name="connsiteX283" fmla="*/ 5357817 w 5371570"/>
              <a:gd name="connsiteY283" fmla="*/ 2398486 h 5501465"/>
              <a:gd name="connsiteX284" fmla="*/ 5355015 w 5371570"/>
              <a:gd name="connsiteY284" fmla="*/ 2401288 h 5501465"/>
              <a:gd name="connsiteX285" fmla="*/ 5352213 w 5371570"/>
              <a:gd name="connsiteY285" fmla="*/ 2403835 h 5501465"/>
              <a:gd name="connsiteX286" fmla="*/ 5348902 w 5371570"/>
              <a:gd name="connsiteY286" fmla="*/ 2406382 h 5501465"/>
              <a:gd name="connsiteX287" fmla="*/ 5345846 w 5371570"/>
              <a:gd name="connsiteY287" fmla="*/ 2408674 h 5501465"/>
              <a:gd name="connsiteX288" fmla="*/ 5342025 w 5371570"/>
              <a:gd name="connsiteY288" fmla="*/ 2410712 h 5501465"/>
              <a:gd name="connsiteX289" fmla="*/ 5337950 w 5371570"/>
              <a:gd name="connsiteY289" fmla="*/ 2413258 h 5501465"/>
              <a:gd name="connsiteX290" fmla="*/ 5336931 w 5371570"/>
              <a:gd name="connsiteY290" fmla="*/ 2407655 h 5501465"/>
              <a:gd name="connsiteX291" fmla="*/ 5336677 w 5371570"/>
              <a:gd name="connsiteY291" fmla="*/ 2404853 h 5501465"/>
              <a:gd name="connsiteX292" fmla="*/ 5335913 w 5371570"/>
              <a:gd name="connsiteY292" fmla="*/ 2402561 h 5501465"/>
              <a:gd name="connsiteX293" fmla="*/ 5336677 w 5371570"/>
              <a:gd name="connsiteY293" fmla="*/ 2407910 h 5501465"/>
              <a:gd name="connsiteX294" fmla="*/ 5337950 w 5371570"/>
              <a:gd name="connsiteY294" fmla="*/ 2413258 h 5501465"/>
              <a:gd name="connsiteX295" fmla="*/ 5335658 w 5371570"/>
              <a:gd name="connsiteY295" fmla="*/ 2412494 h 5501465"/>
              <a:gd name="connsiteX296" fmla="*/ 5328526 w 5371570"/>
              <a:gd name="connsiteY296" fmla="*/ 2415805 h 5501465"/>
              <a:gd name="connsiteX297" fmla="*/ 5321140 w 5371570"/>
              <a:gd name="connsiteY297" fmla="*/ 2419626 h 5501465"/>
              <a:gd name="connsiteX298" fmla="*/ 5323178 w 5371570"/>
              <a:gd name="connsiteY298" fmla="*/ 2419626 h 5501465"/>
              <a:gd name="connsiteX299" fmla="*/ 5324961 w 5371570"/>
              <a:gd name="connsiteY299" fmla="*/ 2419371 h 5501465"/>
              <a:gd name="connsiteX300" fmla="*/ 5326743 w 5371570"/>
              <a:gd name="connsiteY300" fmla="*/ 2418862 h 5501465"/>
              <a:gd name="connsiteX301" fmla="*/ 5328526 w 5371570"/>
              <a:gd name="connsiteY301" fmla="*/ 2418098 h 5501465"/>
              <a:gd name="connsiteX302" fmla="*/ 5330309 w 5371570"/>
              <a:gd name="connsiteY302" fmla="*/ 2416825 h 5501465"/>
              <a:gd name="connsiteX303" fmla="*/ 5332092 w 5371570"/>
              <a:gd name="connsiteY303" fmla="*/ 2415551 h 5501465"/>
              <a:gd name="connsiteX304" fmla="*/ 5333875 w 5371570"/>
              <a:gd name="connsiteY304" fmla="*/ 2414023 h 5501465"/>
              <a:gd name="connsiteX305" fmla="*/ 5335658 w 5371570"/>
              <a:gd name="connsiteY305" fmla="*/ 2412494 h 5501465"/>
              <a:gd name="connsiteX306" fmla="*/ 5333875 w 5371570"/>
              <a:gd name="connsiteY306" fmla="*/ 2418098 h 5501465"/>
              <a:gd name="connsiteX307" fmla="*/ 5331583 w 5371570"/>
              <a:gd name="connsiteY307" fmla="*/ 2423956 h 5501465"/>
              <a:gd name="connsiteX308" fmla="*/ 5329545 w 5371570"/>
              <a:gd name="connsiteY308" fmla="*/ 2429814 h 5501465"/>
              <a:gd name="connsiteX309" fmla="*/ 5326743 w 5371570"/>
              <a:gd name="connsiteY309" fmla="*/ 2435417 h 5501465"/>
              <a:gd name="connsiteX310" fmla="*/ 5323942 w 5371570"/>
              <a:gd name="connsiteY310" fmla="*/ 2441021 h 5501465"/>
              <a:gd name="connsiteX311" fmla="*/ 5320885 w 5371570"/>
              <a:gd name="connsiteY311" fmla="*/ 2446369 h 5501465"/>
              <a:gd name="connsiteX312" fmla="*/ 5317574 w 5371570"/>
              <a:gd name="connsiteY312" fmla="*/ 2451973 h 5501465"/>
              <a:gd name="connsiteX313" fmla="*/ 5314009 w 5371570"/>
              <a:gd name="connsiteY313" fmla="*/ 2457576 h 5501465"/>
              <a:gd name="connsiteX314" fmla="*/ 5310443 w 5371570"/>
              <a:gd name="connsiteY314" fmla="*/ 2462925 h 5501465"/>
              <a:gd name="connsiteX315" fmla="*/ 5306368 w 5371570"/>
              <a:gd name="connsiteY315" fmla="*/ 2468018 h 5501465"/>
              <a:gd name="connsiteX316" fmla="*/ 5302038 w 5371570"/>
              <a:gd name="connsiteY316" fmla="*/ 2473112 h 5501465"/>
              <a:gd name="connsiteX317" fmla="*/ 5297708 w 5371570"/>
              <a:gd name="connsiteY317" fmla="*/ 2478206 h 5501465"/>
              <a:gd name="connsiteX318" fmla="*/ 5293123 w 5371570"/>
              <a:gd name="connsiteY318" fmla="*/ 2483046 h 5501465"/>
              <a:gd name="connsiteX319" fmla="*/ 5288539 w 5371570"/>
              <a:gd name="connsiteY319" fmla="*/ 2487630 h 5501465"/>
              <a:gd name="connsiteX320" fmla="*/ 5283445 w 5371570"/>
              <a:gd name="connsiteY320" fmla="*/ 2492215 h 5501465"/>
              <a:gd name="connsiteX321" fmla="*/ 5278606 w 5371570"/>
              <a:gd name="connsiteY321" fmla="*/ 2496545 h 5501465"/>
              <a:gd name="connsiteX322" fmla="*/ 5273257 w 5371570"/>
              <a:gd name="connsiteY322" fmla="*/ 2500874 h 5501465"/>
              <a:gd name="connsiteX323" fmla="*/ 5267908 w 5371570"/>
              <a:gd name="connsiteY323" fmla="*/ 2504695 h 5501465"/>
              <a:gd name="connsiteX324" fmla="*/ 5262560 w 5371570"/>
              <a:gd name="connsiteY324" fmla="*/ 2508515 h 5501465"/>
              <a:gd name="connsiteX325" fmla="*/ 5257466 w 5371570"/>
              <a:gd name="connsiteY325" fmla="*/ 2512081 h 5501465"/>
              <a:gd name="connsiteX326" fmla="*/ 5251862 w 5371570"/>
              <a:gd name="connsiteY326" fmla="*/ 2515392 h 5501465"/>
              <a:gd name="connsiteX327" fmla="*/ 5246004 w 5371570"/>
              <a:gd name="connsiteY327" fmla="*/ 2518703 h 5501465"/>
              <a:gd name="connsiteX328" fmla="*/ 5240401 w 5371570"/>
              <a:gd name="connsiteY328" fmla="*/ 2521505 h 5501465"/>
              <a:gd name="connsiteX329" fmla="*/ 5234543 w 5371570"/>
              <a:gd name="connsiteY329" fmla="*/ 2524052 h 5501465"/>
              <a:gd name="connsiteX330" fmla="*/ 5228685 w 5371570"/>
              <a:gd name="connsiteY330" fmla="*/ 2526344 h 5501465"/>
              <a:gd name="connsiteX331" fmla="*/ 5222827 w 5371570"/>
              <a:gd name="connsiteY331" fmla="*/ 2528382 h 5501465"/>
              <a:gd name="connsiteX332" fmla="*/ 5216714 w 5371570"/>
              <a:gd name="connsiteY332" fmla="*/ 2530419 h 5501465"/>
              <a:gd name="connsiteX333" fmla="*/ 5210856 w 5371570"/>
              <a:gd name="connsiteY333" fmla="*/ 2531948 h 5501465"/>
              <a:gd name="connsiteX334" fmla="*/ 5204743 w 5371570"/>
              <a:gd name="connsiteY334" fmla="*/ 2532966 h 5501465"/>
              <a:gd name="connsiteX335" fmla="*/ 5198885 w 5371570"/>
              <a:gd name="connsiteY335" fmla="*/ 2533985 h 5501465"/>
              <a:gd name="connsiteX336" fmla="*/ 5193027 w 5371570"/>
              <a:gd name="connsiteY336" fmla="*/ 2534494 h 5501465"/>
              <a:gd name="connsiteX337" fmla="*/ 5186915 w 5371570"/>
              <a:gd name="connsiteY337" fmla="*/ 2534749 h 5501465"/>
              <a:gd name="connsiteX338" fmla="*/ 5170105 w 5371570"/>
              <a:gd name="connsiteY338" fmla="*/ 2535004 h 5501465"/>
              <a:gd name="connsiteX339" fmla="*/ 5153295 w 5371570"/>
              <a:gd name="connsiteY339" fmla="*/ 2536023 h 5501465"/>
              <a:gd name="connsiteX340" fmla="*/ 5119165 w 5371570"/>
              <a:gd name="connsiteY340" fmla="*/ 2538315 h 5501465"/>
              <a:gd name="connsiteX341" fmla="*/ 5102355 w 5371570"/>
              <a:gd name="connsiteY341" fmla="*/ 2539334 h 5501465"/>
              <a:gd name="connsiteX342" fmla="*/ 5085290 w 5371570"/>
              <a:gd name="connsiteY342" fmla="*/ 2540353 h 5501465"/>
              <a:gd name="connsiteX343" fmla="*/ 5068226 w 5371570"/>
              <a:gd name="connsiteY343" fmla="*/ 2540607 h 5501465"/>
              <a:gd name="connsiteX344" fmla="*/ 5060075 w 5371570"/>
              <a:gd name="connsiteY344" fmla="*/ 2540607 h 5501465"/>
              <a:gd name="connsiteX345" fmla="*/ 5051416 w 5371570"/>
              <a:gd name="connsiteY345" fmla="*/ 2540607 h 5501465"/>
              <a:gd name="connsiteX346" fmla="*/ 5043265 w 5371570"/>
              <a:gd name="connsiteY346" fmla="*/ 2540353 h 5501465"/>
              <a:gd name="connsiteX347" fmla="*/ 5035115 w 5371570"/>
              <a:gd name="connsiteY347" fmla="*/ 2539843 h 5501465"/>
              <a:gd name="connsiteX348" fmla="*/ 5026455 w 5371570"/>
              <a:gd name="connsiteY348" fmla="*/ 2539079 h 5501465"/>
              <a:gd name="connsiteX349" fmla="*/ 5018305 w 5371570"/>
              <a:gd name="connsiteY349" fmla="*/ 2538061 h 5501465"/>
              <a:gd name="connsiteX350" fmla="*/ 5009900 w 5371570"/>
              <a:gd name="connsiteY350" fmla="*/ 2536787 h 5501465"/>
              <a:gd name="connsiteX351" fmla="*/ 5002004 w 5371570"/>
              <a:gd name="connsiteY351" fmla="*/ 2535004 h 5501465"/>
              <a:gd name="connsiteX352" fmla="*/ 4993854 w 5371570"/>
              <a:gd name="connsiteY352" fmla="*/ 2533221 h 5501465"/>
              <a:gd name="connsiteX353" fmla="*/ 4985704 w 5371570"/>
              <a:gd name="connsiteY353" fmla="*/ 2531183 h 5501465"/>
              <a:gd name="connsiteX354" fmla="*/ 4977808 w 5371570"/>
              <a:gd name="connsiteY354" fmla="*/ 2528382 h 5501465"/>
              <a:gd name="connsiteX355" fmla="*/ 4969912 w 5371570"/>
              <a:gd name="connsiteY355" fmla="*/ 2525580 h 5501465"/>
              <a:gd name="connsiteX356" fmla="*/ 4961762 w 5371570"/>
              <a:gd name="connsiteY356" fmla="*/ 2522269 h 5501465"/>
              <a:gd name="connsiteX357" fmla="*/ 4954121 w 5371570"/>
              <a:gd name="connsiteY357" fmla="*/ 2518703 h 5501465"/>
              <a:gd name="connsiteX358" fmla="*/ 4946225 w 5371570"/>
              <a:gd name="connsiteY358" fmla="*/ 2514373 h 5501465"/>
              <a:gd name="connsiteX359" fmla="*/ 4938330 w 5371570"/>
              <a:gd name="connsiteY359" fmla="*/ 2509534 h 5501465"/>
              <a:gd name="connsiteX360" fmla="*/ 4930944 w 5371570"/>
              <a:gd name="connsiteY360" fmla="*/ 2504440 h 5501465"/>
              <a:gd name="connsiteX361" fmla="*/ 4923557 w 5371570"/>
              <a:gd name="connsiteY361" fmla="*/ 2498837 h 5501465"/>
              <a:gd name="connsiteX362" fmla="*/ 4915916 w 5371570"/>
              <a:gd name="connsiteY362" fmla="*/ 2496799 h 5501465"/>
              <a:gd name="connsiteX363" fmla="*/ 4908785 w 5371570"/>
              <a:gd name="connsiteY363" fmla="*/ 2494762 h 5501465"/>
              <a:gd name="connsiteX364" fmla="*/ 4902163 w 5371570"/>
              <a:gd name="connsiteY364" fmla="*/ 2491705 h 5501465"/>
              <a:gd name="connsiteX365" fmla="*/ 4895286 w 5371570"/>
              <a:gd name="connsiteY365" fmla="*/ 2488904 h 5501465"/>
              <a:gd name="connsiteX366" fmla="*/ 4888919 w 5371570"/>
              <a:gd name="connsiteY366" fmla="*/ 2485593 h 5501465"/>
              <a:gd name="connsiteX367" fmla="*/ 4882551 w 5371570"/>
              <a:gd name="connsiteY367" fmla="*/ 2482282 h 5501465"/>
              <a:gd name="connsiteX368" fmla="*/ 4876438 w 5371570"/>
              <a:gd name="connsiteY368" fmla="*/ 2478461 h 5501465"/>
              <a:gd name="connsiteX369" fmla="*/ 4870326 w 5371570"/>
              <a:gd name="connsiteY369" fmla="*/ 2474386 h 5501465"/>
              <a:gd name="connsiteX370" fmla="*/ 4858355 w 5371570"/>
              <a:gd name="connsiteY370" fmla="*/ 2466236 h 5501465"/>
              <a:gd name="connsiteX371" fmla="*/ 4846639 w 5371570"/>
              <a:gd name="connsiteY371" fmla="*/ 2457831 h 5501465"/>
              <a:gd name="connsiteX372" fmla="*/ 4834923 w 5371570"/>
              <a:gd name="connsiteY372" fmla="*/ 2449426 h 5501465"/>
              <a:gd name="connsiteX373" fmla="*/ 4822952 w 5371570"/>
              <a:gd name="connsiteY373" fmla="*/ 2441275 h 5501465"/>
              <a:gd name="connsiteX374" fmla="*/ 4780417 w 5371570"/>
              <a:gd name="connsiteY374" fmla="*/ 2410966 h 5501465"/>
              <a:gd name="connsiteX375" fmla="*/ 4717507 w 5371570"/>
              <a:gd name="connsiteY375" fmla="*/ 2373271 h 5501465"/>
              <a:gd name="connsiteX376" fmla="*/ 4688217 w 5371570"/>
              <a:gd name="connsiteY376" fmla="*/ 2347292 h 5501465"/>
              <a:gd name="connsiteX377" fmla="*/ 4678284 w 5371570"/>
              <a:gd name="connsiteY377" fmla="*/ 2342962 h 5501465"/>
              <a:gd name="connsiteX378" fmla="*/ 4668350 w 5371570"/>
              <a:gd name="connsiteY378" fmla="*/ 2338632 h 5501465"/>
              <a:gd name="connsiteX379" fmla="*/ 4658672 w 5371570"/>
              <a:gd name="connsiteY379" fmla="*/ 2334048 h 5501465"/>
              <a:gd name="connsiteX380" fmla="*/ 4649248 w 5371570"/>
              <a:gd name="connsiteY380" fmla="*/ 2329718 h 5501465"/>
              <a:gd name="connsiteX381" fmla="*/ 4644409 w 5371570"/>
              <a:gd name="connsiteY381" fmla="*/ 2326916 h 5501465"/>
              <a:gd name="connsiteX382" fmla="*/ 4639824 w 5371570"/>
              <a:gd name="connsiteY382" fmla="*/ 2324369 h 5501465"/>
              <a:gd name="connsiteX383" fmla="*/ 4635495 w 5371570"/>
              <a:gd name="connsiteY383" fmla="*/ 2321313 h 5501465"/>
              <a:gd name="connsiteX384" fmla="*/ 4631165 w 5371570"/>
              <a:gd name="connsiteY384" fmla="*/ 2318256 h 5501465"/>
              <a:gd name="connsiteX385" fmla="*/ 4627089 w 5371570"/>
              <a:gd name="connsiteY385" fmla="*/ 2314945 h 5501465"/>
              <a:gd name="connsiteX386" fmla="*/ 4623269 w 5371570"/>
              <a:gd name="connsiteY386" fmla="*/ 2311380 h 5501465"/>
              <a:gd name="connsiteX387" fmla="*/ 4619449 w 5371570"/>
              <a:gd name="connsiteY387" fmla="*/ 2307559 h 5501465"/>
              <a:gd name="connsiteX388" fmla="*/ 4615883 w 5371570"/>
              <a:gd name="connsiteY388" fmla="*/ 2303229 h 5501465"/>
              <a:gd name="connsiteX389" fmla="*/ 4610025 w 5371570"/>
              <a:gd name="connsiteY389" fmla="*/ 2296862 h 5501465"/>
              <a:gd name="connsiteX390" fmla="*/ 4604421 w 5371570"/>
              <a:gd name="connsiteY390" fmla="*/ 2290240 h 5501465"/>
              <a:gd name="connsiteX391" fmla="*/ 4598818 w 5371570"/>
              <a:gd name="connsiteY391" fmla="*/ 2283617 h 5501465"/>
              <a:gd name="connsiteX392" fmla="*/ 4593215 w 5371570"/>
              <a:gd name="connsiteY392" fmla="*/ 2276995 h 5501465"/>
              <a:gd name="connsiteX393" fmla="*/ 4587357 w 5371570"/>
              <a:gd name="connsiteY393" fmla="*/ 2270628 h 5501465"/>
              <a:gd name="connsiteX394" fmla="*/ 4581244 w 5371570"/>
              <a:gd name="connsiteY394" fmla="*/ 2264515 h 5501465"/>
              <a:gd name="connsiteX395" fmla="*/ 4578188 w 5371570"/>
              <a:gd name="connsiteY395" fmla="*/ 2261714 h 5501465"/>
              <a:gd name="connsiteX396" fmla="*/ 4574877 w 5371570"/>
              <a:gd name="connsiteY396" fmla="*/ 2259167 h 5501465"/>
              <a:gd name="connsiteX397" fmla="*/ 4571565 w 5371570"/>
              <a:gd name="connsiteY397" fmla="*/ 2256620 h 5501465"/>
              <a:gd name="connsiteX398" fmla="*/ 4567745 w 5371570"/>
              <a:gd name="connsiteY398" fmla="*/ 2254327 h 5501465"/>
              <a:gd name="connsiteX399" fmla="*/ 4564179 w 5371570"/>
              <a:gd name="connsiteY399" fmla="*/ 2252290 h 5501465"/>
              <a:gd name="connsiteX400" fmla="*/ 4560613 w 5371570"/>
              <a:gd name="connsiteY400" fmla="*/ 2249743 h 5501465"/>
              <a:gd name="connsiteX401" fmla="*/ 4553227 w 5371570"/>
              <a:gd name="connsiteY401" fmla="*/ 2244394 h 5501465"/>
              <a:gd name="connsiteX402" fmla="*/ 4549152 w 5371570"/>
              <a:gd name="connsiteY402" fmla="*/ 2242102 h 5501465"/>
              <a:gd name="connsiteX403" fmla="*/ 4545077 w 5371570"/>
              <a:gd name="connsiteY403" fmla="*/ 2239555 h 5501465"/>
              <a:gd name="connsiteX404" fmla="*/ 4541256 w 5371570"/>
              <a:gd name="connsiteY404" fmla="*/ 2237517 h 5501465"/>
              <a:gd name="connsiteX405" fmla="*/ 4536927 w 5371570"/>
              <a:gd name="connsiteY405" fmla="*/ 2235989 h 5501465"/>
              <a:gd name="connsiteX406" fmla="*/ 4532597 w 5371570"/>
              <a:gd name="connsiteY406" fmla="*/ 2234970 h 5501465"/>
              <a:gd name="connsiteX407" fmla="*/ 4530559 w 5371570"/>
              <a:gd name="connsiteY407" fmla="*/ 2234461 h 5501465"/>
              <a:gd name="connsiteX408" fmla="*/ 4528267 w 5371570"/>
              <a:gd name="connsiteY408" fmla="*/ 2234461 h 5501465"/>
              <a:gd name="connsiteX409" fmla="*/ 4526229 w 5371570"/>
              <a:gd name="connsiteY409" fmla="*/ 2234461 h 5501465"/>
              <a:gd name="connsiteX410" fmla="*/ 4524192 w 5371570"/>
              <a:gd name="connsiteY410" fmla="*/ 2234461 h 5501465"/>
              <a:gd name="connsiteX411" fmla="*/ 4521645 w 5371570"/>
              <a:gd name="connsiteY411" fmla="*/ 2234970 h 5501465"/>
              <a:gd name="connsiteX412" fmla="*/ 4519607 w 5371570"/>
              <a:gd name="connsiteY412" fmla="*/ 2235480 h 5501465"/>
              <a:gd name="connsiteX413" fmla="*/ 4517570 w 5371570"/>
              <a:gd name="connsiteY413" fmla="*/ 2236244 h 5501465"/>
              <a:gd name="connsiteX414" fmla="*/ 4515023 w 5371570"/>
              <a:gd name="connsiteY414" fmla="*/ 2237263 h 5501465"/>
              <a:gd name="connsiteX415" fmla="*/ 4512985 w 5371570"/>
              <a:gd name="connsiteY415" fmla="*/ 2238536 h 5501465"/>
              <a:gd name="connsiteX416" fmla="*/ 4510438 w 5371570"/>
              <a:gd name="connsiteY416" fmla="*/ 2240319 h 5501465"/>
              <a:gd name="connsiteX417" fmla="*/ 4508400 w 5371570"/>
              <a:gd name="connsiteY417" fmla="*/ 2242357 h 5501465"/>
              <a:gd name="connsiteX418" fmla="*/ 4506108 w 5371570"/>
              <a:gd name="connsiteY418" fmla="*/ 2244394 h 5501465"/>
              <a:gd name="connsiteX419" fmla="*/ 4503816 w 5371570"/>
              <a:gd name="connsiteY419" fmla="*/ 2246941 h 5501465"/>
              <a:gd name="connsiteX420" fmla="*/ 4501524 w 5371570"/>
              <a:gd name="connsiteY420" fmla="*/ 2249743 h 5501465"/>
              <a:gd name="connsiteX421" fmla="*/ 4502542 w 5371570"/>
              <a:gd name="connsiteY421" fmla="*/ 2251016 h 5501465"/>
              <a:gd name="connsiteX422" fmla="*/ 4503052 w 5371570"/>
              <a:gd name="connsiteY422" fmla="*/ 2252799 h 5501465"/>
              <a:gd name="connsiteX423" fmla="*/ 4503307 w 5371570"/>
              <a:gd name="connsiteY423" fmla="*/ 2254073 h 5501465"/>
              <a:gd name="connsiteX424" fmla="*/ 4503307 w 5371570"/>
              <a:gd name="connsiteY424" fmla="*/ 2255346 h 5501465"/>
              <a:gd name="connsiteX425" fmla="*/ 4503307 w 5371570"/>
              <a:gd name="connsiteY425" fmla="*/ 2256620 h 5501465"/>
              <a:gd name="connsiteX426" fmla="*/ 4502797 w 5371570"/>
              <a:gd name="connsiteY426" fmla="*/ 2258148 h 5501465"/>
              <a:gd name="connsiteX427" fmla="*/ 4502033 w 5371570"/>
              <a:gd name="connsiteY427" fmla="*/ 2259676 h 5501465"/>
              <a:gd name="connsiteX428" fmla="*/ 4501014 w 5371570"/>
              <a:gd name="connsiteY428" fmla="*/ 2260949 h 5501465"/>
              <a:gd name="connsiteX429" fmla="*/ 4503052 w 5371570"/>
              <a:gd name="connsiteY429" fmla="*/ 2266043 h 5501465"/>
              <a:gd name="connsiteX430" fmla="*/ 4503561 w 5371570"/>
              <a:gd name="connsiteY430" fmla="*/ 2268590 h 5501465"/>
              <a:gd name="connsiteX431" fmla="*/ 4504325 w 5371570"/>
              <a:gd name="connsiteY431" fmla="*/ 2271137 h 5501465"/>
              <a:gd name="connsiteX432" fmla="*/ 4504580 w 5371570"/>
              <a:gd name="connsiteY432" fmla="*/ 2273684 h 5501465"/>
              <a:gd name="connsiteX433" fmla="*/ 4504835 w 5371570"/>
              <a:gd name="connsiteY433" fmla="*/ 2276486 h 5501465"/>
              <a:gd name="connsiteX434" fmla="*/ 4504835 w 5371570"/>
              <a:gd name="connsiteY434" fmla="*/ 2281325 h 5501465"/>
              <a:gd name="connsiteX435" fmla="*/ 4504325 w 5371570"/>
              <a:gd name="connsiteY435" fmla="*/ 2286419 h 5501465"/>
              <a:gd name="connsiteX436" fmla="*/ 4503307 w 5371570"/>
              <a:gd name="connsiteY436" fmla="*/ 2291513 h 5501465"/>
              <a:gd name="connsiteX437" fmla="*/ 4501524 w 5371570"/>
              <a:gd name="connsiteY437" fmla="*/ 2296607 h 5501465"/>
              <a:gd name="connsiteX438" fmla="*/ 4499231 w 5371570"/>
              <a:gd name="connsiteY438" fmla="*/ 2301446 h 5501465"/>
              <a:gd name="connsiteX439" fmla="*/ 4498213 w 5371570"/>
              <a:gd name="connsiteY439" fmla="*/ 2305521 h 5501465"/>
              <a:gd name="connsiteX440" fmla="*/ 4496684 w 5371570"/>
              <a:gd name="connsiteY440" fmla="*/ 2309087 h 5501465"/>
              <a:gd name="connsiteX441" fmla="*/ 4494901 w 5371570"/>
              <a:gd name="connsiteY441" fmla="*/ 2312653 h 5501465"/>
              <a:gd name="connsiteX442" fmla="*/ 4492355 w 5371570"/>
              <a:gd name="connsiteY442" fmla="*/ 2315709 h 5501465"/>
              <a:gd name="connsiteX443" fmla="*/ 4490062 w 5371570"/>
              <a:gd name="connsiteY443" fmla="*/ 2319020 h 5501465"/>
              <a:gd name="connsiteX444" fmla="*/ 4487006 w 5371570"/>
              <a:gd name="connsiteY444" fmla="*/ 2322077 h 5501465"/>
              <a:gd name="connsiteX445" fmla="*/ 4481403 w 5371570"/>
              <a:gd name="connsiteY445" fmla="*/ 2328190 h 5501465"/>
              <a:gd name="connsiteX446" fmla="*/ 4478856 w 5371570"/>
              <a:gd name="connsiteY446" fmla="*/ 2331246 h 5501465"/>
              <a:gd name="connsiteX447" fmla="*/ 4476054 w 5371570"/>
              <a:gd name="connsiteY447" fmla="*/ 2334302 h 5501465"/>
              <a:gd name="connsiteX448" fmla="*/ 4474016 w 5371570"/>
              <a:gd name="connsiteY448" fmla="*/ 2337868 h 5501465"/>
              <a:gd name="connsiteX449" fmla="*/ 4471979 w 5371570"/>
              <a:gd name="connsiteY449" fmla="*/ 2341434 h 5501465"/>
              <a:gd name="connsiteX450" fmla="*/ 4470196 w 5371570"/>
              <a:gd name="connsiteY450" fmla="*/ 2344745 h 5501465"/>
              <a:gd name="connsiteX451" fmla="*/ 4469177 w 5371570"/>
              <a:gd name="connsiteY451" fmla="*/ 2348820 h 5501465"/>
              <a:gd name="connsiteX452" fmla="*/ 4468922 w 5371570"/>
              <a:gd name="connsiteY452" fmla="*/ 2350858 h 5501465"/>
              <a:gd name="connsiteX453" fmla="*/ 4468668 w 5371570"/>
              <a:gd name="connsiteY453" fmla="*/ 2352895 h 5501465"/>
              <a:gd name="connsiteX454" fmla="*/ 4468668 w 5371570"/>
              <a:gd name="connsiteY454" fmla="*/ 2355187 h 5501465"/>
              <a:gd name="connsiteX455" fmla="*/ 4468668 w 5371570"/>
              <a:gd name="connsiteY455" fmla="*/ 2357225 h 5501465"/>
              <a:gd name="connsiteX456" fmla="*/ 4475544 w 5371570"/>
              <a:gd name="connsiteY456" fmla="*/ 2360536 h 5501465"/>
              <a:gd name="connsiteX457" fmla="*/ 4481148 w 5371570"/>
              <a:gd name="connsiteY457" fmla="*/ 2363592 h 5501465"/>
              <a:gd name="connsiteX458" fmla="*/ 4483440 w 5371570"/>
              <a:gd name="connsiteY458" fmla="*/ 2365375 h 5501465"/>
              <a:gd name="connsiteX459" fmla="*/ 4485478 w 5371570"/>
              <a:gd name="connsiteY459" fmla="*/ 2366904 h 5501465"/>
              <a:gd name="connsiteX460" fmla="*/ 4487006 w 5371570"/>
              <a:gd name="connsiteY460" fmla="*/ 2368432 h 5501465"/>
              <a:gd name="connsiteX461" fmla="*/ 4488534 w 5371570"/>
              <a:gd name="connsiteY461" fmla="*/ 2369705 h 5501465"/>
              <a:gd name="connsiteX462" fmla="*/ 4489808 w 5371570"/>
              <a:gd name="connsiteY462" fmla="*/ 2371488 h 5501465"/>
              <a:gd name="connsiteX463" fmla="*/ 4490572 w 5371570"/>
              <a:gd name="connsiteY463" fmla="*/ 2373016 h 5501465"/>
              <a:gd name="connsiteX464" fmla="*/ 4491081 w 5371570"/>
              <a:gd name="connsiteY464" fmla="*/ 2374544 h 5501465"/>
              <a:gd name="connsiteX465" fmla="*/ 4491590 w 5371570"/>
              <a:gd name="connsiteY465" fmla="*/ 2376328 h 5501465"/>
              <a:gd name="connsiteX466" fmla="*/ 4491590 w 5371570"/>
              <a:gd name="connsiteY466" fmla="*/ 2377601 h 5501465"/>
              <a:gd name="connsiteX467" fmla="*/ 4491590 w 5371570"/>
              <a:gd name="connsiteY467" fmla="*/ 2379129 h 5501465"/>
              <a:gd name="connsiteX468" fmla="*/ 4491336 w 5371570"/>
              <a:gd name="connsiteY468" fmla="*/ 2380657 h 5501465"/>
              <a:gd name="connsiteX469" fmla="*/ 4491081 w 5371570"/>
              <a:gd name="connsiteY469" fmla="*/ 2382440 h 5501465"/>
              <a:gd name="connsiteX470" fmla="*/ 4489808 w 5371570"/>
              <a:gd name="connsiteY470" fmla="*/ 2385242 h 5501465"/>
              <a:gd name="connsiteX471" fmla="*/ 4487770 w 5371570"/>
              <a:gd name="connsiteY471" fmla="*/ 2388553 h 5501465"/>
              <a:gd name="connsiteX472" fmla="*/ 4485223 w 5371570"/>
              <a:gd name="connsiteY472" fmla="*/ 2391355 h 5501465"/>
              <a:gd name="connsiteX473" fmla="*/ 4482421 w 5371570"/>
              <a:gd name="connsiteY473" fmla="*/ 2394666 h 5501465"/>
              <a:gd name="connsiteX474" fmla="*/ 4479110 w 5371570"/>
              <a:gd name="connsiteY474" fmla="*/ 2397722 h 5501465"/>
              <a:gd name="connsiteX475" fmla="*/ 4475544 w 5371570"/>
              <a:gd name="connsiteY475" fmla="*/ 2400778 h 5501465"/>
              <a:gd name="connsiteX476" fmla="*/ 4468158 w 5371570"/>
              <a:gd name="connsiteY476" fmla="*/ 2407146 h 5501465"/>
              <a:gd name="connsiteX477" fmla="*/ 4460008 w 5371570"/>
              <a:gd name="connsiteY477" fmla="*/ 2414023 h 5501465"/>
              <a:gd name="connsiteX478" fmla="*/ 4451603 w 5371570"/>
              <a:gd name="connsiteY478" fmla="*/ 2420390 h 5501465"/>
              <a:gd name="connsiteX479" fmla="*/ 4443453 w 5371570"/>
              <a:gd name="connsiteY479" fmla="*/ 2426503 h 5501465"/>
              <a:gd name="connsiteX480" fmla="*/ 4434793 w 5371570"/>
              <a:gd name="connsiteY480" fmla="*/ 2432106 h 5501465"/>
              <a:gd name="connsiteX481" fmla="*/ 4426388 w 5371570"/>
              <a:gd name="connsiteY481" fmla="*/ 2437200 h 5501465"/>
              <a:gd name="connsiteX482" fmla="*/ 4417983 w 5371570"/>
              <a:gd name="connsiteY482" fmla="*/ 2442039 h 5501465"/>
              <a:gd name="connsiteX483" fmla="*/ 4409068 w 5371570"/>
              <a:gd name="connsiteY483" fmla="*/ 2446369 h 5501465"/>
              <a:gd name="connsiteX484" fmla="*/ 4400663 w 5371570"/>
              <a:gd name="connsiteY484" fmla="*/ 2450444 h 5501465"/>
              <a:gd name="connsiteX485" fmla="*/ 4391749 w 5371570"/>
              <a:gd name="connsiteY485" fmla="*/ 2454265 h 5501465"/>
              <a:gd name="connsiteX486" fmla="*/ 4382835 w 5371570"/>
              <a:gd name="connsiteY486" fmla="*/ 2457321 h 5501465"/>
              <a:gd name="connsiteX487" fmla="*/ 4373920 w 5371570"/>
              <a:gd name="connsiteY487" fmla="*/ 2460378 h 5501465"/>
              <a:gd name="connsiteX488" fmla="*/ 4365006 w 5371570"/>
              <a:gd name="connsiteY488" fmla="*/ 2462925 h 5501465"/>
              <a:gd name="connsiteX489" fmla="*/ 4355837 w 5371570"/>
              <a:gd name="connsiteY489" fmla="*/ 2465471 h 5501465"/>
              <a:gd name="connsiteX490" fmla="*/ 4346668 w 5371570"/>
              <a:gd name="connsiteY490" fmla="*/ 2467254 h 5501465"/>
              <a:gd name="connsiteX491" fmla="*/ 4337753 w 5371570"/>
              <a:gd name="connsiteY491" fmla="*/ 2468783 h 5501465"/>
              <a:gd name="connsiteX492" fmla="*/ 4328329 w 5371570"/>
              <a:gd name="connsiteY492" fmla="*/ 2470056 h 5501465"/>
              <a:gd name="connsiteX493" fmla="*/ 4319415 w 5371570"/>
              <a:gd name="connsiteY493" fmla="*/ 2471075 h 5501465"/>
              <a:gd name="connsiteX494" fmla="*/ 4309991 w 5371570"/>
              <a:gd name="connsiteY494" fmla="*/ 2471839 h 5501465"/>
              <a:gd name="connsiteX495" fmla="*/ 4300567 w 5371570"/>
              <a:gd name="connsiteY495" fmla="*/ 2472094 h 5501465"/>
              <a:gd name="connsiteX496" fmla="*/ 4291144 w 5371570"/>
              <a:gd name="connsiteY496" fmla="*/ 2472348 h 5501465"/>
              <a:gd name="connsiteX497" fmla="*/ 4281720 w 5371570"/>
              <a:gd name="connsiteY497" fmla="*/ 2472094 h 5501465"/>
              <a:gd name="connsiteX498" fmla="*/ 4272296 w 5371570"/>
              <a:gd name="connsiteY498" fmla="*/ 2471584 h 5501465"/>
              <a:gd name="connsiteX499" fmla="*/ 4262617 w 5371570"/>
              <a:gd name="connsiteY499" fmla="*/ 2471075 h 5501465"/>
              <a:gd name="connsiteX500" fmla="*/ 4252939 w 5371570"/>
              <a:gd name="connsiteY500" fmla="*/ 2469801 h 5501465"/>
              <a:gd name="connsiteX501" fmla="*/ 4243515 w 5371570"/>
              <a:gd name="connsiteY501" fmla="*/ 2468528 h 5501465"/>
              <a:gd name="connsiteX502" fmla="*/ 4233582 w 5371570"/>
              <a:gd name="connsiteY502" fmla="*/ 2467254 h 5501465"/>
              <a:gd name="connsiteX503" fmla="*/ 4224158 w 5371570"/>
              <a:gd name="connsiteY503" fmla="*/ 2465471 h 5501465"/>
              <a:gd name="connsiteX504" fmla="*/ 4214225 w 5371570"/>
              <a:gd name="connsiteY504" fmla="*/ 2463434 h 5501465"/>
              <a:gd name="connsiteX505" fmla="*/ 4204292 w 5371570"/>
              <a:gd name="connsiteY505" fmla="*/ 2461396 h 5501465"/>
              <a:gd name="connsiteX506" fmla="*/ 4194358 w 5371570"/>
              <a:gd name="connsiteY506" fmla="*/ 2459104 h 5501465"/>
              <a:gd name="connsiteX507" fmla="*/ 4184680 w 5371570"/>
              <a:gd name="connsiteY507" fmla="*/ 2456302 h 5501465"/>
              <a:gd name="connsiteX508" fmla="*/ 4174747 w 5371570"/>
              <a:gd name="connsiteY508" fmla="*/ 2453755 h 5501465"/>
              <a:gd name="connsiteX509" fmla="*/ 4175256 w 5371570"/>
              <a:gd name="connsiteY509" fmla="*/ 2484319 h 5501465"/>
              <a:gd name="connsiteX510" fmla="*/ 4277390 w 5371570"/>
              <a:gd name="connsiteY510" fmla="*/ 2581104 h 5501465"/>
              <a:gd name="connsiteX511" fmla="*/ 4285540 w 5371570"/>
              <a:gd name="connsiteY511" fmla="*/ 2590273 h 5501465"/>
              <a:gd name="connsiteX512" fmla="*/ 4293690 w 5371570"/>
              <a:gd name="connsiteY512" fmla="*/ 2598678 h 5501465"/>
              <a:gd name="connsiteX513" fmla="*/ 4302605 w 5371570"/>
              <a:gd name="connsiteY513" fmla="*/ 2607338 h 5501465"/>
              <a:gd name="connsiteX514" fmla="*/ 4311265 w 5371570"/>
              <a:gd name="connsiteY514" fmla="*/ 2615488 h 5501465"/>
              <a:gd name="connsiteX515" fmla="*/ 4329093 w 5371570"/>
              <a:gd name="connsiteY515" fmla="*/ 2632044 h 5501465"/>
              <a:gd name="connsiteX516" fmla="*/ 4346922 w 5371570"/>
              <a:gd name="connsiteY516" fmla="*/ 2648599 h 5501465"/>
              <a:gd name="connsiteX517" fmla="*/ 4355837 w 5371570"/>
              <a:gd name="connsiteY517" fmla="*/ 2656749 h 5501465"/>
              <a:gd name="connsiteX518" fmla="*/ 4364242 w 5371570"/>
              <a:gd name="connsiteY518" fmla="*/ 2664900 h 5501465"/>
              <a:gd name="connsiteX519" fmla="*/ 4372901 w 5371570"/>
              <a:gd name="connsiteY519" fmla="*/ 2673814 h 5501465"/>
              <a:gd name="connsiteX520" fmla="*/ 4381052 w 5371570"/>
              <a:gd name="connsiteY520" fmla="*/ 2682474 h 5501465"/>
              <a:gd name="connsiteX521" fmla="*/ 4389202 w 5371570"/>
              <a:gd name="connsiteY521" fmla="*/ 2691643 h 5501465"/>
              <a:gd name="connsiteX522" fmla="*/ 4396588 w 5371570"/>
              <a:gd name="connsiteY522" fmla="*/ 2701067 h 5501465"/>
              <a:gd name="connsiteX523" fmla="*/ 4403720 w 5371570"/>
              <a:gd name="connsiteY523" fmla="*/ 2710490 h 5501465"/>
              <a:gd name="connsiteX524" fmla="*/ 4407286 w 5371570"/>
              <a:gd name="connsiteY524" fmla="*/ 2715584 h 5501465"/>
              <a:gd name="connsiteX525" fmla="*/ 4410342 w 5371570"/>
              <a:gd name="connsiteY525" fmla="*/ 2720678 h 5501465"/>
              <a:gd name="connsiteX526" fmla="*/ 4413144 w 5371570"/>
              <a:gd name="connsiteY526" fmla="*/ 2722207 h 5501465"/>
              <a:gd name="connsiteX527" fmla="*/ 4415181 w 5371570"/>
              <a:gd name="connsiteY527" fmla="*/ 2723735 h 5501465"/>
              <a:gd name="connsiteX528" fmla="*/ 4416964 w 5371570"/>
              <a:gd name="connsiteY528" fmla="*/ 2725772 h 5501465"/>
              <a:gd name="connsiteX529" fmla="*/ 4418747 w 5371570"/>
              <a:gd name="connsiteY529" fmla="*/ 2727555 h 5501465"/>
              <a:gd name="connsiteX530" fmla="*/ 4420020 w 5371570"/>
              <a:gd name="connsiteY530" fmla="*/ 2729593 h 5501465"/>
              <a:gd name="connsiteX531" fmla="*/ 4421039 w 5371570"/>
              <a:gd name="connsiteY531" fmla="*/ 2731885 h 5501465"/>
              <a:gd name="connsiteX532" fmla="*/ 4421803 w 5371570"/>
              <a:gd name="connsiteY532" fmla="*/ 2733923 h 5501465"/>
              <a:gd name="connsiteX533" fmla="*/ 4422313 w 5371570"/>
              <a:gd name="connsiteY533" fmla="*/ 2736470 h 5501465"/>
              <a:gd name="connsiteX534" fmla="*/ 4422822 w 5371570"/>
              <a:gd name="connsiteY534" fmla="*/ 2738762 h 5501465"/>
              <a:gd name="connsiteX535" fmla="*/ 4423077 w 5371570"/>
              <a:gd name="connsiteY535" fmla="*/ 2741054 h 5501465"/>
              <a:gd name="connsiteX536" fmla="*/ 4423332 w 5371570"/>
              <a:gd name="connsiteY536" fmla="*/ 2745893 h 5501465"/>
              <a:gd name="connsiteX537" fmla="*/ 4423332 w 5371570"/>
              <a:gd name="connsiteY537" fmla="*/ 2750987 h 5501465"/>
              <a:gd name="connsiteX538" fmla="*/ 4423077 w 5371570"/>
              <a:gd name="connsiteY538" fmla="*/ 2756081 h 5501465"/>
              <a:gd name="connsiteX539" fmla="*/ 4422822 w 5371570"/>
              <a:gd name="connsiteY539" fmla="*/ 2761175 h 5501465"/>
              <a:gd name="connsiteX540" fmla="*/ 4422822 w 5371570"/>
              <a:gd name="connsiteY540" fmla="*/ 2766269 h 5501465"/>
              <a:gd name="connsiteX541" fmla="*/ 4423332 w 5371570"/>
              <a:gd name="connsiteY541" fmla="*/ 2770854 h 5501465"/>
              <a:gd name="connsiteX542" fmla="*/ 4423841 w 5371570"/>
              <a:gd name="connsiteY542" fmla="*/ 2773401 h 5501465"/>
              <a:gd name="connsiteX543" fmla="*/ 4424605 w 5371570"/>
              <a:gd name="connsiteY543" fmla="*/ 2775438 h 5501465"/>
              <a:gd name="connsiteX544" fmla="*/ 4425369 w 5371570"/>
              <a:gd name="connsiteY544" fmla="*/ 2777985 h 5501465"/>
              <a:gd name="connsiteX545" fmla="*/ 4426388 w 5371570"/>
              <a:gd name="connsiteY545" fmla="*/ 2780023 h 5501465"/>
              <a:gd name="connsiteX546" fmla="*/ 4427661 w 5371570"/>
              <a:gd name="connsiteY546" fmla="*/ 2781806 h 5501465"/>
              <a:gd name="connsiteX547" fmla="*/ 4429190 w 5371570"/>
              <a:gd name="connsiteY547" fmla="*/ 2783843 h 5501465"/>
              <a:gd name="connsiteX548" fmla="*/ 4431482 w 5371570"/>
              <a:gd name="connsiteY548" fmla="*/ 2785626 h 5501465"/>
              <a:gd name="connsiteX549" fmla="*/ 4433519 w 5371570"/>
              <a:gd name="connsiteY549" fmla="*/ 2787154 h 5501465"/>
              <a:gd name="connsiteX550" fmla="*/ 4436321 w 5371570"/>
              <a:gd name="connsiteY550" fmla="*/ 2788683 h 5501465"/>
              <a:gd name="connsiteX551" fmla="*/ 4439123 w 5371570"/>
              <a:gd name="connsiteY551" fmla="*/ 2790211 h 5501465"/>
              <a:gd name="connsiteX552" fmla="*/ 4443198 w 5371570"/>
              <a:gd name="connsiteY552" fmla="*/ 2790211 h 5501465"/>
              <a:gd name="connsiteX553" fmla="*/ 4447273 w 5371570"/>
              <a:gd name="connsiteY553" fmla="*/ 2790211 h 5501465"/>
              <a:gd name="connsiteX554" fmla="*/ 4455169 w 5371570"/>
              <a:gd name="connsiteY554" fmla="*/ 2789701 h 5501465"/>
              <a:gd name="connsiteX555" fmla="*/ 4462810 w 5371570"/>
              <a:gd name="connsiteY555" fmla="*/ 2788937 h 5501465"/>
              <a:gd name="connsiteX556" fmla="*/ 4466885 w 5371570"/>
              <a:gd name="connsiteY556" fmla="*/ 2788937 h 5501465"/>
              <a:gd name="connsiteX557" fmla="*/ 4470960 w 5371570"/>
              <a:gd name="connsiteY557" fmla="*/ 2788937 h 5501465"/>
              <a:gd name="connsiteX558" fmla="*/ 4474526 w 5371570"/>
              <a:gd name="connsiteY558" fmla="*/ 2789447 h 5501465"/>
              <a:gd name="connsiteX559" fmla="*/ 4478601 w 5371570"/>
              <a:gd name="connsiteY559" fmla="*/ 2789956 h 5501465"/>
              <a:gd name="connsiteX560" fmla="*/ 4482421 w 5371570"/>
              <a:gd name="connsiteY560" fmla="*/ 2790975 h 5501465"/>
              <a:gd name="connsiteX561" fmla="*/ 4485732 w 5371570"/>
              <a:gd name="connsiteY561" fmla="*/ 2792248 h 5501465"/>
              <a:gd name="connsiteX562" fmla="*/ 4489553 w 5371570"/>
              <a:gd name="connsiteY562" fmla="*/ 2793776 h 5501465"/>
              <a:gd name="connsiteX563" fmla="*/ 4492864 w 5371570"/>
              <a:gd name="connsiteY563" fmla="*/ 2796323 h 5501465"/>
              <a:gd name="connsiteX564" fmla="*/ 4496175 w 5371570"/>
              <a:gd name="connsiteY564" fmla="*/ 2799125 h 5501465"/>
              <a:gd name="connsiteX565" fmla="*/ 4499231 w 5371570"/>
              <a:gd name="connsiteY565" fmla="*/ 2802691 h 5501465"/>
              <a:gd name="connsiteX566" fmla="*/ 4508400 w 5371570"/>
              <a:gd name="connsiteY566" fmla="*/ 2813388 h 5501465"/>
              <a:gd name="connsiteX567" fmla="*/ 4517570 w 5371570"/>
              <a:gd name="connsiteY567" fmla="*/ 2823576 h 5501465"/>
              <a:gd name="connsiteX568" fmla="*/ 4526993 w 5371570"/>
              <a:gd name="connsiteY568" fmla="*/ 2833764 h 5501465"/>
              <a:gd name="connsiteX569" fmla="*/ 4536927 w 5371570"/>
              <a:gd name="connsiteY569" fmla="*/ 2843952 h 5501465"/>
              <a:gd name="connsiteX570" fmla="*/ 4556793 w 5371570"/>
              <a:gd name="connsiteY570" fmla="*/ 2863564 h 5501465"/>
              <a:gd name="connsiteX571" fmla="*/ 4576914 w 5371570"/>
              <a:gd name="connsiteY571" fmla="*/ 2883175 h 5501465"/>
              <a:gd name="connsiteX572" fmla="*/ 4586593 w 5371570"/>
              <a:gd name="connsiteY572" fmla="*/ 2893109 h 5501465"/>
              <a:gd name="connsiteX573" fmla="*/ 4596271 w 5371570"/>
              <a:gd name="connsiteY573" fmla="*/ 2903296 h 5501465"/>
              <a:gd name="connsiteX574" fmla="*/ 4605695 w 5371570"/>
              <a:gd name="connsiteY574" fmla="*/ 2913739 h 5501465"/>
              <a:gd name="connsiteX575" fmla="*/ 4614355 w 5371570"/>
              <a:gd name="connsiteY575" fmla="*/ 2924182 h 5501465"/>
              <a:gd name="connsiteX576" fmla="*/ 4623269 w 5371570"/>
              <a:gd name="connsiteY576" fmla="*/ 2935134 h 5501465"/>
              <a:gd name="connsiteX577" fmla="*/ 4627089 w 5371570"/>
              <a:gd name="connsiteY577" fmla="*/ 2940737 h 5501465"/>
              <a:gd name="connsiteX578" fmla="*/ 4631165 w 5371570"/>
              <a:gd name="connsiteY578" fmla="*/ 2946340 h 5501465"/>
              <a:gd name="connsiteX579" fmla="*/ 4635240 w 5371570"/>
              <a:gd name="connsiteY579" fmla="*/ 2952198 h 5501465"/>
              <a:gd name="connsiteX580" fmla="*/ 4638806 w 5371570"/>
              <a:gd name="connsiteY580" fmla="*/ 2958056 h 5501465"/>
              <a:gd name="connsiteX581" fmla="*/ 4642371 w 5371570"/>
              <a:gd name="connsiteY581" fmla="*/ 2964169 h 5501465"/>
              <a:gd name="connsiteX582" fmla="*/ 4645682 w 5371570"/>
              <a:gd name="connsiteY582" fmla="*/ 2970282 h 5501465"/>
              <a:gd name="connsiteX583" fmla="*/ 4651540 w 5371570"/>
              <a:gd name="connsiteY583" fmla="*/ 2976904 h 5501465"/>
              <a:gd name="connsiteX584" fmla="*/ 4657398 w 5371570"/>
              <a:gd name="connsiteY584" fmla="*/ 2983271 h 5501465"/>
              <a:gd name="connsiteX585" fmla="*/ 4663511 w 5371570"/>
              <a:gd name="connsiteY585" fmla="*/ 2989639 h 5501465"/>
              <a:gd name="connsiteX586" fmla="*/ 4666822 w 5371570"/>
              <a:gd name="connsiteY586" fmla="*/ 2992950 h 5501465"/>
              <a:gd name="connsiteX587" fmla="*/ 4670388 w 5371570"/>
              <a:gd name="connsiteY587" fmla="*/ 2995497 h 5501465"/>
              <a:gd name="connsiteX588" fmla="*/ 4678793 w 5371570"/>
              <a:gd name="connsiteY588" fmla="*/ 3002883 h 5501465"/>
              <a:gd name="connsiteX589" fmla="*/ 4686943 w 5371570"/>
              <a:gd name="connsiteY589" fmla="*/ 3009760 h 5501465"/>
              <a:gd name="connsiteX590" fmla="*/ 4695094 w 5371570"/>
              <a:gd name="connsiteY590" fmla="*/ 3016891 h 5501465"/>
              <a:gd name="connsiteX591" fmla="*/ 4702735 w 5371570"/>
              <a:gd name="connsiteY591" fmla="*/ 3024278 h 5501465"/>
              <a:gd name="connsiteX592" fmla="*/ 4710121 w 5371570"/>
              <a:gd name="connsiteY592" fmla="*/ 3031664 h 5501465"/>
              <a:gd name="connsiteX593" fmla="*/ 4717252 w 5371570"/>
              <a:gd name="connsiteY593" fmla="*/ 3039305 h 5501465"/>
              <a:gd name="connsiteX594" fmla="*/ 4723875 w 5371570"/>
              <a:gd name="connsiteY594" fmla="*/ 3046691 h 5501465"/>
              <a:gd name="connsiteX595" fmla="*/ 4730242 w 5371570"/>
              <a:gd name="connsiteY595" fmla="*/ 3054332 h 5501465"/>
              <a:gd name="connsiteX596" fmla="*/ 4736355 w 5371570"/>
              <a:gd name="connsiteY596" fmla="*/ 3062482 h 5501465"/>
              <a:gd name="connsiteX597" fmla="*/ 4741958 w 5371570"/>
              <a:gd name="connsiteY597" fmla="*/ 3070378 h 5501465"/>
              <a:gd name="connsiteX598" fmla="*/ 4747307 w 5371570"/>
              <a:gd name="connsiteY598" fmla="*/ 3078528 h 5501465"/>
              <a:gd name="connsiteX599" fmla="*/ 4752401 w 5371570"/>
              <a:gd name="connsiteY599" fmla="*/ 3086679 h 5501465"/>
              <a:gd name="connsiteX600" fmla="*/ 4756985 w 5371570"/>
              <a:gd name="connsiteY600" fmla="*/ 3094829 h 5501465"/>
              <a:gd name="connsiteX601" fmla="*/ 4761315 w 5371570"/>
              <a:gd name="connsiteY601" fmla="*/ 3103489 h 5501465"/>
              <a:gd name="connsiteX602" fmla="*/ 4765390 w 5371570"/>
              <a:gd name="connsiteY602" fmla="*/ 3111894 h 5501465"/>
              <a:gd name="connsiteX603" fmla="*/ 4768956 w 5371570"/>
              <a:gd name="connsiteY603" fmla="*/ 3120808 h 5501465"/>
              <a:gd name="connsiteX604" fmla="*/ 4772267 w 5371570"/>
              <a:gd name="connsiteY604" fmla="*/ 3129468 h 5501465"/>
              <a:gd name="connsiteX605" fmla="*/ 4775069 w 5371570"/>
              <a:gd name="connsiteY605" fmla="*/ 3138382 h 5501465"/>
              <a:gd name="connsiteX606" fmla="*/ 4777870 w 5371570"/>
              <a:gd name="connsiteY606" fmla="*/ 3147297 h 5501465"/>
              <a:gd name="connsiteX607" fmla="*/ 4779908 w 5371570"/>
              <a:gd name="connsiteY607" fmla="*/ 3156466 h 5501465"/>
              <a:gd name="connsiteX608" fmla="*/ 4781946 w 5371570"/>
              <a:gd name="connsiteY608" fmla="*/ 3165635 h 5501465"/>
              <a:gd name="connsiteX609" fmla="*/ 4783474 w 5371570"/>
              <a:gd name="connsiteY609" fmla="*/ 3175313 h 5501465"/>
              <a:gd name="connsiteX610" fmla="*/ 4784493 w 5371570"/>
              <a:gd name="connsiteY610" fmla="*/ 3184737 h 5501465"/>
              <a:gd name="connsiteX611" fmla="*/ 4785257 w 5371570"/>
              <a:gd name="connsiteY611" fmla="*/ 3194416 h 5501465"/>
              <a:gd name="connsiteX612" fmla="*/ 4785511 w 5371570"/>
              <a:gd name="connsiteY612" fmla="*/ 3204094 h 5501465"/>
              <a:gd name="connsiteX613" fmla="*/ 4785511 w 5371570"/>
              <a:gd name="connsiteY613" fmla="*/ 3214282 h 5501465"/>
              <a:gd name="connsiteX614" fmla="*/ 4785257 w 5371570"/>
              <a:gd name="connsiteY614" fmla="*/ 3223960 h 5501465"/>
              <a:gd name="connsiteX615" fmla="*/ 4784493 w 5371570"/>
              <a:gd name="connsiteY615" fmla="*/ 3234403 h 5501465"/>
              <a:gd name="connsiteX616" fmla="*/ 4783474 w 5371570"/>
              <a:gd name="connsiteY616" fmla="*/ 3244591 h 5501465"/>
              <a:gd name="connsiteX617" fmla="*/ 4781946 w 5371570"/>
              <a:gd name="connsiteY617" fmla="*/ 3255034 h 5501465"/>
              <a:gd name="connsiteX618" fmla="*/ 4779908 w 5371570"/>
              <a:gd name="connsiteY618" fmla="*/ 3265476 h 5501465"/>
              <a:gd name="connsiteX619" fmla="*/ 4777616 w 5371570"/>
              <a:gd name="connsiteY619" fmla="*/ 3276428 h 5501465"/>
              <a:gd name="connsiteX620" fmla="*/ 4777870 w 5371570"/>
              <a:gd name="connsiteY620" fmla="*/ 3317434 h 5501465"/>
              <a:gd name="connsiteX621" fmla="*/ 4777361 w 5371570"/>
              <a:gd name="connsiteY621" fmla="*/ 3320491 h 5501465"/>
              <a:gd name="connsiteX622" fmla="*/ 4776342 w 5371570"/>
              <a:gd name="connsiteY622" fmla="*/ 3323547 h 5501465"/>
              <a:gd name="connsiteX623" fmla="*/ 4774814 w 5371570"/>
              <a:gd name="connsiteY623" fmla="*/ 3326604 h 5501465"/>
              <a:gd name="connsiteX624" fmla="*/ 4773541 w 5371570"/>
              <a:gd name="connsiteY624" fmla="*/ 3329405 h 5501465"/>
              <a:gd name="connsiteX625" fmla="*/ 4772012 w 5371570"/>
              <a:gd name="connsiteY625" fmla="*/ 3332462 h 5501465"/>
              <a:gd name="connsiteX626" fmla="*/ 4770229 w 5371570"/>
              <a:gd name="connsiteY626" fmla="*/ 3335009 h 5501465"/>
              <a:gd name="connsiteX627" fmla="*/ 4766154 w 5371570"/>
              <a:gd name="connsiteY627" fmla="*/ 3340612 h 5501465"/>
              <a:gd name="connsiteX628" fmla="*/ 4761570 w 5371570"/>
              <a:gd name="connsiteY628" fmla="*/ 3345961 h 5501465"/>
              <a:gd name="connsiteX629" fmla="*/ 4756985 w 5371570"/>
              <a:gd name="connsiteY629" fmla="*/ 3351309 h 5501465"/>
              <a:gd name="connsiteX630" fmla="*/ 4752655 w 5371570"/>
              <a:gd name="connsiteY630" fmla="*/ 3356658 h 5501465"/>
              <a:gd name="connsiteX631" fmla="*/ 4748071 w 5371570"/>
              <a:gd name="connsiteY631" fmla="*/ 3362261 h 5501465"/>
              <a:gd name="connsiteX632" fmla="*/ 4744250 w 5371570"/>
              <a:gd name="connsiteY632" fmla="*/ 3367355 h 5501465"/>
              <a:gd name="connsiteX633" fmla="*/ 4742467 w 5371570"/>
              <a:gd name="connsiteY633" fmla="*/ 3370412 h 5501465"/>
              <a:gd name="connsiteX634" fmla="*/ 4740939 w 5371570"/>
              <a:gd name="connsiteY634" fmla="*/ 3373213 h 5501465"/>
              <a:gd name="connsiteX635" fmla="*/ 4739411 w 5371570"/>
              <a:gd name="connsiteY635" fmla="*/ 3376270 h 5501465"/>
              <a:gd name="connsiteX636" fmla="*/ 4738392 w 5371570"/>
              <a:gd name="connsiteY636" fmla="*/ 3379071 h 5501465"/>
              <a:gd name="connsiteX637" fmla="*/ 4737628 w 5371570"/>
              <a:gd name="connsiteY637" fmla="*/ 3382382 h 5501465"/>
              <a:gd name="connsiteX638" fmla="*/ 4737119 w 5371570"/>
              <a:gd name="connsiteY638" fmla="*/ 3385693 h 5501465"/>
              <a:gd name="connsiteX639" fmla="*/ 4736864 w 5371570"/>
              <a:gd name="connsiteY639" fmla="*/ 3388750 h 5501465"/>
              <a:gd name="connsiteX640" fmla="*/ 4736864 w 5371570"/>
              <a:gd name="connsiteY640" fmla="*/ 3392316 h 5501465"/>
              <a:gd name="connsiteX641" fmla="*/ 4737374 w 5371570"/>
              <a:gd name="connsiteY641" fmla="*/ 3395627 h 5501465"/>
              <a:gd name="connsiteX642" fmla="*/ 4738392 w 5371570"/>
              <a:gd name="connsiteY642" fmla="*/ 3399447 h 5501465"/>
              <a:gd name="connsiteX643" fmla="*/ 4739411 w 5371570"/>
              <a:gd name="connsiteY643" fmla="*/ 3403268 h 5501465"/>
              <a:gd name="connsiteX644" fmla="*/ 4741449 w 5371570"/>
              <a:gd name="connsiteY644" fmla="*/ 3406833 h 5501465"/>
              <a:gd name="connsiteX645" fmla="*/ 4743486 w 5371570"/>
              <a:gd name="connsiteY645" fmla="*/ 3410908 h 5501465"/>
              <a:gd name="connsiteX646" fmla="*/ 4746033 w 5371570"/>
              <a:gd name="connsiteY646" fmla="*/ 3415238 h 5501465"/>
              <a:gd name="connsiteX647" fmla="*/ 4746033 w 5371570"/>
              <a:gd name="connsiteY647" fmla="*/ 3416002 h 5501465"/>
              <a:gd name="connsiteX648" fmla="*/ 4745269 w 5371570"/>
              <a:gd name="connsiteY648" fmla="*/ 3417021 h 5501465"/>
              <a:gd name="connsiteX649" fmla="*/ 4742977 w 5371570"/>
              <a:gd name="connsiteY649" fmla="*/ 3420078 h 5501465"/>
              <a:gd name="connsiteX650" fmla="*/ 4740175 w 5371570"/>
              <a:gd name="connsiteY650" fmla="*/ 3422879 h 5501465"/>
              <a:gd name="connsiteX651" fmla="*/ 4738902 w 5371570"/>
              <a:gd name="connsiteY651" fmla="*/ 3423643 h 5501465"/>
              <a:gd name="connsiteX652" fmla="*/ 4738138 w 5371570"/>
              <a:gd name="connsiteY652" fmla="*/ 3423898 h 5501465"/>
              <a:gd name="connsiteX653" fmla="*/ 4730497 w 5371570"/>
              <a:gd name="connsiteY653" fmla="*/ 3421860 h 5501465"/>
              <a:gd name="connsiteX654" fmla="*/ 4723365 w 5371570"/>
              <a:gd name="connsiteY654" fmla="*/ 3420332 h 5501465"/>
              <a:gd name="connsiteX655" fmla="*/ 4720054 w 5371570"/>
              <a:gd name="connsiteY655" fmla="*/ 3419823 h 5501465"/>
              <a:gd name="connsiteX656" fmla="*/ 4716743 w 5371570"/>
              <a:gd name="connsiteY656" fmla="*/ 3419568 h 5501465"/>
              <a:gd name="connsiteX657" fmla="*/ 4713941 w 5371570"/>
              <a:gd name="connsiteY657" fmla="*/ 3419568 h 5501465"/>
              <a:gd name="connsiteX658" fmla="*/ 4710885 w 5371570"/>
              <a:gd name="connsiteY658" fmla="*/ 3419823 h 5501465"/>
              <a:gd name="connsiteX659" fmla="*/ 4708338 w 5371570"/>
              <a:gd name="connsiteY659" fmla="*/ 3420078 h 5501465"/>
              <a:gd name="connsiteX660" fmla="*/ 4705791 w 5371570"/>
              <a:gd name="connsiteY660" fmla="*/ 3420332 h 5501465"/>
              <a:gd name="connsiteX661" fmla="*/ 4703244 w 5371570"/>
              <a:gd name="connsiteY661" fmla="*/ 3421351 h 5501465"/>
              <a:gd name="connsiteX662" fmla="*/ 4700952 w 5371570"/>
              <a:gd name="connsiteY662" fmla="*/ 3422115 h 5501465"/>
              <a:gd name="connsiteX663" fmla="*/ 4698659 w 5371570"/>
              <a:gd name="connsiteY663" fmla="*/ 3422879 h 5501465"/>
              <a:gd name="connsiteX664" fmla="*/ 4696877 w 5371570"/>
              <a:gd name="connsiteY664" fmla="*/ 3424153 h 5501465"/>
              <a:gd name="connsiteX665" fmla="*/ 4694839 w 5371570"/>
              <a:gd name="connsiteY665" fmla="*/ 3425171 h 5501465"/>
              <a:gd name="connsiteX666" fmla="*/ 4693056 w 5371570"/>
              <a:gd name="connsiteY666" fmla="*/ 3426954 h 5501465"/>
              <a:gd name="connsiteX667" fmla="*/ 4691528 w 5371570"/>
              <a:gd name="connsiteY667" fmla="*/ 3428483 h 5501465"/>
              <a:gd name="connsiteX668" fmla="*/ 4690000 w 5371570"/>
              <a:gd name="connsiteY668" fmla="*/ 3430011 h 5501465"/>
              <a:gd name="connsiteX669" fmla="*/ 4688726 w 5371570"/>
              <a:gd name="connsiteY669" fmla="*/ 3431794 h 5501465"/>
              <a:gd name="connsiteX670" fmla="*/ 4687198 w 5371570"/>
              <a:gd name="connsiteY670" fmla="*/ 3433831 h 5501465"/>
              <a:gd name="connsiteX671" fmla="*/ 4684906 w 5371570"/>
              <a:gd name="connsiteY671" fmla="*/ 3438161 h 5501465"/>
              <a:gd name="connsiteX672" fmla="*/ 4683123 w 5371570"/>
              <a:gd name="connsiteY672" fmla="*/ 3443000 h 5501465"/>
              <a:gd name="connsiteX673" fmla="*/ 4681340 w 5371570"/>
              <a:gd name="connsiteY673" fmla="*/ 3448604 h 5501465"/>
              <a:gd name="connsiteX674" fmla="*/ 4680321 w 5371570"/>
              <a:gd name="connsiteY674" fmla="*/ 3454462 h 5501465"/>
              <a:gd name="connsiteX675" fmla="*/ 4679557 w 5371570"/>
              <a:gd name="connsiteY675" fmla="*/ 3460829 h 5501465"/>
              <a:gd name="connsiteX676" fmla="*/ 4679048 w 5371570"/>
              <a:gd name="connsiteY676" fmla="*/ 3467451 h 5501465"/>
              <a:gd name="connsiteX677" fmla="*/ 4678284 w 5371570"/>
              <a:gd name="connsiteY677" fmla="*/ 3467706 h 5501465"/>
              <a:gd name="connsiteX678" fmla="*/ 4675482 w 5371570"/>
              <a:gd name="connsiteY678" fmla="*/ 3468215 h 5501465"/>
              <a:gd name="connsiteX679" fmla="*/ 4666822 w 5371570"/>
              <a:gd name="connsiteY679" fmla="*/ 3468725 h 5501465"/>
              <a:gd name="connsiteX680" fmla="*/ 4645428 w 5371570"/>
              <a:gd name="connsiteY680" fmla="*/ 3469234 h 5501465"/>
              <a:gd name="connsiteX681" fmla="*/ 4640079 w 5371570"/>
              <a:gd name="connsiteY681" fmla="*/ 3468725 h 5501465"/>
              <a:gd name="connsiteX682" fmla="*/ 4634476 w 5371570"/>
              <a:gd name="connsiteY682" fmla="*/ 3468470 h 5501465"/>
              <a:gd name="connsiteX683" fmla="*/ 4629127 w 5371570"/>
              <a:gd name="connsiteY683" fmla="*/ 3468470 h 5501465"/>
              <a:gd name="connsiteX684" fmla="*/ 4623524 w 5371570"/>
              <a:gd name="connsiteY684" fmla="*/ 3468725 h 5501465"/>
              <a:gd name="connsiteX685" fmla="*/ 4612062 w 5371570"/>
              <a:gd name="connsiteY685" fmla="*/ 3469489 h 5501465"/>
              <a:gd name="connsiteX686" fmla="*/ 4600856 w 5371570"/>
              <a:gd name="connsiteY686" fmla="*/ 3470762 h 5501465"/>
              <a:gd name="connsiteX687" fmla="*/ 4589649 w 5371570"/>
              <a:gd name="connsiteY687" fmla="*/ 3472291 h 5501465"/>
              <a:gd name="connsiteX688" fmla="*/ 4578188 w 5371570"/>
              <a:gd name="connsiteY688" fmla="*/ 3474073 h 5501465"/>
              <a:gd name="connsiteX689" fmla="*/ 4566981 w 5371570"/>
              <a:gd name="connsiteY689" fmla="*/ 3475856 h 5501465"/>
              <a:gd name="connsiteX690" fmla="*/ 4555774 w 5371570"/>
              <a:gd name="connsiteY690" fmla="*/ 3477130 h 5501465"/>
              <a:gd name="connsiteX691" fmla="*/ 4544313 w 5371570"/>
              <a:gd name="connsiteY691" fmla="*/ 3478149 h 5501465"/>
              <a:gd name="connsiteX692" fmla="*/ 4538709 w 5371570"/>
              <a:gd name="connsiteY692" fmla="*/ 3478403 h 5501465"/>
              <a:gd name="connsiteX693" fmla="*/ 4533106 w 5371570"/>
              <a:gd name="connsiteY693" fmla="*/ 3478658 h 5501465"/>
              <a:gd name="connsiteX694" fmla="*/ 4527503 w 5371570"/>
              <a:gd name="connsiteY694" fmla="*/ 3478658 h 5501465"/>
              <a:gd name="connsiteX695" fmla="*/ 4521899 w 5371570"/>
              <a:gd name="connsiteY695" fmla="*/ 3478403 h 5501465"/>
              <a:gd name="connsiteX696" fmla="*/ 4516551 w 5371570"/>
              <a:gd name="connsiteY696" fmla="*/ 3477894 h 5501465"/>
              <a:gd name="connsiteX697" fmla="*/ 4510947 w 5371570"/>
              <a:gd name="connsiteY697" fmla="*/ 3477130 h 5501465"/>
              <a:gd name="connsiteX698" fmla="*/ 4505344 w 5371570"/>
              <a:gd name="connsiteY698" fmla="*/ 3476111 h 5501465"/>
              <a:gd name="connsiteX699" fmla="*/ 4499995 w 5371570"/>
              <a:gd name="connsiteY699" fmla="*/ 3474837 h 5501465"/>
              <a:gd name="connsiteX700" fmla="*/ 4494647 w 5371570"/>
              <a:gd name="connsiteY700" fmla="*/ 3472800 h 5501465"/>
              <a:gd name="connsiteX701" fmla="*/ 4489043 w 5371570"/>
              <a:gd name="connsiteY701" fmla="*/ 3471017 h 5501465"/>
              <a:gd name="connsiteX702" fmla="*/ 4483695 w 5371570"/>
              <a:gd name="connsiteY702" fmla="*/ 3468725 h 5501465"/>
              <a:gd name="connsiteX703" fmla="*/ 4478091 w 5371570"/>
              <a:gd name="connsiteY703" fmla="*/ 3465668 h 5501465"/>
              <a:gd name="connsiteX704" fmla="*/ 4472743 w 5371570"/>
              <a:gd name="connsiteY704" fmla="*/ 3462612 h 5501465"/>
              <a:gd name="connsiteX705" fmla="*/ 4467394 w 5371570"/>
              <a:gd name="connsiteY705" fmla="*/ 3459046 h 5501465"/>
              <a:gd name="connsiteX706" fmla="*/ 4411106 w 5371570"/>
              <a:gd name="connsiteY706" fmla="*/ 3446057 h 5501465"/>
              <a:gd name="connsiteX707" fmla="*/ 4409578 w 5371570"/>
              <a:gd name="connsiteY707" fmla="*/ 3449368 h 5501465"/>
              <a:gd name="connsiteX708" fmla="*/ 4408050 w 5371570"/>
              <a:gd name="connsiteY708" fmla="*/ 3452679 h 5501465"/>
              <a:gd name="connsiteX709" fmla="*/ 4406521 w 5371570"/>
              <a:gd name="connsiteY709" fmla="*/ 3455480 h 5501465"/>
              <a:gd name="connsiteX710" fmla="*/ 4404229 w 5371570"/>
              <a:gd name="connsiteY710" fmla="*/ 3458282 h 5501465"/>
              <a:gd name="connsiteX711" fmla="*/ 4402446 w 5371570"/>
              <a:gd name="connsiteY711" fmla="*/ 3460574 h 5501465"/>
              <a:gd name="connsiteX712" fmla="*/ 4400154 w 5371570"/>
              <a:gd name="connsiteY712" fmla="*/ 3462867 h 5501465"/>
              <a:gd name="connsiteX713" fmla="*/ 4397862 w 5371570"/>
              <a:gd name="connsiteY713" fmla="*/ 3464395 h 5501465"/>
              <a:gd name="connsiteX714" fmla="*/ 4395315 w 5371570"/>
              <a:gd name="connsiteY714" fmla="*/ 3465668 h 5501465"/>
              <a:gd name="connsiteX715" fmla="*/ 4392768 w 5371570"/>
              <a:gd name="connsiteY715" fmla="*/ 3466687 h 5501465"/>
              <a:gd name="connsiteX716" fmla="*/ 4390221 w 5371570"/>
              <a:gd name="connsiteY716" fmla="*/ 3467197 h 5501465"/>
              <a:gd name="connsiteX717" fmla="*/ 4387419 w 5371570"/>
              <a:gd name="connsiteY717" fmla="*/ 3467451 h 5501465"/>
              <a:gd name="connsiteX718" fmla="*/ 4384617 w 5371570"/>
              <a:gd name="connsiteY718" fmla="*/ 3467197 h 5501465"/>
              <a:gd name="connsiteX719" fmla="*/ 4381561 w 5371570"/>
              <a:gd name="connsiteY719" fmla="*/ 3466432 h 5501465"/>
              <a:gd name="connsiteX720" fmla="*/ 4378759 w 5371570"/>
              <a:gd name="connsiteY720" fmla="*/ 3465159 h 5501465"/>
              <a:gd name="connsiteX721" fmla="*/ 4375448 w 5371570"/>
              <a:gd name="connsiteY721" fmla="*/ 3463376 h 5501465"/>
              <a:gd name="connsiteX722" fmla="*/ 4372647 w 5371570"/>
              <a:gd name="connsiteY722" fmla="*/ 3460829 h 5501465"/>
              <a:gd name="connsiteX723" fmla="*/ 4361185 w 5371570"/>
              <a:gd name="connsiteY723" fmla="*/ 3451405 h 5501465"/>
              <a:gd name="connsiteX724" fmla="*/ 4349469 w 5371570"/>
              <a:gd name="connsiteY724" fmla="*/ 3441727 h 5501465"/>
              <a:gd name="connsiteX725" fmla="*/ 4326037 w 5371570"/>
              <a:gd name="connsiteY725" fmla="*/ 3422879 h 5501465"/>
              <a:gd name="connsiteX726" fmla="*/ 4302350 w 5371570"/>
              <a:gd name="connsiteY726" fmla="*/ 3404286 h 5501465"/>
              <a:gd name="connsiteX727" fmla="*/ 4278918 w 5371570"/>
              <a:gd name="connsiteY727" fmla="*/ 3385439 h 5501465"/>
              <a:gd name="connsiteX728" fmla="*/ 4267457 w 5371570"/>
              <a:gd name="connsiteY728" fmla="*/ 3375760 h 5501465"/>
              <a:gd name="connsiteX729" fmla="*/ 4255741 w 5371570"/>
              <a:gd name="connsiteY729" fmla="*/ 3366082 h 5501465"/>
              <a:gd name="connsiteX730" fmla="*/ 4244534 w 5371570"/>
              <a:gd name="connsiteY730" fmla="*/ 3356403 h 5501465"/>
              <a:gd name="connsiteX731" fmla="*/ 4233327 w 5371570"/>
              <a:gd name="connsiteY731" fmla="*/ 3346215 h 5501465"/>
              <a:gd name="connsiteX732" fmla="*/ 4222375 w 5371570"/>
              <a:gd name="connsiteY732" fmla="*/ 3336027 h 5501465"/>
              <a:gd name="connsiteX733" fmla="*/ 4211933 w 5371570"/>
              <a:gd name="connsiteY733" fmla="*/ 3325330 h 5501465"/>
              <a:gd name="connsiteX734" fmla="*/ 4201745 w 5371570"/>
              <a:gd name="connsiteY734" fmla="*/ 3314633 h 5501465"/>
              <a:gd name="connsiteX735" fmla="*/ 4191811 w 5371570"/>
              <a:gd name="connsiteY735" fmla="*/ 3303426 h 5501465"/>
              <a:gd name="connsiteX736" fmla="*/ 4183661 w 5371570"/>
              <a:gd name="connsiteY736" fmla="*/ 3296040 h 5501465"/>
              <a:gd name="connsiteX737" fmla="*/ 4175256 w 5371570"/>
              <a:gd name="connsiteY737" fmla="*/ 3289163 h 5501465"/>
              <a:gd name="connsiteX738" fmla="*/ 4166596 w 5371570"/>
              <a:gd name="connsiteY738" fmla="*/ 3282796 h 5501465"/>
              <a:gd name="connsiteX739" fmla="*/ 4157682 w 5371570"/>
              <a:gd name="connsiteY739" fmla="*/ 3276428 h 5501465"/>
              <a:gd name="connsiteX740" fmla="*/ 4139853 w 5371570"/>
              <a:gd name="connsiteY740" fmla="*/ 3264203 h 5501465"/>
              <a:gd name="connsiteX741" fmla="*/ 4121770 w 5371570"/>
              <a:gd name="connsiteY741" fmla="*/ 3251977 h 5501465"/>
              <a:gd name="connsiteX742" fmla="*/ 4113110 w 5371570"/>
              <a:gd name="connsiteY742" fmla="*/ 3245864 h 5501465"/>
              <a:gd name="connsiteX743" fmla="*/ 4103941 w 5371570"/>
              <a:gd name="connsiteY743" fmla="*/ 3239497 h 5501465"/>
              <a:gd name="connsiteX744" fmla="*/ 4095536 w 5371570"/>
              <a:gd name="connsiteY744" fmla="*/ 3232875 h 5501465"/>
              <a:gd name="connsiteX745" fmla="*/ 4087131 w 5371570"/>
              <a:gd name="connsiteY745" fmla="*/ 3225743 h 5501465"/>
              <a:gd name="connsiteX746" fmla="*/ 4078980 w 5371570"/>
              <a:gd name="connsiteY746" fmla="*/ 3218612 h 5501465"/>
              <a:gd name="connsiteX747" fmla="*/ 4071085 w 5371570"/>
              <a:gd name="connsiteY747" fmla="*/ 3211226 h 5501465"/>
              <a:gd name="connsiteX748" fmla="*/ 4067519 w 5371570"/>
              <a:gd name="connsiteY748" fmla="*/ 3207150 h 5501465"/>
              <a:gd name="connsiteX749" fmla="*/ 4063953 w 5371570"/>
              <a:gd name="connsiteY749" fmla="*/ 3203330 h 5501465"/>
              <a:gd name="connsiteX750" fmla="*/ 4060642 w 5371570"/>
              <a:gd name="connsiteY750" fmla="*/ 3199000 h 5501465"/>
              <a:gd name="connsiteX751" fmla="*/ 4057076 w 5371570"/>
              <a:gd name="connsiteY751" fmla="*/ 3194670 h 5501465"/>
              <a:gd name="connsiteX752" fmla="*/ 4048162 w 5371570"/>
              <a:gd name="connsiteY752" fmla="*/ 3190340 h 5501465"/>
              <a:gd name="connsiteX753" fmla="*/ 4039502 w 5371570"/>
              <a:gd name="connsiteY753" fmla="*/ 3186011 h 5501465"/>
              <a:gd name="connsiteX754" fmla="*/ 4031097 w 5371570"/>
              <a:gd name="connsiteY754" fmla="*/ 3181171 h 5501465"/>
              <a:gd name="connsiteX755" fmla="*/ 4022692 w 5371570"/>
              <a:gd name="connsiteY755" fmla="*/ 3175823 h 5501465"/>
              <a:gd name="connsiteX756" fmla="*/ 4015051 w 5371570"/>
              <a:gd name="connsiteY756" fmla="*/ 3170219 h 5501465"/>
              <a:gd name="connsiteX757" fmla="*/ 4007410 w 5371570"/>
              <a:gd name="connsiteY757" fmla="*/ 3164616 h 5501465"/>
              <a:gd name="connsiteX758" fmla="*/ 3999769 w 5371570"/>
              <a:gd name="connsiteY758" fmla="*/ 3158503 h 5501465"/>
              <a:gd name="connsiteX759" fmla="*/ 3992638 w 5371570"/>
              <a:gd name="connsiteY759" fmla="*/ 3152391 h 5501465"/>
              <a:gd name="connsiteX760" fmla="*/ 3985506 w 5371570"/>
              <a:gd name="connsiteY760" fmla="*/ 3146023 h 5501465"/>
              <a:gd name="connsiteX761" fmla="*/ 3978375 w 5371570"/>
              <a:gd name="connsiteY761" fmla="*/ 3139656 h 5501465"/>
              <a:gd name="connsiteX762" fmla="*/ 3964621 w 5371570"/>
              <a:gd name="connsiteY762" fmla="*/ 3126411 h 5501465"/>
              <a:gd name="connsiteX763" fmla="*/ 3937623 w 5371570"/>
              <a:gd name="connsiteY763" fmla="*/ 3099159 h 5501465"/>
              <a:gd name="connsiteX764" fmla="*/ 3880571 w 5371570"/>
              <a:gd name="connsiteY764" fmla="*/ 3054332 h 5501465"/>
              <a:gd name="connsiteX765" fmla="*/ 3823264 w 5371570"/>
              <a:gd name="connsiteY765" fmla="*/ 2997534 h 5501465"/>
              <a:gd name="connsiteX766" fmla="*/ 3746600 w 5371570"/>
              <a:gd name="connsiteY766" fmla="*/ 2929785 h 5501465"/>
              <a:gd name="connsiteX767" fmla="*/ 3661786 w 5371570"/>
              <a:gd name="connsiteY767" fmla="*/ 2844207 h 5501465"/>
              <a:gd name="connsiteX768" fmla="*/ 3528324 w 5371570"/>
              <a:gd name="connsiteY768" fmla="*/ 2705906 h 5501465"/>
              <a:gd name="connsiteX769" fmla="*/ 3460830 w 5371570"/>
              <a:gd name="connsiteY769" fmla="*/ 2630006 h 5501465"/>
              <a:gd name="connsiteX770" fmla="*/ 3393080 w 5371570"/>
              <a:gd name="connsiteY770" fmla="*/ 2553851 h 5501465"/>
              <a:gd name="connsiteX771" fmla="*/ 3314633 w 5371570"/>
              <a:gd name="connsiteY771" fmla="*/ 2482536 h 5501465"/>
              <a:gd name="connsiteX772" fmla="*/ 3235932 w 5371570"/>
              <a:gd name="connsiteY772" fmla="*/ 2410712 h 5501465"/>
              <a:gd name="connsiteX773" fmla="*/ 3230583 w 5371570"/>
              <a:gd name="connsiteY773" fmla="*/ 2410202 h 5501465"/>
              <a:gd name="connsiteX774" fmla="*/ 3225744 w 5371570"/>
              <a:gd name="connsiteY774" fmla="*/ 2409438 h 5501465"/>
              <a:gd name="connsiteX775" fmla="*/ 3221159 w 5371570"/>
              <a:gd name="connsiteY775" fmla="*/ 2408165 h 5501465"/>
              <a:gd name="connsiteX776" fmla="*/ 3216829 w 5371570"/>
              <a:gd name="connsiteY776" fmla="*/ 2406382 h 5501465"/>
              <a:gd name="connsiteX777" fmla="*/ 3212754 w 5371570"/>
              <a:gd name="connsiteY777" fmla="*/ 2404344 h 5501465"/>
              <a:gd name="connsiteX778" fmla="*/ 3208934 w 5371570"/>
              <a:gd name="connsiteY778" fmla="*/ 2402052 h 5501465"/>
              <a:gd name="connsiteX779" fmla="*/ 3205113 w 5371570"/>
              <a:gd name="connsiteY779" fmla="*/ 2399760 h 5501465"/>
              <a:gd name="connsiteX780" fmla="*/ 3201548 w 5371570"/>
              <a:gd name="connsiteY780" fmla="*/ 2396958 h 5501465"/>
              <a:gd name="connsiteX781" fmla="*/ 3198236 w 5371570"/>
              <a:gd name="connsiteY781" fmla="*/ 2394156 h 5501465"/>
              <a:gd name="connsiteX782" fmla="*/ 3194671 w 5371570"/>
              <a:gd name="connsiteY782" fmla="*/ 2390845 h 5501465"/>
              <a:gd name="connsiteX783" fmla="*/ 3188303 w 5371570"/>
              <a:gd name="connsiteY783" fmla="*/ 2384478 h 5501465"/>
              <a:gd name="connsiteX784" fmla="*/ 3182191 w 5371570"/>
              <a:gd name="connsiteY784" fmla="*/ 2378110 h 5501465"/>
              <a:gd name="connsiteX785" fmla="*/ 3175823 w 5371570"/>
              <a:gd name="connsiteY785" fmla="*/ 2371488 h 5501465"/>
              <a:gd name="connsiteX786" fmla="*/ 3129213 w 5371570"/>
              <a:gd name="connsiteY786" fmla="*/ 2338123 h 5501465"/>
              <a:gd name="connsiteX787" fmla="*/ 3106036 w 5371570"/>
              <a:gd name="connsiteY787" fmla="*/ 2321313 h 5501465"/>
              <a:gd name="connsiteX788" fmla="*/ 3082859 w 5371570"/>
              <a:gd name="connsiteY788" fmla="*/ 2304248 h 5501465"/>
              <a:gd name="connsiteX789" fmla="*/ 3079547 w 5371570"/>
              <a:gd name="connsiteY789" fmla="*/ 2301956 h 5501465"/>
              <a:gd name="connsiteX790" fmla="*/ 3075982 w 5371570"/>
              <a:gd name="connsiteY790" fmla="*/ 2300173 h 5501465"/>
              <a:gd name="connsiteX791" fmla="*/ 3072925 w 5371570"/>
              <a:gd name="connsiteY791" fmla="*/ 2298645 h 5501465"/>
              <a:gd name="connsiteX792" fmla="*/ 3070633 w 5371570"/>
              <a:gd name="connsiteY792" fmla="*/ 2298135 h 5501465"/>
              <a:gd name="connsiteX793" fmla="*/ 3068341 w 5371570"/>
              <a:gd name="connsiteY793" fmla="*/ 2297881 h 5501465"/>
              <a:gd name="connsiteX794" fmla="*/ 3066303 w 5371570"/>
              <a:gd name="connsiteY794" fmla="*/ 2298135 h 5501465"/>
              <a:gd name="connsiteX795" fmla="*/ 3064520 w 5371570"/>
              <a:gd name="connsiteY795" fmla="*/ 2298899 h 5501465"/>
              <a:gd name="connsiteX796" fmla="*/ 3062992 w 5371570"/>
              <a:gd name="connsiteY796" fmla="*/ 2300173 h 5501465"/>
              <a:gd name="connsiteX797" fmla="*/ 3061719 w 5371570"/>
              <a:gd name="connsiteY797" fmla="*/ 2301701 h 5501465"/>
              <a:gd name="connsiteX798" fmla="*/ 3060445 w 5371570"/>
              <a:gd name="connsiteY798" fmla="*/ 2303229 h 5501465"/>
              <a:gd name="connsiteX799" fmla="*/ 3059426 w 5371570"/>
              <a:gd name="connsiteY799" fmla="*/ 2305521 h 5501465"/>
              <a:gd name="connsiteX800" fmla="*/ 3058408 w 5371570"/>
              <a:gd name="connsiteY800" fmla="*/ 2307559 h 5501465"/>
              <a:gd name="connsiteX801" fmla="*/ 3056879 w 5371570"/>
              <a:gd name="connsiteY801" fmla="*/ 2312399 h 5501465"/>
              <a:gd name="connsiteX802" fmla="*/ 3055096 w 5371570"/>
              <a:gd name="connsiteY802" fmla="*/ 2317492 h 5501465"/>
              <a:gd name="connsiteX803" fmla="*/ 3059681 w 5371570"/>
              <a:gd name="connsiteY803" fmla="*/ 2318766 h 5501465"/>
              <a:gd name="connsiteX804" fmla="*/ 3063756 w 5371570"/>
              <a:gd name="connsiteY804" fmla="*/ 2320294 h 5501465"/>
              <a:gd name="connsiteX805" fmla="*/ 3067831 w 5371570"/>
              <a:gd name="connsiteY805" fmla="*/ 2321822 h 5501465"/>
              <a:gd name="connsiteX806" fmla="*/ 3071652 w 5371570"/>
              <a:gd name="connsiteY806" fmla="*/ 2323860 h 5501465"/>
              <a:gd name="connsiteX807" fmla="*/ 3075218 w 5371570"/>
              <a:gd name="connsiteY807" fmla="*/ 2325897 h 5501465"/>
              <a:gd name="connsiteX808" fmla="*/ 3078529 w 5371570"/>
              <a:gd name="connsiteY808" fmla="*/ 2327935 h 5501465"/>
              <a:gd name="connsiteX809" fmla="*/ 3081840 w 5371570"/>
              <a:gd name="connsiteY809" fmla="*/ 2330482 h 5501465"/>
              <a:gd name="connsiteX810" fmla="*/ 3084641 w 5371570"/>
              <a:gd name="connsiteY810" fmla="*/ 2333029 h 5501465"/>
              <a:gd name="connsiteX811" fmla="*/ 3087443 w 5371570"/>
              <a:gd name="connsiteY811" fmla="*/ 2336085 h 5501465"/>
              <a:gd name="connsiteX812" fmla="*/ 3089990 w 5371570"/>
              <a:gd name="connsiteY812" fmla="*/ 2338887 h 5501465"/>
              <a:gd name="connsiteX813" fmla="*/ 3092537 w 5371570"/>
              <a:gd name="connsiteY813" fmla="*/ 2342198 h 5501465"/>
              <a:gd name="connsiteX814" fmla="*/ 3094575 w 5371570"/>
              <a:gd name="connsiteY814" fmla="*/ 2345509 h 5501465"/>
              <a:gd name="connsiteX815" fmla="*/ 3096357 w 5371570"/>
              <a:gd name="connsiteY815" fmla="*/ 2349329 h 5501465"/>
              <a:gd name="connsiteX816" fmla="*/ 3098140 w 5371570"/>
              <a:gd name="connsiteY816" fmla="*/ 2353150 h 5501465"/>
              <a:gd name="connsiteX817" fmla="*/ 3099669 w 5371570"/>
              <a:gd name="connsiteY817" fmla="*/ 2356970 h 5501465"/>
              <a:gd name="connsiteX818" fmla="*/ 3100942 w 5371570"/>
              <a:gd name="connsiteY818" fmla="*/ 2361300 h 5501465"/>
              <a:gd name="connsiteX819" fmla="*/ 3113168 w 5371570"/>
              <a:gd name="connsiteY819" fmla="*/ 2372507 h 5501465"/>
              <a:gd name="connsiteX820" fmla="*/ 3121827 w 5371570"/>
              <a:gd name="connsiteY820" fmla="*/ 2378874 h 5501465"/>
              <a:gd name="connsiteX821" fmla="*/ 3130232 w 5371570"/>
              <a:gd name="connsiteY821" fmla="*/ 2384987 h 5501465"/>
              <a:gd name="connsiteX822" fmla="*/ 3139147 w 5371570"/>
              <a:gd name="connsiteY822" fmla="*/ 2391100 h 5501465"/>
              <a:gd name="connsiteX823" fmla="*/ 3148061 w 5371570"/>
              <a:gd name="connsiteY823" fmla="*/ 2396703 h 5501465"/>
              <a:gd name="connsiteX824" fmla="*/ 3166145 w 5371570"/>
              <a:gd name="connsiteY824" fmla="*/ 2408419 h 5501465"/>
              <a:gd name="connsiteX825" fmla="*/ 3175059 w 5371570"/>
              <a:gd name="connsiteY825" fmla="*/ 2414277 h 5501465"/>
              <a:gd name="connsiteX826" fmla="*/ 3183464 w 5371570"/>
              <a:gd name="connsiteY826" fmla="*/ 2420390 h 5501465"/>
              <a:gd name="connsiteX827" fmla="*/ 3191869 w 5371570"/>
              <a:gd name="connsiteY827" fmla="*/ 2426757 h 5501465"/>
              <a:gd name="connsiteX828" fmla="*/ 3195689 w 5371570"/>
              <a:gd name="connsiteY828" fmla="*/ 2430069 h 5501465"/>
              <a:gd name="connsiteX829" fmla="*/ 3199765 w 5371570"/>
              <a:gd name="connsiteY829" fmla="*/ 2433380 h 5501465"/>
              <a:gd name="connsiteX830" fmla="*/ 3203585 w 5371570"/>
              <a:gd name="connsiteY830" fmla="*/ 2437200 h 5501465"/>
              <a:gd name="connsiteX831" fmla="*/ 3206896 w 5371570"/>
              <a:gd name="connsiteY831" fmla="*/ 2441021 h 5501465"/>
              <a:gd name="connsiteX832" fmla="*/ 3210462 w 5371570"/>
              <a:gd name="connsiteY832" fmla="*/ 2444586 h 5501465"/>
              <a:gd name="connsiteX833" fmla="*/ 3213518 w 5371570"/>
              <a:gd name="connsiteY833" fmla="*/ 2448661 h 5501465"/>
              <a:gd name="connsiteX834" fmla="*/ 3216829 w 5371570"/>
              <a:gd name="connsiteY834" fmla="*/ 2452991 h 5501465"/>
              <a:gd name="connsiteX835" fmla="*/ 3219631 w 5371570"/>
              <a:gd name="connsiteY835" fmla="*/ 2457066 h 5501465"/>
              <a:gd name="connsiteX836" fmla="*/ 3222433 w 5371570"/>
              <a:gd name="connsiteY836" fmla="*/ 2461651 h 5501465"/>
              <a:gd name="connsiteX837" fmla="*/ 3224725 w 5371570"/>
              <a:gd name="connsiteY837" fmla="*/ 2466490 h 5501465"/>
              <a:gd name="connsiteX838" fmla="*/ 3227272 w 5371570"/>
              <a:gd name="connsiteY838" fmla="*/ 2471584 h 5501465"/>
              <a:gd name="connsiteX839" fmla="*/ 3229310 w 5371570"/>
              <a:gd name="connsiteY839" fmla="*/ 2476678 h 5501465"/>
              <a:gd name="connsiteX840" fmla="*/ 3230838 w 5371570"/>
              <a:gd name="connsiteY840" fmla="*/ 2481772 h 5501465"/>
              <a:gd name="connsiteX841" fmla="*/ 3232621 w 5371570"/>
              <a:gd name="connsiteY841" fmla="*/ 2487375 h 5501465"/>
              <a:gd name="connsiteX842" fmla="*/ 3238988 w 5371570"/>
              <a:gd name="connsiteY842" fmla="*/ 2497818 h 5501465"/>
              <a:gd name="connsiteX843" fmla="*/ 3245865 w 5371570"/>
              <a:gd name="connsiteY843" fmla="*/ 2507751 h 5501465"/>
              <a:gd name="connsiteX844" fmla="*/ 3253251 w 5371570"/>
              <a:gd name="connsiteY844" fmla="*/ 2516920 h 5501465"/>
              <a:gd name="connsiteX845" fmla="*/ 3260637 w 5371570"/>
              <a:gd name="connsiteY845" fmla="*/ 2526344 h 5501465"/>
              <a:gd name="connsiteX846" fmla="*/ 3268788 w 5371570"/>
              <a:gd name="connsiteY846" fmla="*/ 2535004 h 5501465"/>
              <a:gd name="connsiteX847" fmla="*/ 3276938 w 5371570"/>
              <a:gd name="connsiteY847" fmla="*/ 2543918 h 5501465"/>
              <a:gd name="connsiteX848" fmla="*/ 3285343 w 5371570"/>
              <a:gd name="connsiteY848" fmla="*/ 2552069 h 5501465"/>
              <a:gd name="connsiteX849" fmla="*/ 3294003 w 5371570"/>
              <a:gd name="connsiteY849" fmla="*/ 2560474 h 5501465"/>
              <a:gd name="connsiteX850" fmla="*/ 3302917 w 5371570"/>
              <a:gd name="connsiteY850" fmla="*/ 2568624 h 5501465"/>
              <a:gd name="connsiteX851" fmla="*/ 3311577 w 5371570"/>
              <a:gd name="connsiteY851" fmla="*/ 2576774 h 5501465"/>
              <a:gd name="connsiteX852" fmla="*/ 3329915 w 5371570"/>
              <a:gd name="connsiteY852" fmla="*/ 2592311 h 5501465"/>
              <a:gd name="connsiteX853" fmla="*/ 3347999 w 5371570"/>
              <a:gd name="connsiteY853" fmla="*/ 2607847 h 5501465"/>
              <a:gd name="connsiteX854" fmla="*/ 3366082 w 5371570"/>
              <a:gd name="connsiteY854" fmla="*/ 2623639 h 5501465"/>
              <a:gd name="connsiteX855" fmla="*/ 3367865 w 5371570"/>
              <a:gd name="connsiteY855" fmla="*/ 2625167 h 5501465"/>
              <a:gd name="connsiteX856" fmla="*/ 3369138 w 5371570"/>
              <a:gd name="connsiteY856" fmla="*/ 2626440 h 5501465"/>
              <a:gd name="connsiteX857" fmla="*/ 3369903 w 5371570"/>
              <a:gd name="connsiteY857" fmla="*/ 2627714 h 5501465"/>
              <a:gd name="connsiteX858" fmla="*/ 3370412 w 5371570"/>
              <a:gd name="connsiteY858" fmla="*/ 2628987 h 5501465"/>
              <a:gd name="connsiteX859" fmla="*/ 3374232 w 5371570"/>
              <a:gd name="connsiteY859" fmla="*/ 2634081 h 5501465"/>
              <a:gd name="connsiteX860" fmla="*/ 3378053 w 5371570"/>
              <a:gd name="connsiteY860" fmla="*/ 2638666 h 5501465"/>
              <a:gd name="connsiteX861" fmla="*/ 3386203 w 5371570"/>
              <a:gd name="connsiteY861" fmla="*/ 2648090 h 5501465"/>
              <a:gd name="connsiteX862" fmla="*/ 3394354 w 5371570"/>
              <a:gd name="connsiteY862" fmla="*/ 2656749 h 5501465"/>
              <a:gd name="connsiteX863" fmla="*/ 3403268 w 5371570"/>
              <a:gd name="connsiteY863" fmla="*/ 2665409 h 5501465"/>
              <a:gd name="connsiteX864" fmla="*/ 3412182 w 5371570"/>
              <a:gd name="connsiteY864" fmla="*/ 2673559 h 5501465"/>
              <a:gd name="connsiteX865" fmla="*/ 3421351 w 5371570"/>
              <a:gd name="connsiteY865" fmla="*/ 2681710 h 5501465"/>
              <a:gd name="connsiteX866" fmla="*/ 3439944 w 5371570"/>
              <a:gd name="connsiteY866" fmla="*/ 2698265 h 5501465"/>
              <a:gd name="connsiteX867" fmla="*/ 3449113 w 5371570"/>
              <a:gd name="connsiteY867" fmla="*/ 2706670 h 5501465"/>
              <a:gd name="connsiteX868" fmla="*/ 3457773 w 5371570"/>
              <a:gd name="connsiteY868" fmla="*/ 2715075 h 5501465"/>
              <a:gd name="connsiteX869" fmla="*/ 3466178 w 5371570"/>
              <a:gd name="connsiteY869" fmla="*/ 2723480 h 5501465"/>
              <a:gd name="connsiteX870" fmla="*/ 3474583 w 5371570"/>
              <a:gd name="connsiteY870" fmla="*/ 2732649 h 5501465"/>
              <a:gd name="connsiteX871" fmla="*/ 3478658 w 5371570"/>
              <a:gd name="connsiteY871" fmla="*/ 2737488 h 5501465"/>
              <a:gd name="connsiteX872" fmla="*/ 3482479 w 5371570"/>
              <a:gd name="connsiteY872" fmla="*/ 2742073 h 5501465"/>
              <a:gd name="connsiteX873" fmla="*/ 3486045 w 5371570"/>
              <a:gd name="connsiteY873" fmla="*/ 2746912 h 5501465"/>
              <a:gd name="connsiteX874" fmla="*/ 3489610 w 5371570"/>
              <a:gd name="connsiteY874" fmla="*/ 2751751 h 5501465"/>
              <a:gd name="connsiteX875" fmla="*/ 3493176 w 5371570"/>
              <a:gd name="connsiteY875" fmla="*/ 2756845 h 5501465"/>
              <a:gd name="connsiteX876" fmla="*/ 3496487 w 5371570"/>
              <a:gd name="connsiteY876" fmla="*/ 2762194 h 5501465"/>
              <a:gd name="connsiteX877" fmla="*/ 3499289 w 5371570"/>
              <a:gd name="connsiteY877" fmla="*/ 2767543 h 5501465"/>
              <a:gd name="connsiteX878" fmla="*/ 3502345 w 5371570"/>
              <a:gd name="connsiteY878" fmla="*/ 2773146 h 5501465"/>
              <a:gd name="connsiteX879" fmla="*/ 3508713 w 5371570"/>
              <a:gd name="connsiteY879" fmla="*/ 2782315 h 5501465"/>
              <a:gd name="connsiteX880" fmla="*/ 3515335 w 5371570"/>
              <a:gd name="connsiteY880" fmla="*/ 2791739 h 5501465"/>
              <a:gd name="connsiteX881" fmla="*/ 3521957 w 5371570"/>
              <a:gd name="connsiteY881" fmla="*/ 2800653 h 5501465"/>
              <a:gd name="connsiteX882" fmla="*/ 3528834 w 5371570"/>
              <a:gd name="connsiteY882" fmla="*/ 2809822 h 5501465"/>
              <a:gd name="connsiteX883" fmla="*/ 3535965 w 5371570"/>
              <a:gd name="connsiteY883" fmla="*/ 2818482 h 5501465"/>
              <a:gd name="connsiteX884" fmla="*/ 3543606 w 5371570"/>
              <a:gd name="connsiteY884" fmla="*/ 2827397 h 5501465"/>
              <a:gd name="connsiteX885" fmla="*/ 3550992 w 5371570"/>
              <a:gd name="connsiteY885" fmla="*/ 2835802 h 5501465"/>
              <a:gd name="connsiteX886" fmla="*/ 3558379 w 5371570"/>
              <a:gd name="connsiteY886" fmla="*/ 2844207 h 5501465"/>
              <a:gd name="connsiteX887" fmla="*/ 3574170 w 5371570"/>
              <a:gd name="connsiteY887" fmla="*/ 2860762 h 5501465"/>
              <a:gd name="connsiteX888" fmla="*/ 3590216 w 5371570"/>
              <a:gd name="connsiteY888" fmla="*/ 2876808 h 5501465"/>
              <a:gd name="connsiteX889" fmla="*/ 3606262 w 5371570"/>
              <a:gd name="connsiteY889" fmla="*/ 2892854 h 5501465"/>
              <a:gd name="connsiteX890" fmla="*/ 3623072 w 5371570"/>
              <a:gd name="connsiteY890" fmla="*/ 2908645 h 5501465"/>
              <a:gd name="connsiteX891" fmla="*/ 3656437 w 5371570"/>
              <a:gd name="connsiteY891" fmla="*/ 2939973 h 5501465"/>
              <a:gd name="connsiteX892" fmla="*/ 3672993 w 5371570"/>
              <a:gd name="connsiteY892" fmla="*/ 2955764 h 5501465"/>
              <a:gd name="connsiteX893" fmla="*/ 3689039 w 5371570"/>
              <a:gd name="connsiteY893" fmla="*/ 2971555 h 5501465"/>
              <a:gd name="connsiteX894" fmla="*/ 3705084 w 5371570"/>
              <a:gd name="connsiteY894" fmla="*/ 2987856 h 5501465"/>
              <a:gd name="connsiteX895" fmla="*/ 3720876 w 5371570"/>
              <a:gd name="connsiteY895" fmla="*/ 3004411 h 5501465"/>
              <a:gd name="connsiteX896" fmla="*/ 3728262 w 5371570"/>
              <a:gd name="connsiteY896" fmla="*/ 3012562 h 5501465"/>
              <a:gd name="connsiteX897" fmla="*/ 3735903 w 5371570"/>
              <a:gd name="connsiteY897" fmla="*/ 3021221 h 5501465"/>
              <a:gd name="connsiteX898" fmla="*/ 3743289 w 5371570"/>
              <a:gd name="connsiteY898" fmla="*/ 3029881 h 5501465"/>
              <a:gd name="connsiteX899" fmla="*/ 3750421 w 5371570"/>
              <a:gd name="connsiteY899" fmla="*/ 3038795 h 5501465"/>
              <a:gd name="connsiteX900" fmla="*/ 3758826 w 5371570"/>
              <a:gd name="connsiteY900" fmla="*/ 3046436 h 5501465"/>
              <a:gd name="connsiteX901" fmla="*/ 3767995 w 5371570"/>
              <a:gd name="connsiteY901" fmla="*/ 3053823 h 5501465"/>
              <a:gd name="connsiteX902" fmla="*/ 3776654 w 5371570"/>
              <a:gd name="connsiteY902" fmla="*/ 3061718 h 5501465"/>
              <a:gd name="connsiteX903" fmla="*/ 3780984 w 5371570"/>
              <a:gd name="connsiteY903" fmla="*/ 3065284 h 5501465"/>
              <a:gd name="connsiteX904" fmla="*/ 3785314 w 5371570"/>
              <a:gd name="connsiteY904" fmla="*/ 3069359 h 5501465"/>
              <a:gd name="connsiteX905" fmla="*/ 3789135 w 5371570"/>
              <a:gd name="connsiteY905" fmla="*/ 3073434 h 5501465"/>
              <a:gd name="connsiteX906" fmla="*/ 3792955 w 5371570"/>
              <a:gd name="connsiteY906" fmla="*/ 3077509 h 5501465"/>
              <a:gd name="connsiteX907" fmla="*/ 3796776 w 5371570"/>
              <a:gd name="connsiteY907" fmla="*/ 3082094 h 5501465"/>
              <a:gd name="connsiteX908" fmla="*/ 3799832 w 5371570"/>
              <a:gd name="connsiteY908" fmla="*/ 3086679 h 5501465"/>
              <a:gd name="connsiteX909" fmla="*/ 3803143 w 5371570"/>
              <a:gd name="connsiteY909" fmla="*/ 3091518 h 5501465"/>
              <a:gd name="connsiteX910" fmla="*/ 3805690 w 5371570"/>
              <a:gd name="connsiteY910" fmla="*/ 3096612 h 5501465"/>
              <a:gd name="connsiteX911" fmla="*/ 3807982 w 5371570"/>
              <a:gd name="connsiteY911" fmla="*/ 3102215 h 5501465"/>
              <a:gd name="connsiteX912" fmla="*/ 3809765 w 5371570"/>
              <a:gd name="connsiteY912" fmla="*/ 3107564 h 5501465"/>
              <a:gd name="connsiteX913" fmla="*/ 3824538 w 5371570"/>
              <a:gd name="connsiteY913" fmla="*/ 3121317 h 5501465"/>
              <a:gd name="connsiteX914" fmla="*/ 3839565 w 5371570"/>
              <a:gd name="connsiteY914" fmla="*/ 3134562 h 5501465"/>
              <a:gd name="connsiteX915" fmla="*/ 3847715 w 5371570"/>
              <a:gd name="connsiteY915" fmla="*/ 3141184 h 5501465"/>
              <a:gd name="connsiteX916" fmla="*/ 3855611 w 5371570"/>
              <a:gd name="connsiteY916" fmla="*/ 3148061 h 5501465"/>
              <a:gd name="connsiteX917" fmla="*/ 3862997 w 5371570"/>
              <a:gd name="connsiteY917" fmla="*/ 3155447 h 5501465"/>
              <a:gd name="connsiteX918" fmla="*/ 3869874 w 5371570"/>
              <a:gd name="connsiteY918" fmla="*/ 3162833 h 5501465"/>
              <a:gd name="connsiteX919" fmla="*/ 3876751 w 5371570"/>
              <a:gd name="connsiteY919" fmla="*/ 3170474 h 5501465"/>
              <a:gd name="connsiteX920" fmla="*/ 3883118 w 5371570"/>
              <a:gd name="connsiteY920" fmla="*/ 3178115 h 5501465"/>
              <a:gd name="connsiteX921" fmla="*/ 3889485 w 5371570"/>
              <a:gd name="connsiteY921" fmla="*/ 3186265 h 5501465"/>
              <a:gd name="connsiteX922" fmla="*/ 3895598 w 5371570"/>
              <a:gd name="connsiteY922" fmla="*/ 3194416 h 5501465"/>
              <a:gd name="connsiteX923" fmla="*/ 3901456 w 5371570"/>
              <a:gd name="connsiteY923" fmla="*/ 3202821 h 5501465"/>
              <a:gd name="connsiteX924" fmla="*/ 3907060 w 5371570"/>
              <a:gd name="connsiteY924" fmla="*/ 3211226 h 5501465"/>
              <a:gd name="connsiteX925" fmla="*/ 3918012 w 5371570"/>
              <a:gd name="connsiteY925" fmla="*/ 3228290 h 5501465"/>
              <a:gd name="connsiteX926" fmla="*/ 3928709 w 5371570"/>
              <a:gd name="connsiteY926" fmla="*/ 3245355 h 5501465"/>
              <a:gd name="connsiteX927" fmla="*/ 3939661 w 5371570"/>
              <a:gd name="connsiteY927" fmla="*/ 3262420 h 5501465"/>
              <a:gd name="connsiteX928" fmla="*/ 3944755 w 5371570"/>
              <a:gd name="connsiteY928" fmla="*/ 3268533 h 5501465"/>
              <a:gd name="connsiteX929" fmla="*/ 3950103 w 5371570"/>
              <a:gd name="connsiteY929" fmla="*/ 3274645 h 5501465"/>
              <a:gd name="connsiteX930" fmla="*/ 3955197 w 5371570"/>
              <a:gd name="connsiteY930" fmla="*/ 3280758 h 5501465"/>
              <a:gd name="connsiteX931" fmla="*/ 3960037 w 5371570"/>
              <a:gd name="connsiteY931" fmla="*/ 3286871 h 5501465"/>
              <a:gd name="connsiteX932" fmla="*/ 3962074 w 5371570"/>
              <a:gd name="connsiteY932" fmla="*/ 3289927 h 5501465"/>
              <a:gd name="connsiteX933" fmla="*/ 3963857 w 5371570"/>
              <a:gd name="connsiteY933" fmla="*/ 3293493 h 5501465"/>
              <a:gd name="connsiteX934" fmla="*/ 3965895 w 5371570"/>
              <a:gd name="connsiteY934" fmla="*/ 3297059 h 5501465"/>
              <a:gd name="connsiteX935" fmla="*/ 3967423 w 5371570"/>
              <a:gd name="connsiteY935" fmla="*/ 3300370 h 5501465"/>
              <a:gd name="connsiteX936" fmla="*/ 3968696 w 5371570"/>
              <a:gd name="connsiteY936" fmla="*/ 3304190 h 5501465"/>
              <a:gd name="connsiteX937" fmla="*/ 3969715 w 5371570"/>
              <a:gd name="connsiteY937" fmla="*/ 3307756 h 5501465"/>
              <a:gd name="connsiteX938" fmla="*/ 3970479 w 5371570"/>
              <a:gd name="connsiteY938" fmla="*/ 3311831 h 5501465"/>
              <a:gd name="connsiteX939" fmla="*/ 3970734 w 5371570"/>
              <a:gd name="connsiteY939" fmla="*/ 3316161 h 5501465"/>
              <a:gd name="connsiteX940" fmla="*/ 3975319 w 5371570"/>
              <a:gd name="connsiteY940" fmla="*/ 3320746 h 5501465"/>
              <a:gd name="connsiteX941" fmla="*/ 3979139 w 5371570"/>
              <a:gd name="connsiteY941" fmla="*/ 3325075 h 5501465"/>
              <a:gd name="connsiteX942" fmla="*/ 3982195 w 5371570"/>
              <a:gd name="connsiteY942" fmla="*/ 3329405 h 5501465"/>
              <a:gd name="connsiteX943" fmla="*/ 3984997 w 5371570"/>
              <a:gd name="connsiteY943" fmla="*/ 3333990 h 5501465"/>
              <a:gd name="connsiteX944" fmla="*/ 3987035 w 5371570"/>
              <a:gd name="connsiteY944" fmla="*/ 3338574 h 5501465"/>
              <a:gd name="connsiteX945" fmla="*/ 3988308 w 5371570"/>
              <a:gd name="connsiteY945" fmla="*/ 3342904 h 5501465"/>
              <a:gd name="connsiteX946" fmla="*/ 3989327 w 5371570"/>
              <a:gd name="connsiteY946" fmla="*/ 3347489 h 5501465"/>
              <a:gd name="connsiteX947" fmla="*/ 3989582 w 5371570"/>
              <a:gd name="connsiteY947" fmla="*/ 3352073 h 5501465"/>
              <a:gd name="connsiteX948" fmla="*/ 3989327 w 5371570"/>
              <a:gd name="connsiteY948" fmla="*/ 3356658 h 5501465"/>
              <a:gd name="connsiteX949" fmla="*/ 3988053 w 5371570"/>
              <a:gd name="connsiteY949" fmla="*/ 3360988 h 5501465"/>
              <a:gd name="connsiteX950" fmla="*/ 3986780 w 5371570"/>
              <a:gd name="connsiteY950" fmla="*/ 3365572 h 5501465"/>
              <a:gd name="connsiteX951" fmla="*/ 3984742 w 5371570"/>
              <a:gd name="connsiteY951" fmla="*/ 3370157 h 5501465"/>
              <a:gd name="connsiteX952" fmla="*/ 3981941 w 5371570"/>
              <a:gd name="connsiteY952" fmla="*/ 3374741 h 5501465"/>
              <a:gd name="connsiteX953" fmla="*/ 3978884 w 5371570"/>
              <a:gd name="connsiteY953" fmla="*/ 3379071 h 5501465"/>
              <a:gd name="connsiteX954" fmla="*/ 3975064 w 5371570"/>
              <a:gd name="connsiteY954" fmla="*/ 3383401 h 5501465"/>
              <a:gd name="connsiteX955" fmla="*/ 3970989 w 5371570"/>
              <a:gd name="connsiteY955" fmla="*/ 3387986 h 5501465"/>
              <a:gd name="connsiteX956" fmla="*/ 3982705 w 5371570"/>
              <a:gd name="connsiteY956" fmla="*/ 3414984 h 5501465"/>
              <a:gd name="connsiteX957" fmla="*/ 3983978 w 5371570"/>
              <a:gd name="connsiteY957" fmla="*/ 3427718 h 5501465"/>
              <a:gd name="connsiteX958" fmla="*/ 3984997 w 5371570"/>
              <a:gd name="connsiteY958" fmla="*/ 3440708 h 5501465"/>
              <a:gd name="connsiteX959" fmla="*/ 3986016 w 5371570"/>
              <a:gd name="connsiteY959" fmla="*/ 3453443 h 5501465"/>
              <a:gd name="connsiteX960" fmla="*/ 3986270 w 5371570"/>
              <a:gd name="connsiteY960" fmla="*/ 3459810 h 5501465"/>
              <a:gd name="connsiteX961" fmla="*/ 3986270 w 5371570"/>
              <a:gd name="connsiteY961" fmla="*/ 3466178 h 5501465"/>
              <a:gd name="connsiteX962" fmla="*/ 3986016 w 5371570"/>
              <a:gd name="connsiteY962" fmla="*/ 3472545 h 5501465"/>
              <a:gd name="connsiteX963" fmla="*/ 3985506 w 5371570"/>
              <a:gd name="connsiteY963" fmla="*/ 3478913 h 5501465"/>
              <a:gd name="connsiteX964" fmla="*/ 3984742 w 5371570"/>
              <a:gd name="connsiteY964" fmla="*/ 3485280 h 5501465"/>
              <a:gd name="connsiteX965" fmla="*/ 3983469 w 5371570"/>
              <a:gd name="connsiteY965" fmla="*/ 3491393 h 5501465"/>
              <a:gd name="connsiteX966" fmla="*/ 3981431 w 5371570"/>
              <a:gd name="connsiteY966" fmla="*/ 3497760 h 5501465"/>
              <a:gd name="connsiteX967" fmla="*/ 3979139 w 5371570"/>
              <a:gd name="connsiteY967" fmla="*/ 3503873 h 5501465"/>
              <a:gd name="connsiteX968" fmla="*/ 3976083 w 5371570"/>
              <a:gd name="connsiteY968" fmla="*/ 3509986 h 5501465"/>
              <a:gd name="connsiteX969" fmla="*/ 3972517 w 5371570"/>
              <a:gd name="connsiteY969" fmla="*/ 3516098 h 5501465"/>
              <a:gd name="connsiteX970" fmla="*/ 3972262 w 5371570"/>
              <a:gd name="connsiteY970" fmla="*/ 3518391 h 5501465"/>
              <a:gd name="connsiteX971" fmla="*/ 3971753 w 5371570"/>
              <a:gd name="connsiteY971" fmla="*/ 3520683 h 5501465"/>
              <a:gd name="connsiteX972" fmla="*/ 3970734 w 5371570"/>
              <a:gd name="connsiteY972" fmla="*/ 3523230 h 5501465"/>
              <a:gd name="connsiteX973" fmla="*/ 3969970 w 5371570"/>
              <a:gd name="connsiteY973" fmla="*/ 3525522 h 5501465"/>
              <a:gd name="connsiteX974" fmla="*/ 3967932 w 5371570"/>
              <a:gd name="connsiteY974" fmla="*/ 3529852 h 5501465"/>
              <a:gd name="connsiteX975" fmla="*/ 3965131 w 5371570"/>
              <a:gd name="connsiteY975" fmla="*/ 3534437 h 5501465"/>
              <a:gd name="connsiteX976" fmla="*/ 3962329 w 5371570"/>
              <a:gd name="connsiteY976" fmla="*/ 3538512 h 5501465"/>
              <a:gd name="connsiteX977" fmla="*/ 3959018 w 5371570"/>
              <a:gd name="connsiteY977" fmla="*/ 3542842 h 5501465"/>
              <a:gd name="connsiteX978" fmla="*/ 3956216 w 5371570"/>
              <a:gd name="connsiteY978" fmla="*/ 3547426 h 5501465"/>
              <a:gd name="connsiteX979" fmla="*/ 3953160 w 5371570"/>
              <a:gd name="connsiteY979" fmla="*/ 3551756 h 5501465"/>
              <a:gd name="connsiteX980" fmla="*/ 3950613 w 5371570"/>
              <a:gd name="connsiteY980" fmla="*/ 3556086 h 5501465"/>
              <a:gd name="connsiteX981" fmla="*/ 3949594 w 5371570"/>
              <a:gd name="connsiteY981" fmla="*/ 3558633 h 5501465"/>
              <a:gd name="connsiteX982" fmla="*/ 3948830 w 5371570"/>
              <a:gd name="connsiteY982" fmla="*/ 3560925 h 5501465"/>
              <a:gd name="connsiteX983" fmla="*/ 3947811 w 5371570"/>
              <a:gd name="connsiteY983" fmla="*/ 3563472 h 5501465"/>
              <a:gd name="connsiteX984" fmla="*/ 3947302 w 5371570"/>
              <a:gd name="connsiteY984" fmla="*/ 3565764 h 5501465"/>
              <a:gd name="connsiteX985" fmla="*/ 3946792 w 5371570"/>
              <a:gd name="connsiteY985" fmla="*/ 3568057 h 5501465"/>
              <a:gd name="connsiteX986" fmla="*/ 3946792 w 5371570"/>
              <a:gd name="connsiteY986" fmla="*/ 3570858 h 5501465"/>
              <a:gd name="connsiteX987" fmla="*/ 3946792 w 5371570"/>
              <a:gd name="connsiteY987" fmla="*/ 3573405 h 5501465"/>
              <a:gd name="connsiteX988" fmla="*/ 3947302 w 5371570"/>
              <a:gd name="connsiteY988" fmla="*/ 3576207 h 5501465"/>
              <a:gd name="connsiteX989" fmla="*/ 3947811 w 5371570"/>
              <a:gd name="connsiteY989" fmla="*/ 3579009 h 5501465"/>
              <a:gd name="connsiteX990" fmla="*/ 3949085 w 5371570"/>
              <a:gd name="connsiteY990" fmla="*/ 3581810 h 5501465"/>
              <a:gd name="connsiteX991" fmla="*/ 3950358 w 5371570"/>
              <a:gd name="connsiteY991" fmla="*/ 3584867 h 5501465"/>
              <a:gd name="connsiteX992" fmla="*/ 3951886 w 5371570"/>
              <a:gd name="connsiteY992" fmla="*/ 3587923 h 5501465"/>
              <a:gd name="connsiteX993" fmla="*/ 3954179 w 5371570"/>
              <a:gd name="connsiteY993" fmla="*/ 3590980 h 5501465"/>
              <a:gd name="connsiteX994" fmla="*/ 3956471 w 5371570"/>
              <a:gd name="connsiteY994" fmla="*/ 3594291 h 5501465"/>
              <a:gd name="connsiteX995" fmla="*/ 3959018 w 5371570"/>
              <a:gd name="connsiteY995" fmla="*/ 3598111 h 5501465"/>
              <a:gd name="connsiteX996" fmla="*/ 3960801 w 5371570"/>
              <a:gd name="connsiteY996" fmla="*/ 3601167 h 5501465"/>
              <a:gd name="connsiteX997" fmla="*/ 3962074 w 5371570"/>
              <a:gd name="connsiteY997" fmla="*/ 3604224 h 5501465"/>
              <a:gd name="connsiteX998" fmla="*/ 3962329 w 5371570"/>
              <a:gd name="connsiteY998" fmla="*/ 3606771 h 5501465"/>
              <a:gd name="connsiteX999" fmla="*/ 3962074 w 5371570"/>
              <a:gd name="connsiteY999" fmla="*/ 3609063 h 5501465"/>
              <a:gd name="connsiteX1000" fmla="*/ 3961565 w 5371570"/>
              <a:gd name="connsiteY1000" fmla="*/ 3611355 h 5501465"/>
              <a:gd name="connsiteX1001" fmla="*/ 3960291 w 5371570"/>
              <a:gd name="connsiteY1001" fmla="*/ 3613138 h 5501465"/>
              <a:gd name="connsiteX1002" fmla="*/ 3958254 w 5371570"/>
              <a:gd name="connsiteY1002" fmla="*/ 3614412 h 5501465"/>
              <a:gd name="connsiteX1003" fmla="*/ 3956216 w 5371570"/>
              <a:gd name="connsiteY1003" fmla="*/ 3615685 h 5501465"/>
              <a:gd name="connsiteX1004" fmla="*/ 3953415 w 5371570"/>
              <a:gd name="connsiteY1004" fmla="*/ 3616449 h 5501465"/>
              <a:gd name="connsiteX1005" fmla="*/ 3950613 w 5371570"/>
              <a:gd name="connsiteY1005" fmla="*/ 3616959 h 5501465"/>
              <a:gd name="connsiteX1006" fmla="*/ 3947302 w 5371570"/>
              <a:gd name="connsiteY1006" fmla="*/ 3617213 h 5501465"/>
              <a:gd name="connsiteX1007" fmla="*/ 3944245 w 5371570"/>
              <a:gd name="connsiteY1007" fmla="*/ 3616959 h 5501465"/>
              <a:gd name="connsiteX1008" fmla="*/ 3940425 w 5371570"/>
              <a:gd name="connsiteY1008" fmla="*/ 3616449 h 5501465"/>
              <a:gd name="connsiteX1009" fmla="*/ 3936859 w 5371570"/>
              <a:gd name="connsiteY1009" fmla="*/ 3615176 h 5501465"/>
              <a:gd name="connsiteX1010" fmla="*/ 3933039 w 5371570"/>
              <a:gd name="connsiteY1010" fmla="*/ 3613902 h 5501465"/>
              <a:gd name="connsiteX1011" fmla="*/ 3927945 w 5371570"/>
              <a:gd name="connsiteY1011" fmla="*/ 3612374 h 5501465"/>
              <a:gd name="connsiteX1012" fmla="*/ 3923615 w 5371570"/>
              <a:gd name="connsiteY1012" fmla="*/ 3611355 h 5501465"/>
              <a:gd name="connsiteX1013" fmla="*/ 3919794 w 5371570"/>
              <a:gd name="connsiteY1013" fmla="*/ 3610846 h 5501465"/>
              <a:gd name="connsiteX1014" fmla="*/ 3916229 w 5371570"/>
              <a:gd name="connsiteY1014" fmla="*/ 3610846 h 5501465"/>
              <a:gd name="connsiteX1015" fmla="*/ 3913172 w 5371570"/>
              <a:gd name="connsiteY1015" fmla="*/ 3611355 h 5501465"/>
              <a:gd name="connsiteX1016" fmla="*/ 3910116 w 5371570"/>
              <a:gd name="connsiteY1016" fmla="*/ 3612374 h 5501465"/>
              <a:gd name="connsiteX1017" fmla="*/ 3907824 w 5371570"/>
              <a:gd name="connsiteY1017" fmla="*/ 3613648 h 5501465"/>
              <a:gd name="connsiteX1018" fmla="*/ 3905531 w 5371570"/>
              <a:gd name="connsiteY1018" fmla="*/ 3615176 h 5501465"/>
              <a:gd name="connsiteX1019" fmla="*/ 3903749 w 5371570"/>
              <a:gd name="connsiteY1019" fmla="*/ 3617468 h 5501465"/>
              <a:gd name="connsiteX1020" fmla="*/ 3902220 w 5371570"/>
              <a:gd name="connsiteY1020" fmla="*/ 3619760 h 5501465"/>
              <a:gd name="connsiteX1021" fmla="*/ 3900692 w 5371570"/>
              <a:gd name="connsiteY1021" fmla="*/ 3622562 h 5501465"/>
              <a:gd name="connsiteX1022" fmla="*/ 3899419 w 5371570"/>
              <a:gd name="connsiteY1022" fmla="*/ 3625364 h 5501465"/>
              <a:gd name="connsiteX1023" fmla="*/ 3898400 w 5371570"/>
              <a:gd name="connsiteY1023" fmla="*/ 3628675 h 5501465"/>
              <a:gd name="connsiteX1024" fmla="*/ 3897381 w 5371570"/>
              <a:gd name="connsiteY1024" fmla="*/ 3631986 h 5501465"/>
              <a:gd name="connsiteX1025" fmla="*/ 3896108 w 5371570"/>
              <a:gd name="connsiteY1025" fmla="*/ 3638863 h 5501465"/>
              <a:gd name="connsiteX1026" fmla="*/ 3896617 w 5371570"/>
              <a:gd name="connsiteY1026" fmla="*/ 3642428 h 5501465"/>
              <a:gd name="connsiteX1027" fmla="*/ 3897381 w 5371570"/>
              <a:gd name="connsiteY1027" fmla="*/ 3645739 h 5501465"/>
              <a:gd name="connsiteX1028" fmla="*/ 3898400 w 5371570"/>
              <a:gd name="connsiteY1028" fmla="*/ 3648796 h 5501465"/>
              <a:gd name="connsiteX1029" fmla="*/ 3899419 w 5371570"/>
              <a:gd name="connsiteY1029" fmla="*/ 3651852 h 5501465"/>
              <a:gd name="connsiteX1030" fmla="*/ 3901202 w 5371570"/>
              <a:gd name="connsiteY1030" fmla="*/ 3654399 h 5501465"/>
              <a:gd name="connsiteX1031" fmla="*/ 3902730 w 5371570"/>
              <a:gd name="connsiteY1031" fmla="*/ 3657201 h 5501465"/>
              <a:gd name="connsiteX1032" fmla="*/ 3904513 w 5371570"/>
              <a:gd name="connsiteY1032" fmla="*/ 3659748 h 5501465"/>
              <a:gd name="connsiteX1033" fmla="*/ 3906550 w 5371570"/>
              <a:gd name="connsiteY1033" fmla="*/ 3662040 h 5501465"/>
              <a:gd name="connsiteX1034" fmla="*/ 3910880 w 5371570"/>
              <a:gd name="connsiteY1034" fmla="*/ 3666625 h 5501465"/>
              <a:gd name="connsiteX1035" fmla="*/ 3915974 w 5371570"/>
              <a:gd name="connsiteY1035" fmla="*/ 3670955 h 5501465"/>
              <a:gd name="connsiteX1036" fmla="*/ 3921068 w 5371570"/>
              <a:gd name="connsiteY1036" fmla="*/ 3675284 h 5501465"/>
              <a:gd name="connsiteX1037" fmla="*/ 3926417 w 5371570"/>
              <a:gd name="connsiteY1037" fmla="*/ 3679105 h 5501465"/>
              <a:gd name="connsiteX1038" fmla="*/ 3930492 w 5371570"/>
              <a:gd name="connsiteY1038" fmla="*/ 3681142 h 5501465"/>
              <a:gd name="connsiteX1039" fmla="*/ 3934312 w 5371570"/>
              <a:gd name="connsiteY1039" fmla="*/ 3683435 h 5501465"/>
              <a:gd name="connsiteX1040" fmla="*/ 3941444 w 5371570"/>
              <a:gd name="connsiteY1040" fmla="*/ 3688019 h 5501465"/>
              <a:gd name="connsiteX1041" fmla="*/ 3948575 w 5371570"/>
              <a:gd name="connsiteY1041" fmla="*/ 3693113 h 5501465"/>
              <a:gd name="connsiteX1042" fmla="*/ 3954688 w 5371570"/>
              <a:gd name="connsiteY1042" fmla="*/ 3698462 h 5501465"/>
              <a:gd name="connsiteX1043" fmla="*/ 3960801 w 5371570"/>
              <a:gd name="connsiteY1043" fmla="*/ 3704320 h 5501465"/>
              <a:gd name="connsiteX1044" fmla="*/ 3966404 w 5371570"/>
              <a:gd name="connsiteY1044" fmla="*/ 3710178 h 5501465"/>
              <a:gd name="connsiteX1045" fmla="*/ 3971753 w 5371570"/>
              <a:gd name="connsiteY1045" fmla="*/ 3716545 h 5501465"/>
              <a:gd name="connsiteX1046" fmla="*/ 3976592 w 5371570"/>
              <a:gd name="connsiteY1046" fmla="*/ 3722913 h 5501465"/>
              <a:gd name="connsiteX1047" fmla="*/ 3981686 w 5371570"/>
              <a:gd name="connsiteY1047" fmla="*/ 3729280 h 5501465"/>
              <a:gd name="connsiteX1048" fmla="*/ 3986525 w 5371570"/>
              <a:gd name="connsiteY1048" fmla="*/ 3735902 h 5501465"/>
              <a:gd name="connsiteX1049" fmla="*/ 3995694 w 5371570"/>
              <a:gd name="connsiteY1049" fmla="*/ 3749401 h 5501465"/>
              <a:gd name="connsiteX1050" fmla="*/ 4005118 w 5371570"/>
              <a:gd name="connsiteY1050" fmla="*/ 3763410 h 5501465"/>
              <a:gd name="connsiteX1051" fmla="*/ 4009703 w 5371570"/>
              <a:gd name="connsiteY1051" fmla="*/ 3770032 h 5501465"/>
              <a:gd name="connsiteX1052" fmla="*/ 4014797 w 5371570"/>
              <a:gd name="connsiteY1052" fmla="*/ 3776399 h 5501465"/>
              <a:gd name="connsiteX1053" fmla="*/ 4023966 w 5371570"/>
              <a:gd name="connsiteY1053" fmla="*/ 3787097 h 5501465"/>
              <a:gd name="connsiteX1054" fmla="*/ 4033135 w 5371570"/>
              <a:gd name="connsiteY1054" fmla="*/ 3797794 h 5501465"/>
              <a:gd name="connsiteX1055" fmla="*/ 4042049 w 5371570"/>
              <a:gd name="connsiteY1055" fmla="*/ 3808746 h 5501465"/>
              <a:gd name="connsiteX1056" fmla="*/ 4050454 w 5371570"/>
              <a:gd name="connsiteY1056" fmla="*/ 3819698 h 5501465"/>
              <a:gd name="connsiteX1057" fmla="*/ 4058859 w 5371570"/>
              <a:gd name="connsiteY1057" fmla="*/ 3830905 h 5501465"/>
              <a:gd name="connsiteX1058" fmla="*/ 4067264 w 5371570"/>
              <a:gd name="connsiteY1058" fmla="*/ 3842111 h 5501465"/>
              <a:gd name="connsiteX1059" fmla="*/ 4083565 w 5371570"/>
              <a:gd name="connsiteY1059" fmla="*/ 3865034 h 5501465"/>
              <a:gd name="connsiteX1060" fmla="*/ 4099101 w 5371570"/>
              <a:gd name="connsiteY1060" fmla="*/ 3887957 h 5501465"/>
              <a:gd name="connsiteX1061" fmla="*/ 4114638 w 5371570"/>
              <a:gd name="connsiteY1061" fmla="*/ 3911389 h 5501465"/>
              <a:gd name="connsiteX1062" fmla="*/ 4129665 w 5371570"/>
              <a:gd name="connsiteY1062" fmla="*/ 3934821 h 5501465"/>
              <a:gd name="connsiteX1063" fmla="*/ 4144947 w 5371570"/>
              <a:gd name="connsiteY1063" fmla="*/ 3958253 h 5501465"/>
              <a:gd name="connsiteX1064" fmla="*/ 4162776 w 5371570"/>
              <a:gd name="connsiteY1064" fmla="*/ 3984232 h 5501465"/>
              <a:gd name="connsiteX1065" fmla="*/ 4180859 w 5371570"/>
              <a:gd name="connsiteY1065" fmla="*/ 4009957 h 5501465"/>
              <a:gd name="connsiteX1066" fmla="*/ 4187227 w 5371570"/>
              <a:gd name="connsiteY1066" fmla="*/ 4016324 h 5501465"/>
              <a:gd name="connsiteX1067" fmla="*/ 4193085 w 5371570"/>
              <a:gd name="connsiteY1067" fmla="*/ 4023201 h 5501465"/>
              <a:gd name="connsiteX1068" fmla="*/ 4198179 w 5371570"/>
              <a:gd name="connsiteY1068" fmla="*/ 4029823 h 5501465"/>
              <a:gd name="connsiteX1069" fmla="*/ 4202763 w 5371570"/>
              <a:gd name="connsiteY1069" fmla="*/ 4036445 h 5501465"/>
              <a:gd name="connsiteX1070" fmla="*/ 4206584 w 5371570"/>
              <a:gd name="connsiteY1070" fmla="*/ 4043322 h 5501465"/>
              <a:gd name="connsiteX1071" fmla="*/ 4209640 w 5371570"/>
              <a:gd name="connsiteY1071" fmla="*/ 4049944 h 5501465"/>
              <a:gd name="connsiteX1072" fmla="*/ 4212442 w 5371570"/>
              <a:gd name="connsiteY1072" fmla="*/ 4056821 h 5501465"/>
              <a:gd name="connsiteX1073" fmla="*/ 4214480 w 5371570"/>
              <a:gd name="connsiteY1073" fmla="*/ 4063698 h 5501465"/>
              <a:gd name="connsiteX1074" fmla="*/ 4216262 w 5371570"/>
              <a:gd name="connsiteY1074" fmla="*/ 4071084 h 5501465"/>
              <a:gd name="connsiteX1075" fmla="*/ 4217281 w 5371570"/>
              <a:gd name="connsiteY1075" fmla="*/ 4077961 h 5501465"/>
              <a:gd name="connsiteX1076" fmla="*/ 4218300 w 5371570"/>
              <a:gd name="connsiteY1076" fmla="*/ 4085093 h 5501465"/>
              <a:gd name="connsiteX1077" fmla="*/ 4218809 w 5371570"/>
              <a:gd name="connsiteY1077" fmla="*/ 4091969 h 5501465"/>
              <a:gd name="connsiteX1078" fmla="*/ 4218809 w 5371570"/>
              <a:gd name="connsiteY1078" fmla="*/ 4099101 h 5501465"/>
              <a:gd name="connsiteX1079" fmla="*/ 4218555 w 5371570"/>
              <a:gd name="connsiteY1079" fmla="*/ 4106487 h 5501465"/>
              <a:gd name="connsiteX1080" fmla="*/ 4218300 w 5371570"/>
              <a:gd name="connsiteY1080" fmla="*/ 4113619 h 5501465"/>
              <a:gd name="connsiteX1081" fmla="*/ 4217281 w 5371570"/>
              <a:gd name="connsiteY1081" fmla="*/ 4120750 h 5501465"/>
              <a:gd name="connsiteX1082" fmla="*/ 4216517 w 5371570"/>
              <a:gd name="connsiteY1082" fmla="*/ 4127882 h 5501465"/>
              <a:gd name="connsiteX1083" fmla="*/ 4215498 w 5371570"/>
              <a:gd name="connsiteY1083" fmla="*/ 4135523 h 5501465"/>
              <a:gd name="connsiteX1084" fmla="*/ 4213206 w 5371570"/>
              <a:gd name="connsiteY1084" fmla="*/ 4149786 h 5501465"/>
              <a:gd name="connsiteX1085" fmla="*/ 4210404 w 5371570"/>
              <a:gd name="connsiteY1085" fmla="*/ 4164303 h 5501465"/>
              <a:gd name="connsiteX1086" fmla="*/ 4208112 w 5371570"/>
              <a:gd name="connsiteY1086" fmla="*/ 4179076 h 5501465"/>
              <a:gd name="connsiteX1087" fmla="*/ 4206075 w 5371570"/>
              <a:gd name="connsiteY1087" fmla="*/ 4193339 h 5501465"/>
              <a:gd name="connsiteX1088" fmla="*/ 4205310 w 5371570"/>
              <a:gd name="connsiteY1088" fmla="*/ 4200725 h 5501465"/>
              <a:gd name="connsiteX1089" fmla="*/ 4204801 w 5371570"/>
              <a:gd name="connsiteY1089" fmla="*/ 4207857 h 5501465"/>
              <a:gd name="connsiteX1090" fmla="*/ 4204546 w 5371570"/>
              <a:gd name="connsiteY1090" fmla="*/ 4214988 h 5501465"/>
              <a:gd name="connsiteX1091" fmla="*/ 4204292 w 5371570"/>
              <a:gd name="connsiteY1091" fmla="*/ 4222120 h 5501465"/>
              <a:gd name="connsiteX1092" fmla="*/ 4204801 w 5371570"/>
              <a:gd name="connsiteY1092" fmla="*/ 4229251 h 5501465"/>
              <a:gd name="connsiteX1093" fmla="*/ 4205310 w 5371570"/>
              <a:gd name="connsiteY1093" fmla="*/ 4236383 h 5501465"/>
              <a:gd name="connsiteX1094" fmla="*/ 4206075 w 5371570"/>
              <a:gd name="connsiteY1094" fmla="*/ 4239949 h 5501465"/>
              <a:gd name="connsiteX1095" fmla="*/ 4206839 w 5371570"/>
              <a:gd name="connsiteY1095" fmla="*/ 4243769 h 5501465"/>
              <a:gd name="connsiteX1096" fmla="*/ 4206839 w 5371570"/>
              <a:gd name="connsiteY1096" fmla="*/ 4246826 h 5501465"/>
              <a:gd name="connsiteX1097" fmla="*/ 4206584 w 5371570"/>
              <a:gd name="connsiteY1097" fmla="*/ 4250391 h 5501465"/>
              <a:gd name="connsiteX1098" fmla="*/ 4205565 w 5371570"/>
              <a:gd name="connsiteY1098" fmla="*/ 4253702 h 5501465"/>
              <a:gd name="connsiteX1099" fmla="*/ 4204801 w 5371570"/>
              <a:gd name="connsiteY1099" fmla="*/ 4256759 h 5501465"/>
              <a:gd name="connsiteX1100" fmla="*/ 4203528 w 5371570"/>
              <a:gd name="connsiteY1100" fmla="*/ 4259815 h 5501465"/>
              <a:gd name="connsiteX1101" fmla="*/ 4202254 w 5371570"/>
              <a:gd name="connsiteY1101" fmla="*/ 4262872 h 5501465"/>
              <a:gd name="connsiteX1102" fmla="*/ 4200217 w 5371570"/>
              <a:gd name="connsiteY1102" fmla="*/ 4265928 h 5501465"/>
              <a:gd name="connsiteX1103" fmla="*/ 4198688 w 5371570"/>
              <a:gd name="connsiteY1103" fmla="*/ 4268475 h 5501465"/>
              <a:gd name="connsiteX1104" fmla="*/ 4194358 w 5371570"/>
              <a:gd name="connsiteY1104" fmla="*/ 4274333 h 5501465"/>
              <a:gd name="connsiteX1105" fmla="*/ 4190028 w 5371570"/>
              <a:gd name="connsiteY1105" fmla="*/ 4279682 h 5501465"/>
              <a:gd name="connsiteX1106" fmla="*/ 4185444 w 5371570"/>
              <a:gd name="connsiteY1106" fmla="*/ 4285285 h 5501465"/>
              <a:gd name="connsiteX1107" fmla="*/ 4180859 w 5371570"/>
              <a:gd name="connsiteY1107" fmla="*/ 4290634 h 5501465"/>
              <a:gd name="connsiteX1108" fmla="*/ 4177039 w 5371570"/>
              <a:gd name="connsiteY1108" fmla="*/ 4296237 h 5501465"/>
              <a:gd name="connsiteX1109" fmla="*/ 4175001 w 5371570"/>
              <a:gd name="connsiteY1109" fmla="*/ 4299039 h 5501465"/>
              <a:gd name="connsiteX1110" fmla="*/ 4173473 w 5371570"/>
              <a:gd name="connsiteY1110" fmla="*/ 4302095 h 5501465"/>
              <a:gd name="connsiteX1111" fmla="*/ 4171945 w 5371570"/>
              <a:gd name="connsiteY1111" fmla="*/ 4304897 h 5501465"/>
              <a:gd name="connsiteX1112" fmla="*/ 4170417 w 5371570"/>
              <a:gd name="connsiteY1112" fmla="*/ 4308208 h 5501465"/>
              <a:gd name="connsiteX1113" fmla="*/ 4169653 w 5371570"/>
              <a:gd name="connsiteY1113" fmla="*/ 4311264 h 5501465"/>
              <a:gd name="connsiteX1114" fmla="*/ 4168889 w 5371570"/>
              <a:gd name="connsiteY1114" fmla="*/ 4314575 h 5501465"/>
              <a:gd name="connsiteX1115" fmla="*/ 4168634 w 5371570"/>
              <a:gd name="connsiteY1115" fmla="*/ 4317631 h 5501465"/>
              <a:gd name="connsiteX1116" fmla="*/ 4168634 w 5371570"/>
              <a:gd name="connsiteY1116" fmla="*/ 4321197 h 5501465"/>
              <a:gd name="connsiteX1117" fmla="*/ 4168889 w 5371570"/>
              <a:gd name="connsiteY1117" fmla="*/ 4324763 h 5501465"/>
              <a:gd name="connsiteX1118" fmla="*/ 4169653 w 5371570"/>
              <a:gd name="connsiteY1118" fmla="*/ 4328329 h 5501465"/>
              <a:gd name="connsiteX1119" fmla="*/ 4170671 w 5371570"/>
              <a:gd name="connsiteY1119" fmla="*/ 4332149 h 5501465"/>
              <a:gd name="connsiteX1120" fmla="*/ 4172709 w 5371570"/>
              <a:gd name="connsiteY1120" fmla="*/ 4336224 h 5501465"/>
              <a:gd name="connsiteX1121" fmla="*/ 4165578 w 5371570"/>
              <a:gd name="connsiteY1121" fmla="*/ 4332659 h 5501465"/>
              <a:gd name="connsiteX1122" fmla="*/ 4158955 w 5371570"/>
              <a:gd name="connsiteY1122" fmla="*/ 4330621 h 5501465"/>
              <a:gd name="connsiteX1123" fmla="*/ 4156154 w 5371570"/>
              <a:gd name="connsiteY1123" fmla="*/ 4329348 h 5501465"/>
              <a:gd name="connsiteX1124" fmla="*/ 4153097 w 5371570"/>
              <a:gd name="connsiteY1124" fmla="*/ 4328838 h 5501465"/>
              <a:gd name="connsiteX1125" fmla="*/ 4150550 w 5371570"/>
              <a:gd name="connsiteY1125" fmla="*/ 4328329 h 5501465"/>
              <a:gd name="connsiteX1126" fmla="*/ 4148003 w 5371570"/>
              <a:gd name="connsiteY1126" fmla="*/ 4328074 h 5501465"/>
              <a:gd name="connsiteX1127" fmla="*/ 4145456 w 5371570"/>
              <a:gd name="connsiteY1127" fmla="*/ 4328074 h 5501465"/>
              <a:gd name="connsiteX1128" fmla="*/ 4143164 w 5371570"/>
              <a:gd name="connsiteY1128" fmla="*/ 4328074 h 5501465"/>
              <a:gd name="connsiteX1129" fmla="*/ 4140617 w 5371570"/>
              <a:gd name="connsiteY1129" fmla="*/ 4328329 h 5501465"/>
              <a:gd name="connsiteX1130" fmla="*/ 4138580 w 5371570"/>
              <a:gd name="connsiteY1130" fmla="*/ 4328838 h 5501465"/>
              <a:gd name="connsiteX1131" fmla="*/ 4136797 w 5371570"/>
              <a:gd name="connsiteY1131" fmla="*/ 4329348 h 5501465"/>
              <a:gd name="connsiteX1132" fmla="*/ 4134504 w 5371570"/>
              <a:gd name="connsiteY1132" fmla="*/ 4330366 h 5501465"/>
              <a:gd name="connsiteX1133" fmla="*/ 4132722 w 5371570"/>
              <a:gd name="connsiteY1133" fmla="*/ 4331385 h 5501465"/>
              <a:gd name="connsiteX1134" fmla="*/ 4131193 w 5371570"/>
              <a:gd name="connsiteY1134" fmla="*/ 4332404 h 5501465"/>
              <a:gd name="connsiteX1135" fmla="*/ 4127882 w 5371570"/>
              <a:gd name="connsiteY1135" fmla="*/ 4334696 h 5501465"/>
              <a:gd name="connsiteX1136" fmla="*/ 4125081 w 5371570"/>
              <a:gd name="connsiteY1136" fmla="*/ 4337753 h 5501465"/>
              <a:gd name="connsiteX1137" fmla="*/ 4122024 w 5371570"/>
              <a:gd name="connsiteY1137" fmla="*/ 4340809 h 5501465"/>
              <a:gd name="connsiteX1138" fmla="*/ 4119732 w 5371570"/>
              <a:gd name="connsiteY1138" fmla="*/ 4344629 h 5501465"/>
              <a:gd name="connsiteX1139" fmla="*/ 4117440 w 5371570"/>
              <a:gd name="connsiteY1139" fmla="*/ 4348705 h 5501465"/>
              <a:gd name="connsiteX1140" fmla="*/ 4115402 w 5371570"/>
              <a:gd name="connsiteY1140" fmla="*/ 4352780 h 5501465"/>
              <a:gd name="connsiteX1141" fmla="*/ 4111327 w 5371570"/>
              <a:gd name="connsiteY1141" fmla="*/ 4361694 h 5501465"/>
              <a:gd name="connsiteX1142" fmla="*/ 4107506 w 5371570"/>
              <a:gd name="connsiteY1142" fmla="*/ 4370609 h 5501465"/>
              <a:gd name="connsiteX1143" fmla="*/ 4103431 w 5371570"/>
              <a:gd name="connsiteY1143" fmla="*/ 4379523 h 5501465"/>
              <a:gd name="connsiteX1144" fmla="*/ 4101394 w 5371570"/>
              <a:gd name="connsiteY1144" fmla="*/ 4383853 h 5501465"/>
              <a:gd name="connsiteX1145" fmla="*/ 4098847 w 5371570"/>
              <a:gd name="connsiteY1145" fmla="*/ 4387673 h 5501465"/>
              <a:gd name="connsiteX1146" fmla="*/ 4096555 w 5371570"/>
              <a:gd name="connsiteY1146" fmla="*/ 4391494 h 5501465"/>
              <a:gd name="connsiteX1147" fmla="*/ 4093753 w 5371570"/>
              <a:gd name="connsiteY1147" fmla="*/ 4395060 h 5501465"/>
              <a:gd name="connsiteX1148" fmla="*/ 4090696 w 5371570"/>
              <a:gd name="connsiteY1148" fmla="*/ 4397861 h 5501465"/>
              <a:gd name="connsiteX1149" fmla="*/ 4087385 w 5371570"/>
              <a:gd name="connsiteY1149" fmla="*/ 4400153 h 5501465"/>
              <a:gd name="connsiteX1150" fmla="*/ 4085603 w 5371570"/>
              <a:gd name="connsiteY1150" fmla="*/ 4401682 h 5501465"/>
              <a:gd name="connsiteX1151" fmla="*/ 4083820 w 5371570"/>
              <a:gd name="connsiteY1151" fmla="*/ 4402446 h 5501465"/>
              <a:gd name="connsiteX1152" fmla="*/ 4081527 w 5371570"/>
              <a:gd name="connsiteY1152" fmla="*/ 4403210 h 5501465"/>
              <a:gd name="connsiteX1153" fmla="*/ 4079744 w 5371570"/>
              <a:gd name="connsiteY1153" fmla="*/ 4403974 h 5501465"/>
              <a:gd name="connsiteX1154" fmla="*/ 4077452 w 5371570"/>
              <a:gd name="connsiteY1154" fmla="*/ 4404229 h 5501465"/>
              <a:gd name="connsiteX1155" fmla="*/ 4075160 w 5371570"/>
              <a:gd name="connsiteY1155" fmla="*/ 4404738 h 5501465"/>
              <a:gd name="connsiteX1156" fmla="*/ 4072868 w 5371570"/>
              <a:gd name="connsiteY1156" fmla="*/ 4404738 h 5501465"/>
              <a:gd name="connsiteX1157" fmla="*/ 4070066 w 5371570"/>
              <a:gd name="connsiteY1157" fmla="*/ 4404738 h 5501465"/>
              <a:gd name="connsiteX1158" fmla="*/ 4067519 w 5371570"/>
              <a:gd name="connsiteY1158" fmla="*/ 4404738 h 5501465"/>
              <a:gd name="connsiteX1159" fmla="*/ 4064717 w 5371570"/>
              <a:gd name="connsiteY1159" fmla="*/ 4404229 h 5501465"/>
              <a:gd name="connsiteX1160" fmla="*/ 4061916 w 5371570"/>
              <a:gd name="connsiteY1160" fmla="*/ 4403719 h 5501465"/>
              <a:gd name="connsiteX1161" fmla="*/ 4058605 w 5371570"/>
              <a:gd name="connsiteY1161" fmla="*/ 4402955 h 5501465"/>
              <a:gd name="connsiteX1162" fmla="*/ 4054020 w 5371570"/>
              <a:gd name="connsiteY1162" fmla="*/ 4401682 h 5501465"/>
              <a:gd name="connsiteX1163" fmla="*/ 4048926 w 5371570"/>
              <a:gd name="connsiteY1163" fmla="*/ 4400918 h 5501465"/>
              <a:gd name="connsiteX1164" fmla="*/ 4043832 w 5371570"/>
              <a:gd name="connsiteY1164" fmla="*/ 4399899 h 5501465"/>
              <a:gd name="connsiteX1165" fmla="*/ 4038738 w 5371570"/>
              <a:gd name="connsiteY1165" fmla="*/ 4399389 h 5501465"/>
              <a:gd name="connsiteX1166" fmla="*/ 4033644 w 5371570"/>
              <a:gd name="connsiteY1166" fmla="*/ 4399135 h 5501465"/>
              <a:gd name="connsiteX1167" fmla="*/ 4028550 w 5371570"/>
              <a:gd name="connsiteY1167" fmla="*/ 4399135 h 5501465"/>
              <a:gd name="connsiteX1168" fmla="*/ 4018617 w 5371570"/>
              <a:gd name="connsiteY1168" fmla="*/ 4399389 h 5501465"/>
              <a:gd name="connsiteX1169" fmla="*/ 4008174 w 5371570"/>
              <a:gd name="connsiteY1169" fmla="*/ 4399899 h 5501465"/>
              <a:gd name="connsiteX1170" fmla="*/ 3997732 w 5371570"/>
              <a:gd name="connsiteY1170" fmla="*/ 4401172 h 5501465"/>
              <a:gd name="connsiteX1171" fmla="*/ 3977101 w 5371570"/>
              <a:gd name="connsiteY1171" fmla="*/ 4403465 h 5501465"/>
              <a:gd name="connsiteX1172" fmla="*/ 3966913 w 5371570"/>
              <a:gd name="connsiteY1172" fmla="*/ 4404483 h 5501465"/>
              <a:gd name="connsiteX1173" fmla="*/ 3956471 w 5371570"/>
              <a:gd name="connsiteY1173" fmla="*/ 4404993 h 5501465"/>
              <a:gd name="connsiteX1174" fmla="*/ 3951377 w 5371570"/>
              <a:gd name="connsiteY1174" fmla="*/ 4404993 h 5501465"/>
              <a:gd name="connsiteX1175" fmla="*/ 3946028 w 5371570"/>
              <a:gd name="connsiteY1175" fmla="*/ 4404993 h 5501465"/>
              <a:gd name="connsiteX1176" fmla="*/ 3940934 w 5371570"/>
              <a:gd name="connsiteY1176" fmla="*/ 4404483 h 5501465"/>
              <a:gd name="connsiteX1177" fmla="*/ 3935840 w 5371570"/>
              <a:gd name="connsiteY1177" fmla="*/ 4404229 h 5501465"/>
              <a:gd name="connsiteX1178" fmla="*/ 3931001 w 5371570"/>
              <a:gd name="connsiteY1178" fmla="*/ 4403465 h 5501465"/>
              <a:gd name="connsiteX1179" fmla="*/ 3925907 w 5371570"/>
              <a:gd name="connsiteY1179" fmla="*/ 4402446 h 5501465"/>
              <a:gd name="connsiteX1180" fmla="*/ 3920813 w 5371570"/>
              <a:gd name="connsiteY1180" fmla="*/ 4401427 h 5501465"/>
              <a:gd name="connsiteX1181" fmla="*/ 3915719 w 5371570"/>
              <a:gd name="connsiteY1181" fmla="*/ 4399644 h 5501465"/>
              <a:gd name="connsiteX1182" fmla="*/ 3910625 w 5371570"/>
              <a:gd name="connsiteY1182" fmla="*/ 4397861 h 5501465"/>
              <a:gd name="connsiteX1183" fmla="*/ 3905786 w 5371570"/>
              <a:gd name="connsiteY1183" fmla="*/ 4395824 h 5501465"/>
              <a:gd name="connsiteX1184" fmla="*/ 3900692 w 5371570"/>
              <a:gd name="connsiteY1184" fmla="*/ 4393022 h 5501465"/>
              <a:gd name="connsiteX1185" fmla="*/ 3896108 w 5371570"/>
              <a:gd name="connsiteY1185" fmla="*/ 4390220 h 5501465"/>
              <a:gd name="connsiteX1186" fmla="*/ 3891014 w 5371570"/>
              <a:gd name="connsiteY1186" fmla="*/ 4391239 h 5501465"/>
              <a:gd name="connsiteX1187" fmla="*/ 3885920 w 5371570"/>
              <a:gd name="connsiteY1187" fmla="*/ 4391748 h 5501465"/>
              <a:gd name="connsiteX1188" fmla="*/ 3881080 w 5371570"/>
              <a:gd name="connsiteY1188" fmla="*/ 4392258 h 5501465"/>
              <a:gd name="connsiteX1189" fmla="*/ 3876241 w 5371570"/>
              <a:gd name="connsiteY1189" fmla="*/ 4392513 h 5501465"/>
              <a:gd name="connsiteX1190" fmla="*/ 3871911 w 5371570"/>
              <a:gd name="connsiteY1190" fmla="*/ 4392513 h 5501465"/>
              <a:gd name="connsiteX1191" fmla="*/ 3867327 w 5371570"/>
              <a:gd name="connsiteY1191" fmla="*/ 4392513 h 5501465"/>
              <a:gd name="connsiteX1192" fmla="*/ 3862742 w 5371570"/>
              <a:gd name="connsiteY1192" fmla="*/ 4392003 h 5501465"/>
              <a:gd name="connsiteX1193" fmla="*/ 3858412 w 5371570"/>
              <a:gd name="connsiteY1193" fmla="*/ 4391494 h 5501465"/>
              <a:gd name="connsiteX1194" fmla="*/ 3854592 w 5371570"/>
              <a:gd name="connsiteY1194" fmla="*/ 4390730 h 5501465"/>
              <a:gd name="connsiteX1195" fmla="*/ 3850262 w 5371570"/>
              <a:gd name="connsiteY1195" fmla="*/ 4389966 h 5501465"/>
              <a:gd name="connsiteX1196" fmla="*/ 3846187 w 5371570"/>
              <a:gd name="connsiteY1196" fmla="*/ 4388437 h 5501465"/>
              <a:gd name="connsiteX1197" fmla="*/ 3842621 w 5371570"/>
              <a:gd name="connsiteY1197" fmla="*/ 4387419 h 5501465"/>
              <a:gd name="connsiteX1198" fmla="*/ 3838546 w 5371570"/>
              <a:gd name="connsiteY1198" fmla="*/ 4385890 h 5501465"/>
              <a:gd name="connsiteX1199" fmla="*/ 3834725 w 5371570"/>
              <a:gd name="connsiteY1199" fmla="*/ 4384362 h 5501465"/>
              <a:gd name="connsiteX1200" fmla="*/ 3831414 w 5371570"/>
              <a:gd name="connsiteY1200" fmla="*/ 4382325 h 5501465"/>
              <a:gd name="connsiteX1201" fmla="*/ 3827594 w 5371570"/>
              <a:gd name="connsiteY1201" fmla="*/ 4380542 h 5501465"/>
              <a:gd name="connsiteX1202" fmla="*/ 3824028 w 5371570"/>
              <a:gd name="connsiteY1202" fmla="*/ 4378504 h 5501465"/>
              <a:gd name="connsiteX1203" fmla="*/ 3820972 w 5371570"/>
              <a:gd name="connsiteY1203" fmla="*/ 4376212 h 5501465"/>
              <a:gd name="connsiteX1204" fmla="*/ 3814350 w 5371570"/>
              <a:gd name="connsiteY1204" fmla="*/ 4371627 h 5501465"/>
              <a:gd name="connsiteX1205" fmla="*/ 3807982 w 5371570"/>
              <a:gd name="connsiteY1205" fmla="*/ 4366279 h 5501465"/>
              <a:gd name="connsiteX1206" fmla="*/ 3801870 w 5371570"/>
              <a:gd name="connsiteY1206" fmla="*/ 4360421 h 5501465"/>
              <a:gd name="connsiteX1207" fmla="*/ 3796011 w 5371570"/>
              <a:gd name="connsiteY1207" fmla="*/ 4354308 h 5501465"/>
              <a:gd name="connsiteX1208" fmla="*/ 3790408 w 5371570"/>
              <a:gd name="connsiteY1208" fmla="*/ 4347686 h 5501465"/>
              <a:gd name="connsiteX1209" fmla="*/ 3784805 w 5371570"/>
              <a:gd name="connsiteY1209" fmla="*/ 4340809 h 5501465"/>
              <a:gd name="connsiteX1210" fmla="*/ 3779456 w 5371570"/>
              <a:gd name="connsiteY1210" fmla="*/ 4333677 h 5501465"/>
              <a:gd name="connsiteX1211" fmla="*/ 3757297 w 5371570"/>
              <a:gd name="connsiteY1211" fmla="*/ 4312538 h 5501465"/>
              <a:gd name="connsiteX1212" fmla="*/ 3735393 w 5371570"/>
              <a:gd name="connsiteY1212" fmla="*/ 4291143 h 5501465"/>
              <a:gd name="connsiteX1213" fmla="*/ 3686746 w 5371570"/>
              <a:gd name="connsiteY1213" fmla="*/ 4238930 h 5501465"/>
              <a:gd name="connsiteX1214" fmla="*/ 3658730 w 5371570"/>
              <a:gd name="connsiteY1214" fmla="*/ 4212441 h 5501465"/>
              <a:gd name="connsiteX1215" fmla="*/ 3616959 w 5371570"/>
              <a:gd name="connsiteY1215" fmla="*/ 4166850 h 5501465"/>
              <a:gd name="connsiteX1216" fmla="*/ 3616704 w 5371570"/>
              <a:gd name="connsiteY1216" fmla="*/ 4167615 h 5501465"/>
              <a:gd name="connsiteX1217" fmla="*/ 3482224 w 5371570"/>
              <a:gd name="connsiteY1217" fmla="*/ 4030078 h 5501465"/>
              <a:gd name="connsiteX1218" fmla="*/ 3349017 w 5371570"/>
              <a:gd name="connsiteY1218" fmla="*/ 3904003 h 5501465"/>
              <a:gd name="connsiteX1219" fmla="*/ 3338829 w 5371570"/>
              <a:gd name="connsiteY1219" fmla="*/ 3901965 h 5501465"/>
              <a:gd name="connsiteX1220" fmla="*/ 3334754 w 5371570"/>
              <a:gd name="connsiteY1220" fmla="*/ 3900692 h 5501465"/>
              <a:gd name="connsiteX1221" fmla="*/ 3331189 w 5371570"/>
              <a:gd name="connsiteY1221" fmla="*/ 3899163 h 5501465"/>
              <a:gd name="connsiteX1222" fmla="*/ 3327877 w 5371570"/>
              <a:gd name="connsiteY1222" fmla="*/ 3897381 h 5501465"/>
              <a:gd name="connsiteX1223" fmla="*/ 3324312 w 5371570"/>
              <a:gd name="connsiteY1223" fmla="*/ 3895598 h 5501465"/>
              <a:gd name="connsiteX1224" fmla="*/ 3321255 w 5371570"/>
              <a:gd name="connsiteY1224" fmla="*/ 3893560 h 5501465"/>
              <a:gd name="connsiteX1225" fmla="*/ 3318199 w 5371570"/>
              <a:gd name="connsiteY1225" fmla="*/ 3891268 h 5501465"/>
              <a:gd name="connsiteX1226" fmla="*/ 3315397 w 5371570"/>
              <a:gd name="connsiteY1226" fmla="*/ 3888976 h 5501465"/>
              <a:gd name="connsiteX1227" fmla="*/ 3312341 w 5371570"/>
              <a:gd name="connsiteY1227" fmla="*/ 3886174 h 5501465"/>
              <a:gd name="connsiteX1228" fmla="*/ 3306992 w 5371570"/>
              <a:gd name="connsiteY1228" fmla="*/ 3881335 h 5501465"/>
              <a:gd name="connsiteX1229" fmla="*/ 3302408 w 5371570"/>
              <a:gd name="connsiteY1229" fmla="*/ 3875731 h 5501465"/>
              <a:gd name="connsiteX1230" fmla="*/ 3297314 w 5371570"/>
              <a:gd name="connsiteY1230" fmla="*/ 3869873 h 5501465"/>
              <a:gd name="connsiteX1231" fmla="*/ 3292729 w 5371570"/>
              <a:gd name="connsiteY1231" fmla="*/ 3864015 h 5501465"/>
              <a:gd name="connsiteX1232" fmla="*/ 3294512 w 5371570"/>
              <a:gd name="connsiteY1232" fmla="*/ 3858921 h 5501465"/>
              <a:gd name="connsiteX1233" fmla="*/ 3291201 w 5371570"/>
              <a:gd name="connsiteY1233" fmla="*/ 3858667 h 5501465"/>
              <a:gd name="connsiteX1234" fmla="*/ 3288145 w 5371570"/>
              <a:gd name="connsiteY1234" fmla="*/ 3858412 h 5501465"/>
              <a:gd name="connsiteX1235" fmla="*/ 3285598 w 5371570"/>
              <a:gd name="connsiteY1235" fmla="*/ 3857648 h 5501465"/>
              <a:gd name="connsiteX1236" fmla="*/ 3283051 w 5371570"/>
              <a:gd name="connsiteY1236" fmla="*/ 3856374 h 5501465"/>
              <a:gd name="connsiteX1237" fmla="*/ 3281013 w 5371570"/>
              <a:gd name="connsiteY1237" fmla="*/ 3854846 h 5501465"/>
              <a:gd name="connsiteX1238" fmla="*/ 3278976 w 5371570"/>
              <a:gd name="connsiteY1238" fmla="*/ 3853318 h 5501465"/>
              <a:gd name="connsiteX1239" fmla="*/ 3277193 w 5371570"/>
              <a:gd name="connsiteY1239" fmla="*/ 3851790 h 5501465"/>
              <a:gd name="connsiteX1240" fmla="*/ 3275665 w 5371570"/>
              <a:gd name="connsiteY1240" fmla="*/ 3849497 h 5501465"/>
              <a:gd name="connsiteX1241" fmla="*/ 3272608 w 5371570"/>
              <a:gd name="connsiteY1241" fmla="*/ 3845422 h 5501465"/>
              <a:gd name="connsiteX1242" fmla="*/ 3270061 w 5371570"/>
              <a:gd name="connsiteY1242" fmla="*/ 3841092 h 5501465"/>
              <a:gd name="connsiteX1243" fmla="*/ 3267514 w 5371570"/>
              <a:gd name="connsiteY1243" fmla="*/ 3836763 h 5501465"/>
              <a:gd name="connsiteX1244" fmla="*/ 3265731 w 5371570"/>
              <a:gd name="connsiteY1244" fmla="*/ 3834980 h 5501465"/>
              <a:gd name="connsiteX1245" fmla="*/ 3264203 w 5371570"/>
              <a:gd name="connsiteY1245" fmla="*/ 3832942 h 5501465"/>
              <a:gd name="connsiteX1246" fmla="*/ 3257072 w 5371570"/>
              <a:gd name="connsiteY1246" fmla="*/ 3829122 h 5501465"/>
              <a:gd name="connsiteX1247" fmla="*/ 3250195 w 5371570"/>
              <a:gd name="connsiteY1247" fmla="*/ 3825046 h 5501465"/>
              <a:gd name="connsiteX1248" fmla="*/ 3243827 w 5371570"/>
              <a:gd name="connsiteY1248" fmla="*/ 3820462 h 5501465"/>
              <a:gd name="connsiteX1249" fmla="*/ 3240771 w 5371570"/>
              <a:gd name="connsiteY1249" fmla="*/ 3818170 h 5501465"/>
              <a:gd name="connsiteX1250" fmla="*/ 3237969 w 5371570"/>
              <a:gd name="connsiteY1250" fmla="*/ 3815623 h 5501465"/>
              <a:gd name="connsiteX1251" fmla="*/ 3235168 w 5371570"/>
              <a:gd name="connsiteY1251" fmla="*/ 3813076 h 5501465"/>
              <a:gd name="connsiteX1252" fmla="*/ 3232621 w 5371570"/>
              <a:gd name="connsiteY1252" fmla="*/ 3810019 h 5501465"/>
              <a:gd name="connsiteX1253" fmla="*/ 3230074 w 5371570"/>
              <a:gd name="connsiteY1253" fmla="*/ 3807218 h 5501465"/>
              <a:gd name="connsiteX1254" fmla="*/ 3228036 w 5371570"/>
              <a:gd name="connsiteY1254" fmla="*/ 3803907 h 5501465"/>
              <a:gd name="connsiteX1255" fmla="*/ 3226253 w 5371570"/>
              <a:gd name="connsiteY1255" fmla="*/ 3800850 h 5501465"/>
              <a:gd name="connsiteX1256" fmla="*/ 3224470 w 5371570"/>
              <a:gd name="connsiteY1256" fmla="*/ 3797030 h 5501465"/>
              <a:gd name="connsiteX1257" fmla="*/ 3223197 w 5371570"/>
              <a:gd name="connsiteY1257" fmla="*/ 3793464 h 5501465"/>
              <a:gd name="connsiteX1258" fmla="*/ 3221923 w 5371570"/>
              <a:gd name="connsiteY1258" fmla="*/ 3789389 h 5501465"/>
              <a:gd name="connsiteX1259" fmla="*/ 3202057 w 5371570"/>
              <a:gd name="connsiteY1259" fmla="*/ 3809510 h 5501465"/>
              <a:gd name="connsiteX1260" fmla="*/ 3217593 w 5371570"/>
              <a:gd name="connsiteY1260" fmla="*/ 3848479 h 5501465"/>
              <a:gd name="connsiteX1261" fmla="*/ 3221159 w 5371570"/>
              <a:gd name="connsiteY1261" fmla="*/ 3846186 h 5501465"/>
              <a:gd name="connsiteX1262" fmla="*/ 3227272 w 5371570"/>
              <a:gd name="connsiteY1262" fmla="*/ 3847460 h 5501465"/>
              <a:gd name="connsiteX1263" fmla="*/ 3233130 w 5371570"/>
              <a:gd name="connsiteY1263" fmla="*/ 3848988 h 5501465"/>
              <a:gd name="connsiteX1264" fmla="*/ 3238733 w 5371570"/>
              <a:gd name="connsiteY1264" fmla="*/ 3850771 h 5501465"/>
              <a:gd name="connsiteX1265" fmla="*/ 3243827 w 5371570"/>
              <a:gd name="connsiteY1265" fmla="*/ 3853063 h 5501465"/>
              <a:gd name="connsiteX1266" fmla="*/ 3248667 w 5371570"/>
              <a:gd name="connsiteY1266" fmla="*/ 3855101 h 5501465"/>
              <a:gd name="connsiteX1267" fmla="*/ 3253251 w 5371570"/>
              <a:gd name="connsiteY1267" fmla="*/ 3857902 h 5501465"/>
              <a:gd name="connsiteX1268" fmla="*/ 3257581 w 5371570"/>
              <a:gd name="connsiteY1268" fmla="*/ 3860959 h 5501465"/>
              <a:gd name="connsiteX1269" fmla="*/ 3261656 w 5371570"/>
              <a:gd name="connsiteY1269" fmla="*/ 3864270 h 5501465"/>
              <a:gd name="connsiteX1270" fmla="*/ 3264967 w 5371570"/>
              <a:gd name="connsiteY1270" fmla="*/ 3867836 h 5501465"/>
              <a:gd name="connsiteX1271" fmla="*/ 3268278 w 5371570"/>
              <a:gd name="connsiteY1271" fmla="*/ 3871911 h 5501465"/>
              <a:gd name="connsiteX1272" fmla="*/ 3271080 w 5371570"/>
              <a:gd name="connsiteY1272" fmla="*/ 3876241 h 5501465"/>
              <a:gd name="connsiteX1273" fmla="*/ 3273372 w 5371570"/>
              <a:gd name="connsiteY1273" fmla="*/ 3880571 h 5501465"/>
              <a:gd name="connsiteX1274" fmla="*/ 3275410 w 5371570"/>
              <a:gd name="connsiteY1274" fmla="*/ 3885664 h 5501465"/>
              <a:gd name="connsiteX1275" fmla="*/ 3276683 w 5371570"/>
              <a:gd name="connsiteY1275" fmla="*/ 3891268 h 5501465"/>
              <a:gd name="connsiteX1276" fmla="*/ 3277702 w 5371570"/>
              <a:gd name="connsiteY1276" fmla="*/ 3897126 h 5501465"/>
              <a:gd name="connsiteX1277" fmla="*/ 3278466 w 5371570"/>
              <a:gd name="connsiteY1277" fmla="*/ 3903239 h 5501465"/>
              <a:gd name="connsiteX1278" fmla="*/ 3294767 w 5371570"/>
              <a:gd name="connsiteY1278" fmla="*/ 3929982 h 5501465"/>
              <a:gd name="connsiteX1279" fmla="*/ 3299351 w 5371570"/>
              <a:gd name="connsiteY1279" fmla="*/ 3932784 h 5501465"/>
              <a:gd name="connsiteX1280" fmla="*/ 3303427 w 5371570"/>
              <a:gd name="connsiteY1280" fmla="*/ 3936095 h 5501465"/>
              <a:gd name="connsiteX1281" fmla="*/ 3311577 w 5371570"/>
              <a:gd name="connsiteY1281" fmla="*/ 3942717 h 5501465"/>
              <a:gd name="connsiteX1282" fmla="*/ 3318963 w 5371570"/>
              <a:gd name="connsiteY1282" fmla="*/ 3949594 h 5501465"/>
              <a:gd name="connsiteX1283" fmla="*/ 3326349 w 5371570"/>
              <a:gd name="connsiteY1283" fmla="*/ 3956980 h 5501465"/>
              <a:gd name="connsiteX1284" fmla="*/ 3332971 w 5371570"/>
              <a:gd name="connsiteY1284" fmla="*/ 3964621 h 5501465"/>
              <a:gd name="connsiteX1285" fmla="*/ 3339339 w 5371570"/>
              <a:gd name="connsiteY1285" fmla="*/ 3972516 h 5501465"/>
              <a:gd name="connsiteX1286" fmla="*/ 3345452 w 5371570"/>
              <a:gd name="connsiteY1286" fmla="*/ 3980412 h 5501465"/>
              <a:gd name="connsiteX1287" fmla="*/ 3351564 w 5371570"/>
              <a:gd name="connsiteY1287" fmla="*/ 3988562 h 5501465"/>
              <a:gd name="connsiteX1288" fmla="*/ 3357168 w 5371570"/>
              <a:gd name="connsiteY1288" fmla="*/ 3996713 h 5501465"/>
              <a:gd name="connsiteX1289" fmla="*/ 3362771 w 5371570"/>
              <a:gd name="connsiteY1289" fmla="*/ 4005372 h 5501465"/>
              <a:gd name="connsiteX1290" fmla="*/ 3373978 w 5371570"/>
              <a:gd name="connsiteY1290" fmla="*/ 4021928 h 5501465"/>
              <a:gd name="connsiteX1291" fmla="*/ 3385184 w 5371570"/>
              <a:gd name="connsiteY1291" fmla="*/ 4038738 h 5501465"/>
              <a:gd name="connsiteX1292" fmla="*/ 3391042 w 5371570"/>
              <a:gd name="connsiteY1292" fmla="*/ 4047397 h 5501465"/>
              <a:gd name="connsiteX1293" fmla="*/ 3396901 w 5371570"/>
              <a:gd name="connsiteY1293" fmla="*/ 4055293 h 5501465"/>
              <a:gd name="connsiteX1294" fmla="*/ 3446821 w 5371570"/>
              <a:gd name="connsiteY1294" fmla="*/ 4121514 h 5501465"/>
              <a:gd name="connsiteX1295" fmla="*/ 3471527 w 5371570"/>
              <a:gd name="connsiteY1295" fmla="*/ 4155134 h 5501465"/>
              <a:gd name="connsiteX1296" fmla="*/ 3483752 w 5371570"/>
              <a:gd name="connsiteY1296" fmla="*/ 4171944 h 5501465"/>
              <a:gd name="connsiteX1297" fmla="*/ 3495468 w 5371570"/>
              <a:gd name="connsiteY1297" fmla="*/ 4189009 h 5501465"/>
              <a:gd name="connsiteX1298" fmla="*/ 3507185 w 5371570"/>
              <a:gd name="connsiteY1298" fmla="*/ 4206074 h 5501465"/>
              <a:gd name="connsiteX1299" fmla="*/ 3518646 w 5371570"/>
              <a:gd name="connsiteY1299" fmla="*/ 4222884 h 5501465"/>
              <a:gd name="connsiteX1300" fmla="*/ 3529853 w 5371570"/>
              <a:gd name="connsiteY1300" fmla="*/ 4240458 h 5501465"/>
              <a:gd name="connsiteX1301" fmla="*/ 3540805 w 5371570"/>
              <a:gd name="connsiteY1301" fmla="*/ 4258032 h 5501465"/>
              <a:gd name="connsiteX1302" fmla="*/ 3551247 w 5371570"/>
              <a:gd name="connsiteY1302" fmla="*/ 4275861 h 5501465"/>
              <a:gd name="connsiteX1303" fmla="*/ 3561435 w 5371570"/>
              <a:gd name="connsiteY1303" fmla="*/ 4293945 h 5501465"/>
              <a:gd name="connsiteX1304" fmla="*/ 3570859 w 5371570"/>
              <a:gd name="connsiteY1304" fmla="*/ 4312283 h 5501465"/>
              <a:gd name="connsiteX1305" fmla="*/ 3580028 w 5371570"/>
              <a:gd name="connsiteY1305" fmla="*/ 4330876 h 5501465"/>
              <a:gd name="connsiteX1306" fmla="*/ 3583594 w 5371570"/>
              <a:gd name="connsiteY1306" fmla="*/ 4338771 h 5501465"/>
              <a:gd name="connsiteX1307" fmla="*/ 3585377 w 5371570"/>
              <a:gd name="connsiteY1307" fmla="*/ 4342847 h 5501465"/>
              <a:gd name="connsiteX1308" fmla="*/ 3586650 w 5371570"/>
              <a:gd name="connsiteY1308" fmla="*/ 4346412 h 5501465"/>
              <a:gd name="connsiteX1309" fmla="*/ 3587669 w 5371570"/>
              <a:gd name="connsiteY1309" fmla="*/ 4350487 h 5501465"/>
              <a:gd name="connsiteX1310" fmla="*/ 3587669 w 5371570"/>
              <a:gd name="connsiteY1310" fmla="*/ 4352525 h 5501465"/>
              <a:gd name="connsiteX1311" fmla="*/ 3587924 w 5371570"/>
              <a:gd name="connsiteY1311" fmla="*/ 4354563 h 5501465"/>
              <a:gd name="connsiteX1312" fmla="*/ 3587669 w 5371570"/>
              <a:gd name="connsiteY1312" fmla="*/ 4356600 h 5501465"/>
              <a:gd name="connsiteX1313" fmla="*/ 3587414 w 5371570"/>
              <a:gd name="connsiteY1313" fmla="*/ 4358638 h 5501465"/>
              <a:gd name="connsiteX1314" fmla="*/ 3586905 w 5371570"/>
              <a:gd name="connsiteY1314" fmla="*/ 4360930 h 5501465"/>
              <a:gd name="connsiteX1315" fmla="*/ 3586141 w 5371570"/>
              <a:gd name="connsiteY1315" fmla="*/ 4363222 h 5501465"/>
              <a:gd name="connsiteX1316" fmla="*/ 3588688 w 5371570"/>
              <a:gd name="connsiteY1316" fmla="*/ 4371882 h 5501465"/>
              <a:gd name="connsiteX1317" fmla="*/ 3591235 w 5371570"/>
              <a:gd name="connsiteY1317" fmla="*/ 4380287 h 5501465"/>
              <a:gd name="connsiteX1318" fmla="*/ 3592763 w 5371570"/>
              <a:gd name="connsiteY1318" fmla="*/ 4388947 h 5501465"/>
              <a:gd name="connsiteX1319" fmla="*/ 3594036 w 5371570"/>
              <a:gd name="connsiteY1319" fmla="*/ 4397606 h 5501465"/>
              <a:gd name="connsiteX1320" fmla="*/ 3594800 w 5371570"/>
              <a:gd name="connsiteY1320" fmla="*/ 4406012 h 5501465"/>
              <a:gd name="connsiteX1321" fmla="*/ 3595310 w 5371570"/>
              <a:gd name="connsiteY1321" fmla="*/ 4414671 h 5501465"/>
              <a:gd name="connsiteX1322" fmla="*/ 3595565 w 5371570"/>
              <a:gd name="connsiteY1322" fmla="*/ 4423076 h 5501465"/>
              <a:gd name="connsiteX1323" fmla="*/ 3595310 w 5371570"/>
              <a:gd name="connsiteY1323" fmla="*/ 4431991 h 5501465"/>
              <a:gd name="connsiteX1324" fmla="*/ 3595055 w 5371570"/>
              <a:gd name="connsiteY1324" fmla="*/ 4440396 h 5501465"/>
              <a:gd name="connsiteX1325" fmla="*/ 3594546 w 5371570"/>
              <a:gd name="connsiteY1325" fmla="*/ 4449310 h 5501465"/>
              <a:gd name="connsiteX1326" fmla="*/ 3593782 w 5371570"/>
              <a:gd name="connsiteY1326" fmla="*/ 4457715 h 5501465"/>
              <a:gd name="connsiteX1327" fmla="*/ 3592763 w 5371570"/>
              <a:gd name="connsiteY1327" fmla="*/ 4466375 h 5501465"/>
              <a:gd name="connsiteX1328" fmla="*/ 3590471 w 5371570"/>
              <a:gd name="connsiteY1328" fmla="*/ 4483694 h 5501465"/>
              <a:gd name="connsiteX1329" fmla="*/ 3587924 w 5371570"/>
              <a:gd name="connsiteY1329" fmla="*/ 4500759 h 5501465"/>
              <a:gd name="connsiteX1330" fmla="*/ 3585886 w 5371570"/>
              <a:gd name="connsiteY1330" fmla="*/ 4556028 h 5501465"/>
              <a:gd name="connsiteX1331" fmla="*/ 3584613 w 5371570"/>
              <a:gd name="connsiteY1331" fmla="*/ 4566471 h 5501465"/>
              <a:gd name="connsiteX1332" fmla="*/ 3582830 w 5371570"/>
              <a:gd name="connsiteY1332" fmla="*/ 4576404 h 5501465"/>
              <a:gd name="connsiteX1333" fmla="*/ 3580537 w 5371570"/>
              <a:gd name="connsiteY1333" fmla="*/ 4586337 h 5501465"/>
              <a:gd name="connsiteX1334" fmla="*/ 3579264 w 5371570"/>
              <a:gd name="connsiteY1334" fmla="*/ 4591177 h 5501465"/>
              <a:gd name="connsiteX1335" fmla="*/ 3577481 w 5371570"/>
              <a:gd name="connsiteY1335" fmla="*/ 4596016 h 5501465"/>
              <a:gd name="connsiteX1336" fmla="*/ 3575953 w 5371570"/>
              <a:gd name="connsiteY1336" fmla="*/ 4600346 h 5501465"/>
              <a:gd name="connsiteX1337" fmla="*/ 3574170 w 5371570"/>
              <a:gd name="connsiteY1337" fmla="*/ 4604930 h 5501465"/>
              <a:gd name="connsiteX1338" fmla="*/ 3572387 w 5371570"/>
              <a:gd name="connsiteY1338" fmla="*/ 4609515 h 5501465"/>
              <a:gd name="connsiteX1339" fmla="*/ 3570095 w 5371570"/>
              <a:gd name="connsiteY1339" fmla="*/ 4613845 h 5501465"/>
              <a:gd name="connsiteX1340" fmla="*/ 3567803 w 5371570"/>
              <a:gd name="connsiteY1340" fmla="*/ 4617920 h 5501465"/>
              <a:gd name="connsiteX1341" fmla="*/ 3565256 w 5371570"/>
              <a:gd name="connsiteY1341" fmla="*/ 4621995 h 5501465"/>
              <a:gd name="connsiteX1342" fmla="*/ 3562963 w 5371570"/>
              <a:gd name="connsiteY1342" fmla="*/ 4626325 h 5501465"/>
              <a:gd name="connsiteX1343" fmla="*/ 3560162 w 5371570"/>
              <a:gd name="connsiteY1343" fmla="*/ 4629891 h 5501465"/>
              <a:gd name="connsiteX1344" fmla="*/ 3557360 w 5371570"/>
              <a:gd name="connsiteY1344" fmla="*/ 4633966 h 5501465"/>
              <a:gd name="connsiteX1345" fmla="*/ 3554304 w 5371570"/>
              <a:gd name="connsiteY1345" fmla="*/ 4637786 h 5501465"/>
              <a:gd name="connsiteX1346" fmla="*/ 3551502 w 5371570"/>
              <a:gd name="connsiteY1346" fmla="*/ 4641352 h 5501465"/>
              <a:gd name="connsiteX1347" fmla="*/ 3547936 w 5371570"/>
              <a:gd name="connsiteY1347" fmla="*/ 4645172 h 5501465"/>
              <a:gd name="connsiteX1348" fmla="*/ 3544880 w 5371570"/>
              <a:gd name="connsiteY1348" fmla="*/ 4648738 h 5501465"/>
              <a:gd name="connsiteX1349" fmla="*/ 3541314 w 5371570"/>
              <a:gd name="connsiteY1349" fmla="*/ 4652049 h 5501465"/>
              <a:gd name="connsiteX1350" fmla="*/ 3537748 w 5371570"/>
              <a:gd name="connsiteY1350" fmla="*/ 4655360 h 5501465"/>
              <a:gd name="connsiteX1351" fmla="*/ 3533673 w 5371570"/>
              <a:gd name="connsiteY1351" fmla="*/ 4658417 h 5501465"/>
              <a:gd name="connsiteX1352" fmla="*/ 3525777 w 5371570"/>
              <a:gd name="connsiteY1352" fmla="*/ 4664784 h 5501465"/>
              <a:gd name="connsiteX1353" fmla="*/ 3517118 w 5371570"/>
              <a:gd name="connsiteY1353" fmla="*/ 4670642 h 5501465"/>
              <a:gd name="connsiteX1354" fmla="*/ 3507949 w 5371570"/>
              <a:gd name="connsiteY1354" fmla="*/ 4676245 h 5501465"/>
              <a:gd name="connsiteX1355" fmla="*/ 3498270 w 5371570"/>
              <a:gd name="connsiteY1355" fmla="*/ 4681339 h 5501465"/>
              <a:gd name="connsiteX1356" fmla="*/ 3498780 w 5371570"/>
              <a:gd name="connsiteY1356" fmla="*/ 4687707 h 5501465"/>
              <a:gd name="connsiteX1357" fmla="*/ 3499034 w 5371570"/>
              <a:gd name="connsiteY1357" fmla="*/ 4694074 h 5501465"/>
              <a:gd name="connsiteX1358" fmla="*/ 3499289 w 5371570"/>
              <a:gd name="connsiteY1358" fmla="*/ 4697640 h 5501465"/>
              <a:gd name="connsiteX1359" fmla="*/ 3499034 w 5371570"/>
              <a:gd name="connsiteY1359" fmla="*/ 4700696 h 5501465"/>
              <a:gd name="connsiteX1360" fmla="*/ 3498780 w 5371570"/>
              <a:gd name="connsiteY1360" fmla="*/ 4704008 h 5501465"/>
              <a:gd name="connsiteX1361" fmla="*/ 3498525 w 5371570"/>
              <a:gd name="connsiteY1361" fmla="*/ 4706809 h 5501465"/>
              <a:gd name="connsiteX1362" fmla="*/ 3497761 w 5371570"/>
              <a:gd name="connsiteY1362" fmla="*/ 4709866 h 5501465"/>
              <a:gd name="connsiteX1363" fmla="*/ 3496742 w 5371570"/>
              <a:gd name="connsiteY1363" fmla="*/ 4712413 h 5501465"/>
              <a:gd name="connsiteX1364" fmla="*/ 3495214 w 5371570"/>
              <a:gd name="connsiteY1364" fmla="*/ 4714960 h 5501465"/>
              <a:gd name="connsiteX1365" fmla="*/ 3493431 w 5371570"/>
              <a:gd name="connsiteY1365" fmla="*/ 4716997 h 5501465"/>
              <a:gd name="connsiteX1366" fmla="*/ 3491393 w 5371570"/>
              <a:gd name="connsiteY1366" fmla="*/ 4718525 h 5501465"/>
              <a:gd name="connsiteX1367" fmla="*/ 3488846 w 5371570"/>
              <a:gd name="connsiteY1367" fmla="*/ 4720053 h 5501465"/>
              <a:gd name="connsiteX1368" fmla="*/ 3486045 w 5371570"/>
              <a:gd name="connsiteY1368" fmla="*/ 4720818 h 5501465"/>
              <a:gd name="connsiteX1369" fmla="*/ 3482479 w 5371570"/>
              <a:gd name="connsiteY1369" fmla="*/ 4721072 h 5501465"/>
              <a:gd name="connsiteX1370" fmla="*/ 3473819 w 5371570"/>
              <a:gd name="connsiteY1370" fmla="*/ 4721582 h 5501465"/>
              <a:gd name="connsiteX1371" fmla="*/ 3464905 w 5371570"/>
              <a:gd name="connsiteY1371" fmla="*/ 4722091 h 5501465"/>
              <a:gd name="connsiteX1372" fmla="*/ 3447331 w 5371570"/>
              <a:gd name="connsiteY1372" fmla="*/ 4723619 h 5501465"/>
              <a:gd name="connsiteX1373" fmla="*/ 3430011 w 5371570"/>
              <a:gd name="connsiteY1373" fmla="*/ 4725912 h 5501465"/>
              <a:gd name="connsiteX1374" fmla="*/ 3412437 w 5371570"/>
              <a:gd name="connsiteY1374" fmla="*/ 4728204 h 5501465"/>
              <a:gd name="connsiteX1375" fmla="*/ 3377289 w 5371570"/>
              <a:gd name="connsiteY1375" fmla="*/ 4733298 h 5501465"/>
              <a:gd name="connsiteX1376" fmla="*/ 3359969 w 5371570"/>
              <a:gd name="connsiteY1376" fmla="*/ 4735335 h 5501465"/>
              <a:gd name="connsiteX1377" fmla="*/ 3342395 w 5371570"/>
              <a:gd name="connsiteY1377" fmla="*/ 4737373 h 5501465"/>
              <a:gd name="connsiteX1378" fmla="*/ 3333736 w 5371570"/>
              <a:gd name="connsiteY1378" fmla="*/ 4737882 h 5501465"/>
              <a:gd name="connsiteX1379" fmla="*/ 3324821 w 5371570"/>
              <a:gd name="connsiteY1379" fmla="*/ 4738392 h 5501465"/>
              <a:gd name="connsiteX1380" fmla="*/ 3316161 w 5371570"/>
              <a:gd name="connsiteY1380" fmla="*/ 4738646 h 5501465"/>
              <a:gd name="connsiteX1381" fmla="*/ 3307502 w 5371570"/>
              <a:gd name="connsiteY1381" fmla="*/ 4738646 h 5501465"/>
              <a:gd name="connsiteX1382" fmla="*/ 3298842 w 5371570"/>
              <a:gd name="connsiteY1382" fmla="*/ 4738392 h 5501465"/>
              <a:gd name="connsiteX1383" fmla="*/ 3289928 w 5371570"/>
              <a:gd name="connsiteY1383" fmla="*/ 4737882 h 5501465"/>
              <a:gd name="connsiteX1384" fmla="*/ 3281523 w 5371570"/>
              <a:gd name="connsiteY1384" fmla="*/ 4736609 h 5501465"/>
              <a:gd name="connsiteX1385" fmla="*/ 3272608 w 5371570"/>
              <a:gd name="connsiteY1385" fmla="*/ 4735590 h 5501465"/>
              <a:gd name="connsiteX1386" fmla="*/ 3264203 w 5371570"/>
              <a:gd name="connsiteY1386" fmla="*/ 4734062 h 5501465"/>
              <a:gd name="connsiteX1387" fmla="*/ 3255543 w 5371570"/>
              <a:gd name="connsiteY1387" fmla="*/ 4732279 h 5501465"/>
              <a:gd name="connsiteX1388" fmla="*/ 3246884 w 5371570"/>
              <a:gd name="connsiteY1388" fmla="*/ 4729732 h 5501465"/>
              <a:gd name="connsiteX1389" fmla="*/ 3238479 w 5371570"/>
              <a:gd name="connsiteY1389" fmla="*/ 4727185 h 5501465"/>
              <a:gd name="connsiteX1390" fmla="*/ 3229564 w 5371570"/>
              <a:gd name="connsiteY1390" fmla="*/ 4723874 h 5501465"/>
              <a:gd name="connsiteX1391" fmla="*/ 3221159 w 5371570"/>
              <a:gd name="connsiteY1391" fmla="*/ 4720308 h 5501465"/>
              <a:gd name="connsiteX1392" fmla="*/ 3212500 w 5371570"/>
              <a:gd name="connsiteY1392" fmla="*/ 4716233 h 5501465"/>
              <a:gd name="connsiteX1393" fmla="*/ 3204095 w 5371570"/>
              <a:gd name="connsiteY1393" fmla="*/ 4711394 h 5501465"/>
              <a:gd name="connsiteX1394" fmla="*/ 3201293 w 5371570"/>
              <a:gd name="connsiteY1394" fmla="*/ 4713686 h 5501465"/>
              <a:gd name="connsiteX1395" fmla="*/ 3199001 w 5371570"/>
              <a:gd name="connsiteY1395" fmla="*/ 4715724 h 5501465"/>
              <a:gd name="connsiteX1396" fmla="*/ 3197472 w 5371570"/>
              <a:gd name="connsiteY1396" fmla="*/ 4717761 h 5501465"/>
              <a:gd name="connsiteX1397" fmla="*/ 3195689 w 5371570"/>
              <a:gd name="connsiteY1397" fmla="*/ 4720308 h 5501465"/>
              <a:gd name="connsiteX1398" fmla="*/ 3194671 w 5371570"/>
              <a:gd name="connsiteY1398" fmla="*/ 4722600 h 5501465"/>
              <a:gd name="connsiteX1399" fmla="*/ 3194161 w 5371570"/>
              <a:gd name="connsiteY1399" fmla="*/ 4725402 h 5501465"/>
              <a:gd name="connsiteX1400" fmla="*/ 3193652 w 5371570"/>
              <a:gd name="connsiteY1400" fmla="*/ 4727949 h 5501465"/>
              <a:gd name="connsiteX1401" fmla="*/ 3193143 w 5371570"/>
              <a:gd name="connsiteY1401" fmla="*/ 4730496 h 5501465"/>
              <a:gd name="connsiteX1402" fmla="*/ 3192888 w 5371570"/>
              <a:gd name="connsiteY1402" fmla="*/ 4736099 h 5501465"/>
              <a:gd name="connsiteX1403" fmla="*/ 3192378 w 5371570"/>
              <a:gd name="connsiteY1403" fmla="*/ 4741703 h 5501465"/>
              <a:gd name="connsiteX1404" fmla="*/ 3191869 w 5371570"/>
              <a:gd name="connsiteY1404" fmla="*/ 4744504 h 5501465"/>
              <a:gd name="connsiteX1405" fmla="*/ 3191360 w 5371570"/>
              <a:gd name="connsiteY1405" fmla="*/ 4747051 h 5501465"/>
              <a:gd name="connsiteX1406" fmla="*/ 3190341 w 5371570"/>
              <a:gd name="connsiteY1406" fmla="*/ 4749853 h 5501465"/>
              <a:gd name="connsiteX1407" fmla="*/ 3189322 w 5371570"/>
              <a:gd name="connsiteY1407" fmla="*/ 4752145 h 5501465"/>
              <a:gd name="connsiteX1408" fmla="*/ 3193397 w 5371570"/>
              <a:gd name="connsiteY1408" fmla="*/ 4757494 h 5501465"/>
              <a:gd name="connsiteX1409" fmla="*/ 3197218 w 5371570"/>
              <a:gd name="connsiteY1409" fmla="*/ 4763097 h 5501465"/>
              <a:gd name="connsiteX1410" fmla="*/ 3200274 w 5371570"/>
              <a:gd name="connsiteY1410" fmla="*/ 4768955 h 5501465"/>
              <a:gd name="connsiteX1411" fmla="*/ 3203330 w 5371570"/>
              <a:gd name="connsiteY1411" fmla="*/ 4774559 h 5501465"/>
              <a:gd name="connsiteX1412" fmla="*/ 3205623 w 5371570"/>
              <a:gd name="connsiteY1412" fmla="*/ 4780417 h 5501465"/>
              <a:gd name="connsiteX1413" fmla="*/ 3207915 w 5371570"/>
              <a:gd name="connsiteY1413" fmla="*/ 4786529 h 5501465"/>
              <a:gd name="connsiteX1414" fmla="*/ 3209953 w 5371570"/>
              <a:gd name="connsiteY1414" fmla="*/ 4792388 h 5501465"/>
              <a:gd name="connsiteX1415" fmla="*/ 3211481 w 5371570"/>
              <a:gd name="connsiteY1415" fmla="*/ 4798500 h 5501465"/>
              <a:gd name="connsiteX1416" fmla="*/ 3213009 w 5371570"/>
              <a:gd name="connsiteY1416" fmla="*/ 4804613 h 5501465"/>
              <a:gd name="connsiteX1417" fmla="*/ 3214537 w 5371570"/>
              <a:gd name="connsiteY1417" fmla="*/ 4810980 h 5501465"/>
              <a:gd name="connsiteX1418" fmla="*/ 3216575 w 5371570"/>
              <a:gd name="connsiteY1418" fmla="*/ 4823461 h 5501465"/>
              <a:gd name="connsiteX1419" fmla="*/ 3218358 w 5371570"/>
              <a:gd name="connsiteY1419" fmla="*/ 4835941 h 5501465"/>
              <a:gd name="connsiteX1420" fmla="*/ 3220395 w 5371570"/>
              <a:gd name="connsiteY1420" fmla="*/ 4848676 h 5501465"/>
              <a:gd name="connsiteX1421" fmla="*/ 3217848 w 5371570"/>
              <a:gd name="connsiteY1421" fmla="*/ 5000985 h 5501465"/>
              <a:gd name="connsiteX1422" fmla="*/ 3216829 w 5371570"/>
              <a:gd name="connsiteY1422" fmla="*/ 5010918 h 5501465"/>
              <a:gd name="connsiteX1423" fmla="*/ 3215047 w 5371570"/>
              <a:gd name="connsiteY1423" fmla="*/ 5020851 h 5501465"/>
              <a:gd name="connsiteX1424" fmla="*/ 3212754 w 5371570"/>
              <a:gd name="connsiteY1424" fmla="*/ 5030275 h 5501465"/>
              <a:gd name="connsiteX1425" fmla="*/ 3210207 w 5371570"/>
              <a:gd name="connsiteY1425" fmla="*/ 5039953 h 5501465"/>
              <a:gd name="connsiteX1426" fmla="*/ 3206896 w 5371570"/>
              <a:gd name="connsiteY1426" fmla="*/ 5049123 h 5501465"/>
              <a:gd name="connsiteX1427" fmla="*/ 3203585 w 5371570"/>
              <a:gd name="connsiteY1427" fmla="*/ 5058546 h 5501465"/>
              <a:gd name="connsiteX1428" fmla="*/ 3199510 w 5371570"/>
              <a:gd name="connsiteY1428" fmla="*/ 5067461 h 5501465"/>
              <a:gd name="connsiteX1429" fmla="*/ 3195180 w 5371570"/>
              <a:gd name="connsiteY1429" fmla="*/ 5076375 h 5501465"/>
              <a:gd name="connsiteX1430" fmla="*/ 3190341 w 5371570"/>
              <a:gd name="connsiteY1430" fmla="*/ 5085035 h 5501465"/>
              <a:gd name="connsiteX1431" fmla="*/ 3185502 w 5371570"/>
              <a:gd name="connsiteY1431" fmla="*/ 5093695 h 5501465"/>
              <a:gd name="connsiteX1432" fmla="*/ 3180153 w 5371570"/>
              <a:gd name="connsiteY1432" fmla="*/ 5101845 h 5501465"/>
              <a:gd name="connsiteX1433" fmla="*/ 3174295 w 5371570"/>
              <a:gd name="connsiteY1433" fmla="*/ 5109995 h 5501465"/>
              <a:gd name="connsiteX1434" fmla="*/ 3168182 w 5371570"/>
              <a:gd name="connsiteY1434" fmla="*/ 5117891 h 5501465"/>
              <a:gd name="connsiteX1435" fmla="*/ 3161815 w 5371570"/>
              <a:gd name="connsiteY1435" fmla="*/ 5125277 h 5501465"/>
              <a:gd name="connsiteX1436" fmla="*/ 3154938 w 5371570"/>
              <a:gd name="connsiteY1436" fmla="*/ 5132409 h 5501465"/>
              <a:gd name="connsiteX1437" fmla="*/ 3148061 w 5371570"/>
              <a:gd name="connsiteY1437" fmla="*/ 5139540 h 5501465"/>
              <a:gd name="connsiteX1438" fmla="*/ 3140930 w 5371570"/>
              <a:gd name="connsiteY1438" fmla="*/ 5146162 h 5501465"/>
              <a:gd name="connsiteX1439" fmla="*/ 3133543 w 5371570"/>
              <a:gd name="connsiteY1439" fmla="*/ 5152275 h 5501465"/>
              <a:gd name="connsiteX1440" fmla="*/ 3125648 w 5371570"/>
              <a:gd name="connsiteY1440" fmla="*/ 5158388 h 5501465"/>
              <a:gd name="connsiteX1441" fmla="*/ 3118007 w 5371570"/>
              <a:gd name="connsiteY1441" fmla="*/ 5163991 h 5501465"/>
              <a:gd name="connsiteX1442" fmla="*/ 3110111 w 5371570"/>
              <a:gd name="connsiteY1442" fmla="*/ 5169085 h 5501465"/>
              <a:gd name="connsiteX1443" fmla="*/ 3101706 w 5371570"/>
              <a:gd name="connsiteY1443" fmla="*/ 5173670 h 5501465"/>
              <a:gd name="connsiteX1444" fmla="*/ 3093556 w 5371570"/>
              <a:gd name="connsiteY1444" fmla="*/ 5178254 h 5501465"/>
              <a:gd name="connsiteX1445" fmla="*/ 3085151 w 5371570"/>
              <a:gd name="connsiteY1445" fmla="*/ 5182075 h 5501465"/>
              <a:gd name="connsiteX1446" fmla="*/ 3076236 w 5371570"/>
              <a:gd name="connsiteY1446" fmla="*/ 5185895 h 5501465"/>
              <a:gd name="connsiteX1447" fmla="*/ 3067831 w 5371570"/>
              <a:gd name="connsiteY1447" fmla="*/ 5188697 h 5501465"/>
              <a:gd name="connsiteX1448" fmla="*/ 3058917 w 5371570"/>
              <a:gd name="connsiteY1448" fmla="*/ 5191244 h 5501465"/>
              <a:gd name="connsiteX1449" fmla="*/ 3050003 w 5371570"/>
              <a:gd name="connsiteY1449" fmla="*/ 5193536 h 5501465"/>
              <a:gd name="connsiteX1450" fmla="*/ 3041088 w 5371570"/>
              <a:gd name="connsiteY1450" fmla="*/ 5195064 h 5501465"/>
              <a:gd name="connsiteX1451" fmla="*/ 3031919 w 5371570"/>
              <a:gd name="connsiteY1451" fmla="*/ 5195828 h 5501465"/>
              <a:gd name="connsiteX1452" fmla="*/ 3023005 w 5371570"/>
              <a:gd name="connsiteY1452" fmla="*/ 5196338 h 5501465"/>
              <a:gd name="connsiteX1453" fmla="*/ 3014090 w 5371570"/>
              <a:gd name="connsiteY1453" fmla="*/ 5196338 h 5501465"/>
              <a:gd name="connsiteX1454" fmla="*/ 2985819 w 5371570"/>
              <a:gd name="connsiteY1454" fmla="*/ 5198375 h 5501465"/>
              <a:gd name="connsiteX1455" fmla="*/ 2971556 w 5371570"/>
              <a:gd name="connsiteY1455" fmla="*/ 5198885 h 5501465"/>
              <a:gd name="connsiteX1456" fmla="*/ 2957547 w 5371570"/>
              <a:gd name="connsiteY1456" fmla="*/ 5199394 h 5501465"/>
              <a:gd name="connsiteX1457" fmla="*/ 2943284 w 5371570"/>
              <a:gd name="connsiteY1457" fmla="*/ 5199649 h 5501465"/>
              <a:gd name="connsiteX1458" fmla="*/ 2929276 w 5371570"/>
              <a:gd name="connsiteY1458" fmla="*/ 5199394 h 5501465"/>
              <a:gd name="connsiteX1459" fmla="*/ 2915268 w 5371570"/>
              <a:gd name="connsiteY1459" fmla="*/ 5198885 h 5501465"/>
              <a:gd name="connsiteX1460" fmla="*/ 2901259 w 5371570"/>
              <a:gd name="connsiteY1460" fmla="*/ 5198121 h 5501465"/>
              <a:gd name="connsiteX1461" fmla="*/ 2887506 w 5371570"/>
              <a:gd name="connsiteY1461" fmla="*/ 5196592 h 5501465"/>
              <a:gd name="connsiteX1462" fmla="*/ 2873497 w 5371570"/>
              <a:gd name="connsiteY1462" fmla="*/ 5194810 h 5501465"/>
              <a:gd name="connsiteX1463" fmla="*/ 2859744 w 5371570"/>
              <a:gd name="connsiteY1463" fmla="*/ 5192517 h 5501465"/>
              <a:gd name="connsiteX1464" fmla="*/ 2845990 w 5371570"/>
              <a:gd name="connsiteY1464" fmla="*/ 5189461 h 5501465"/>
              <a:gd name="connsiteX1465" fmla="*/ 2839368 w 5371570"/>
              <a:gd name="connsiteY1465" fmla="*/ 5187678 h 5501465"/>
              <a:gd name="connsiteX1466" fmla="*/ 2832236 w 5371570"/>
              <a:gd name="connsiteY1466" fmla="*/ 5185895 h 5501465"/>
              <a:gd name="connsiteX1467" fmla="*/ 2825614 w 5371570"/>
              <a:gd name="connsiteY1467" fmla="*/ 5183603 h 5501465"/>
              <a:gd name="connsiteX1468" fmla="*/ 2818992 w 5371570"/>
              <a:gd name="connsiteY1468" fmla="*/ 5181565 h 5501465"/>
              <a:gd name="connsiteX1469" fmla="*/ 2812115 w 5371570"/>
              <a:gd name="connsiteY1469" fmla="*/ 5179018 h 5501465"/>
              <a:gd name="connsiteX1470" fmla="*/ 2805493 w 5371570"/>
              <a:gd name="connsiteY1470" fmla="*/ 5176471 h 5501465"/>
              <a:gd name="connsiteX1471" fmla="*/ 2798871 w 5371570"/>
              <a:gd name="connsiteY1471" fmla="*/ 5173415 h 5501465"/>
              <a:gd name="connsiteX1472" fmla="*/ 2792249 w 5371570"/>
              <a:gd name="connsiteY1472" fmla="*/ 5170613 h 5501465"/>
              <a:gd name="connsiteX1473" fmla="*/ 2783844 w 5371570"/>
              <a:gd name="connsiteY1473" fmla="*/ 5168576 h 5501465"/>
              <a:gd name="connsiteX1474" fmla="*/ 2776203 w 5371570"/>
              <a:gd name="connsiteY1474" fmla="*/ 5166029 h 5501465"/>
              <a:gd name="connsiteX1475" fmla="*/ 2768562 w 5371570"/>
              <a:gd name="connsiteY1475" fmla="*/ 5163227 h 5501465"/>
              <a:gd name="connsiteX1476" fmla="*/ 2761176 w 5371570"/>
              <a:gd name="connsiteY1476" fmla="*/ 5159916 h 5501465"/>
              <a:gd name="connsiteX1477" fmla="*/ 2754299 w 5371570"/>
              <a:gd name="connsiteY1477" fmla="*/ 5156605 h 5501465"/>
              <a:gd name="connsiteX1478" fmla="*/ 2747422 w 5371570"/>
              <a:gd name="connsiteY1478" fmla="*/ 5152530 h 5501465"/>
              <a:gd name="connsiteX1479" fmla="*/ 2740800 w 5371570"/>
              <a:gd name="connsiteY1479" fmla="*/ 5148455 h 5501465"/>
              <a:gd name="connsiteX1480" fmla="*/ 2734432 w 5371570"/>
              <a:gd name="connsiteY1480" fmla="*/ 5143870 h 5501465"/>
              <a:gd name="connsiteX1481" fmla="*/ 2728320 w 5371570"/>
              <a:gd name="connsiteY1481" fmla="*/ 5139285 h 5501465"/>
              <a:gd name="connsiteX1482" fmla="*/ 2722207 w 5371570"/>
              <a:gd name="connsiteY1482" fmla="*/ 5134446 h 5501465"/>
              <a:gd name="connsiteX1483" fmla="*/ 2716349 w 5371570"/>
              <a:gd name="connsiteY1483" fmla="*/ 5129352 h 5501465"/>
              <a:gd name="connsiteX1484" fmla="*/ 2710745 w 5371570"/>
              <a:gd name="connsiteY1484" fmla="*/ 5123749 h 5501465"/>
              <a:gd name="connsiteX1485" fmla="*/ 2705142 w 5371570"/>
              <a:gd name="connsiteY1485" fmla="*/ 5118400 h 5501465"/>
              <a:gd name="connsiteX1486" fmla="*/ 2699793 w 5371570"/>
              <a:gd name="connsiteY1486" fmla="*/ 5112542 h 5501465"/>
              <a:gd name="connsiteX1487" fmla="*/ 2694445 w 5371570"/>
              <a:gd name="connsiteY1487" fmla="*/ 5106684 h 5501465"/>
              <a:gd name="connsiteX1488" fmla="*/ 2689351 w 5371570"/>
              <a:gd name="connsiteY1488" fmla="*/ 5100826 h 5501465"/>
              <a:gd name="connsiteX1489" fmla="*/ 2689351 w 5371570"/>
              <a:gd name="connsiteY1489" fmla="*/ 5100571 h 5501465"/>
              <a:gd name="connsiteX1490" fmla="*/ 2687059 w 5371570"/>
              <a:gd name="connsiteY1490" fmla="*/ 5100826 h 5501465"/>
              <a:gd name="connsiteX1491" fmla="*/ 2684512 w 5371570"/>
              <a:gd name="connsiteY1491" fmla="*/ 5100826 h 5501465"/>
              <a:gd name="connsiteX1492" fmla="*/ 2682474 w 5371570"/>
              <a:gd name="connsiteY1492" fmla="*/ 5100571 h 5501465"/>
              <a:gd name="connsiteX1493" fmla="*/ 2680436 w 5371570"/>
              <a:gd name="connsiteY1493" fmla="*/ 5100317 h 5501465"/>
              <a:gd name="connsiteX1494" fmla="*/ 2678144 w 5371570"/>
              <a:gd name="connsiteY1494" fmla="*/ 5099807 h 5501465"/>
              <a:gd name="connsiteX1495" fmla="*/ 2676361 w 5371570"/>
              <a:gd name="connsiteY1495" fmla="*/ 5099043 h 5501465"/>
              <a:gd name="connsiteX1496" fmla="*/ 2674578 w 5371570"/>
              <a:gd name="connsiteY1496" fmla="*/ 5098279 h 5501465"/>
              <a:gd name="connsiteX1497" fmla="*/ 2672541 w 5371570"/>
              <a:gd name="connsiteY1497" fmla="*/ 5097515 h 5501465"/>
              <a:gd name="connsiteX1498" fmla="*/ 2669484 w 5371570"/>
              <a:gd name="connsiteY1498" fmla="*/ 5094968 h 5501465"/>
              <a:gd name="connsiteX1499" fmla="*/ 2666173 w 5371570"/>
              <a:gd name="connsiteY1499" fmla="*/ 5092421 h 5501465"/>
              <a:gd name="connsiteX1500" fmla="*/ 2663626 w 5371570"/>
              <a:gd name="connsiteY1500" fmla="*/ 5089110 h 5501465"/>
              <a:gd name="connsiteX1501" fmla="*/ 2660825 w 5371570"/>
              <a:gd name="connsiteY1501" fmla="*/ 5085799 h 5501465"/>
              <a:gd name="connsiteX1502" fmla="*/ 2601480 w 5371570"/>
              <a:gd name="connsiteY1502" fmla="*/ 5030275 h 5501465"/>
              <a:gd name="connsiteX1503" fmla="*/ 2585180 w 5371570"/>
              <a:gd name="connsiteY1503" fmla="*/ 5017031 h 5501465"/>
              <a:gd name="connsiteX1504" fmla="*/ 2578048 w 5371570"/>
              <a:gd name="connsiteY1504" fmla="*/ 5004041 h 5501465"/>
              <a:gd name="connsiteX1505" fmla="*/ 2570662 w 5371570"/>
              <a:gd name="connsiteY1505" fmla="*/ 4991052 h 5501465"/>
              <a:gd name="connsiteX1506" fmla="*/ 2558182 w 5371570"/>
              <a:gd name="connsiteY1506" fmla="*/ 4981118 h 5501465"/>
              <a:gd name="connsiteX1507" fmla="*/ 2545956 w 5371570"/>
              <a:gd name="connsiteY1507" fmla="*/ 4970676 h 5501465"/>
              <a:gd name="connsiteX1508" fmla="*/ 2533985 w 5371570"/>
              <a:gd name="connsiteY1508" fmla="*/ 4959978 h 5501465"/>
              <a:gd name="connsiteX1509" fmla="*/ 2522524 w 5371570"/>
              <a:gd name="connsiteY1509" fmla="*/ 4949026 h 5501465"/>
              <a:gd name="connsiteX1510" fmla="*/ 2511063 w 5371570"/>
              <a:gd name="connsiteY1510" fmla="*/ 4938329 h 5501465"/>
              <a:gd name="connsiteX1511" fmla="*/ 2500111 w 5371570"/>
              <a:gd name="connsiteY1511" fmla="*/ 4926868 h 5501465"/>
              <a:gd name="connsiteX1512" fmla="*/ 2489159 w 5371570"/>
              <a:gd name="connsiteY1512" fmla="*/ 4915406 h 5501465"/>
              <a:gd name="connsiteX1513" fmla="*/ 2478461 w 5371570"/>
              <a:gd name="connsiteY1513" fmla="*/ 4903690 h 5501465"/>
              <a:gd name="connsiteX1514" fmla="*/ 2457576 w 5371570"/>
              <a:gd name="connsiteY1514" fmla="*/ 4880258 h 5501465"/>
              <a:gd name="connsiteX1515" fmla="*/ 2436691 w 5371570"/>
              <a:gd name="connsiteY1515" fmla="*/ 4856571 h 5501465"/>
              <a:gd name="connsiteX1516" fmla="*/ 2416060 w 5371570"/>
              <a:gd name="connsiteY1516" fmla="*/ 4832630 h 5501465"/>
              <a:gd name="connsiteX1517" fmla="*/ 2394921 w 5371570"/>
              <a:gd name="connsiteY1517" fmla="*/ 4809198 h 5501465"/>
              <a:gd name="connsiteX1518" fmla="*/ 2306031 w 5371570"/>
              <a:gd name="connsiteY1518" fmla="*/ 4711139 h 5501465"/>
              <a:gd name="connsiteX1519" fmla="*/ 2274449 w 5371570"/>
              <a:gd name="connsiteY1519" fmla="*/ 4670387 h 5501465"/>
              <a:gd name="connsiteX1520" fmla="*/ 2261204 w 5371570"/>
              <a:gd name="connsiteY1520" fmla="*/ 4657653 h 5501465"/>
              <a:gd name="connsiteX1521" fmla="*/ 2256365 w 5371570"/>
              <a:gd name="connsiteY1521" fmla="*/ 4652813 h 5501465"/>
              <a:gd name="connsiteX1522" fmla="*/ 2251781 w 5371570"/>
              <a:gd name="connsiteY1522" fmla="*/ 4647719 h 5501465"/>
              <a:gd name="connsiteX1523" fmla="*/ 2247196 w 5371570"/>
              <a:gd name="connsiteY1523" fmla="*/ 4642371 h 5501465"/>
              <a:gd name="connsiteX1524" fmla="*/ 2242611 w 5371570"/>
              <a:gd name="connsiteY1524" fmla="*/ 4637277 h 5501465"/>
              <a:gd name="connsiteX1525" fmla="*/ 2234206 w 5371570"/>
              <a:gd name="connsiteY1525" fmla="*/ 4626579 h 5501465"/>
              <a:gd name="connsiteX1526" fmla="*/ 2225292 w 5371570"/>
              <a:gd name="connsiteY1526" fmla="*/ 4615628 h 5501465"/>
              <a:gd name="connsiteX1527" fmla="*/ 2220453 w 5371570"/>
              <a:gd name="connsiteY1527" fmla="*/ 4610024 h 5501465"/>
              <a:gd name="connsiteX1528" fmla="*/ 2215614 w 5371570"/>
              <a:gd name="connsiteY1528" fmla="*/ 4604930 h 5501465"/>
              <a:gd name="connsiteX1529" fmla="*/ 2210774 w 5371570"/>
              <a:gd name="connsiteY1529" fmla="*/ 4599836 h 5501465"/>
              <a:gd name="connsiteX1530" fmla="*/ 2205426 w 5371570"/>
              <a:gd name="connsiteY1530" fmla="*/ 4594742 h 5501465"/>
              <a:gd name="connsiteX1531" fmla="*/ 2199822 w 5371570"/>
              <a:gd name="connsiteY1531" fmla="*/ 4590412 h 5501465"/>
              <a:gd name="connsiteX1532" fmla="*/ 2193710 w 5371570"/>
              <a:gd name="connsiteY1532" fmla="*/ 4585828 h 5501465"/>
              <a:gd name="connsiteX1533" fmla="*/ 2187087 w 5371570"/>
              <a:gd name="connsiteY1533" fmla="*/ 4581753 h 5501465"/>
              <a:gd name="connsiteX1534" fmla="*/ 2179956 w 5371570"/>
              <a:gd name="connsiteY1534" fmla="*/ 4578187 h 5501465"/>
              <a:gd name="connsiteX1535" fmla="*/ 2180211 w 5371570"/>
              <a:gd name="connsiteY1535" fmla="*/ 4582007 h 5501465"/>
              <a:gd name="connsiteX1536" fmla="*/ 2180720 w 5371570"/>
              <a:gd name="connsiteY1536" fmla="*/ 4585828 h 5501465"/>
              <a:gd name="connsiteX1537" fmla="*/ 2181484 w 5371570"/>
              <a:gd name="connsiteY1537" fmla="*/ 4589903 h 5501465"/>
              <a:gd name="connsiteX1538" fmla="*/ 2182248 w 5371570"/>
              <a:gd name="connsiteY1538" fmla="*/ 4593469 h 5501465"/>
              <a:gd name="connsiteX1539" fmla="*/ 2184286 w 5371570"/>
              <a:gd name="connsiteY1539" fmla="*/ 4600855 h 5501465"/>
              <a:gd name="connsiteX1540" fmla="*/ 2187087 w 5371570"/>
              <a:gd name="connsiteY1540" fmla="*/ 4608241 h 5501465"/>
              <a:gd name="connsiteX1541" fmla="*/ 2189634 w 5371570"/>
              <a:gd name="connsiteY1541" fmla="*/ 4615628 h 5501465"/>
              <a:gd name="connsiteX1542" fmla="*/ 2192945 w 5371570"/>
              <a:gd name="connsiteY1542" fmla="*/ 4622759 h 5501465"/>
              <a:gd name="connsiteX1543" fmla="*/ 2199058 w 5371570"/>
              <a:gd name="connsiteY1543" fmla="*/ 4637022 h 5501465"/>
              <a:gd name="connsiteX1544" fmla="*/ 2201605 w 5371570"/>
              <a:gd name="connsiteY1544" fmla="*/ 4644154 h 5501465"/>
              <a:gd name="connsiteX1545" fmla="*/ 2203897 w 5371570"/>
              <a:gd name="connsiteY1545" fmla="*/ 4651285 h 5501465"/>
              <a:gd name="connsiteX1546" fmla="*/ 2206190 w 5371570"/>
              <a:gd name="connsiteY1546" fmla="*/ 4658671 h 5501465"/>
              <a:gd name="connsiteX1547" fmla="*/ 2206954 w 5371570"/>
              <a:gd name="connsiteY1547" fmla="*/ 4662237 h 5501465"/>
              <a:gd name="connsiteX1548" fmla="*/ 2207463 w 5371570"/>
              <a:gd name="connsiteY1548" fmla="*/ 4665803 h 5501465"/>
              <a:gd name="connsiteX1549" fmla="*/ 2207718 w 5371570"/>
              <a:gd name="connsiteY1549" fmla="*/ 4669623 h 5501465"/>
              <a:gd name="connsiteX1550" fmla="*/ 2207973 w 5371570"/>
              <a:gd name="connsiteY1550" fmla="*/ 4673444 h 5501465"/>
              <a:gd name="connsiteX1551" fmla="*/ 2207973 w 5371570"/>
              <a:gd name="connsiteY1551" fmla="*/ 4677010 h 5501465"/>
              <a:gd name="connsiteX1552" fmla="*/ 2207718 w 5371570"/>
              <a:gd name="connsiteY1552" fmla="*/ 4680830 h 5501465"/>
              <a:gd name="connsiteX1553" fmla="*/ 2207209 w 5371570"/>
              <a:gd name="connsiteY1553" fmla="*/ 4684905 h 5501465"/>
              <a:gd name="connsiteX1554" fmla="*/ 2206444 w 5371570"/>
              <a:gd name="connsiteY1554" fmla="*/ 4688471 h 5501465"/>
              <a:gd name="connsiteX1555" fmla="*/ 2205426 w 5371570"/>
              <a:gd name="connsiteY1555" fmla="*/ 4692546 h 5501465"/>
              <a:gd name="connsiteX1556" fmla="*/ 2203643 w 5371570"/>
              <a:gd name="connsiteY1556" fmla="*/ 4696621 h 5501465"/>
              <a:gd name="connsiteX1557" fmla="*/ 2204662 w 5371570"/>
              <a:gd name="connsiteY1557" fmla="*/ 4698149 h 5501465"/>
              <a:gd name="connsiteX1558" fmla="*/ 2205171 w 5371570"/>
              <a:gd name="connsiteY1558" fmla="*/ 4699423 h 5501465"/>
              <a:gd name="connsiteX1559" fmla="*/ 2205426 w 5371570"/>
              <a:gd name="connsiteY1559" fmla="*/ 4700951 h 5501465"/>
              <a:gd name="connsiteX1560" fmla="*/ 2205680 w 5371570"/>
              <a:gd name="connsiteY1560" fmla="*/ 4702734 h 5501465"/>
              <a:gd name="connsiteX1561" fmla="*/ 2205680 w 5371570"/>
              <a:gd name="connsiteY1561" fmla="*/ 4704262 h 5501465"/>
              <a:gd name="connsiteX1562" fmla="*/ 2205426 w 5371570"/>
              <a:gd name="connsiteY1562" fmla="*/ 4705790 h 5501465"/>
              <a:gd name="connsiteX1563" fmla="*/ 2204916 w 5371570"/>
              <a:gd name="connsiteY1563" fmla="*/ 4707319 h 5501465"/>
              <a:gd name="connsiteX1564" fmla="*/ 2204152 w 5371570"/>
              <a:gd name="connsiteY1564" fmla="*/ 4709101 h 5501465"/>
              <a:gd name="connsiteX1565" fmla="*/ 2203897 w 5371570"/>
              <a:gd name="connsiteY1565" fmla="*/ 4716997 h 5501465"/>
              <a:gd name="connsiteX1566" fmla="*/ 2204152 w 5371570"/>
              <a:gd name="connsiteY1566" fmla="*/ 4725402 h 5501465"/>
              <a:gd name="connsiteX1567" fmla="*/ 2204916 w 5371570"/>
              <a:gd name="connsiteY1567" fmla="*/ 4741448 h 5501465"/>
              <a:gd name="connsiteX1568" fmla="*/ 2205680 w 5371570"/>
              <a:gd name="connsiteY1568" fmla="*/ 4758003 h 5501465"/>
              <a:gd name="connsiteX1569" fmla="*/ 2206190 w 5371570"/>
              <a:gd name="connsiteY1569" fmla="*/ 4774304 h 5501465"/>
              <a:gd name="connsiteX1570" fmla="*/ 2206190 w 5371570"/>
              <a:gd name="connsiteY1570" fmla="*/ 4782454 h 5501465"/>
              <a:gd name="connsiteX1571" fmla="*/ 2205935 w 5371570"/>
              <a:gd name="connsiteY1571" fmla="*/ 4790605 h 5501465"/>
              <a:gd name="connsiteX1572" fmla="*/ 2205426 w 5371570"/>
              <a:gd name="connsiteY1572" fmla="*/ 4798755 h 5501465"/>
              <a:gd name="connsiteX1573" fmla="*/ 2204152 w 5371570"/>
              <a:gd name="connsiteY1573" fmla="*/ 4806651 h 5501465"/>
              <a:gd name="connsiteX1574" fmla="*/ 2203134 w 5371570"/>
              <a:gd name="connsiteY1574" fmla="*/ 4814801 h 5501465"/>
              <a:gd name="connsiteX1575" fmla="*/ 2201351 w 5371570"/>
              <a:gd name="connsiteY1575" fmla="*/ 4822697 h 5501465"/>
              <a:gd name="connsiteX1576" fmla="*/ 2199313 w 5371570"/>
              <a:gd name="connsiteY1576" fmla="*/ 4830592 h 5501465"/>
              <a:gd name="connsiteX1577" fmla="*/ 2196511 w 5371570"/>
              <a:gd name="connsiteY1577" fmla="*/ 4838742 h 5501465"/>
              <a:gd name="connsiteX1578" fmla="*/ 2195747 w 5371570"/>
              <a:gd name="connsiteY1578" fmla="*/ 4841544 h 5501465"/>
              <a:gd name="connsiteX1579" fmla="*/ 2194728 w 5371570"/>
              <a:gd name="connsiteY1579" fmla="*/ 4844855 h 5501465"/>
              <a:gd name="connsiteX1580" fmla="*/ 2193455 w 5371570"/>
              <a:gd name="connsiteY1580" fmla="*/ 4847657 h 5501465"/>
              <a:gd name="connsiteX1581" fmla="*/ 2191163 w 5371570"/>
              <a:gd name="connsiteY1581" fmla="*/ 4850713 h 5501465"/>
              <a:gd name="connsiteX1582" fmla="*/ 2174607 w 5371570"/>
              <a:gd name="connsiteY1582" fmla="*/ 4875928 h 5501465"/>
              <a:gd name="connsiteX1583" fmla="*/ 2174353 w 5371570"/>
              <a:gd name="connsiteY1583" fmla="*/ 4881022 h 5501465"/>
              <a:gd name="connsiteX1584" fmla="*/ 2174098 w 5371570"/>
              <a:gd name="connsiteY1584" fmla="*/ 4885862 h 5501465"/>
              <a:gd name="connsiteX1585" fmla="*/ 2173334 w 5371570"/>
              <a:gd name="connsiteY1585" fmla="*/ 4890191 h 5501465"/>
              <a:gd name="connsiteX1586" fmla="*/ 2172315 w 5371570"/>
              <a:gd name="connsiteY1586" fmla="*/ 4894776 h 5501465"/>
              <a:gd name="connsiteX1587" fmla="*/ 2173079 w 5371570"/>
              <a:gd name="connsiteY1587" fmla="*/ 4901398 h 5501465"/>
              <a:gd name="connsiteX1588" fmla="*/ 2173843 w 5371570"/>
              <a:gd name="connsiteY1588" fmla="*/ 4908020 h 5501465"/>
              <a:gd name="connsiteX1589" fmla="*/ 2176135 w 5371570"/>
              <a:gd name="connsiteY1589" fmla="*/ 4922029 h 5501465"/>
              <a:gd name="connsiteX1590" fmla="*/ 2176900 w 5371570"/>
              <a:gd name="connsiteY1590" fmla="*/ 4928651 h 5501465"/>
              <a:gd name="connsiteX1591" fmla="*/ 2177409 w 5371570"/>
              <a:gd name="connsiteY1591" fmla="*/ 4935018 h 5501465"/>
              <a:gd name="connsiteX1592" fmla="*/ 2177409 w 5371570"/>
              <a:gd name="connsiteY1592" fmla="*/ 4938329 h 5501465"/>
              <a:gd name="connsiteX1593" fmla="*/ 2177154 w 5371570"/>
              <a:gd name="connsiteY1593" fmla="*/ 4941131 h 5501465"/>
              <a:gd name="connsiteX1594" fmla="*/ 2176645 w 5371570"/>
              <a:gd name="connsiteY1594" fmla="*/ 4944187 h 5501465"/>
              <a:gd name="connsiteX1595" fmla="*/ 2176135 w 5371570"/>
              <a:gd name="connsiteY1595" fmla="*/ 4946734 h 5501465"/>
              <a:gd name="connsiteX1596" fmla="*/ 2175371 w 5371570"/>
              <a:gd name="connsiteY1596" fmla="*/ 4949281 h 5501465"/>
              <a:gd name="connsiteX1597" fmla="*/ 2174098 w 5371570"/>
              <a:gd name="connsiteY1597" fmla="*/ 4951828 h 5501465"/>
              <a:gd name="connsiteX1598" fmla="*/ 2172570 w 5371570"/>
              <a:gd name="connsiteY1598" fmla="*/ 4953866 h 5501465"/>
              <a:gd name="connsiteX1599" fmla="*/ 2171042 w 5371570"/>
              <a:gd name="connsiteY1599" fmla="*/ 4956158 h 5501465"/>
              <a:gd name="connsiteX1600" fmla="*/ 2168749 w 5371570"/>
              <a:gd name="connsiteY1600" fmla="*/ 4957941 h 5501465"/>
              <a:gd name="connsiteX1601" fmla="*/ 2166457 w 5371570"/>
              <a:gd name="connsiteY1601" fmla="*/ 4959469 h 5501465"/>
              <a:gd name="connsiteX1602" fmla="*/ 2163655 w 5371570"/>
              <a:gd name="connsiteY1602" fmla="*/ 4960743 h 5501465"/>
              <a:gd name="connsiteX1603" fmla="*/ 2160344 w 5371570"/>
              <a:gd name="connsiteY1603" fmla="*/ 4962271 h 5501465"/>
              <a:gd name="connsiteX1604" fmla="*/ 2156778 w 5371570"/>
              <a:gd name="connsiteY1604" fmla="*/ 4963035 h 5501465"/>
              <a:gd name="connsiteX1605" fmla="*/ 2152703 w 5371570"/>
              <a:gd name="connsiteY1605" fmla="*/ 4963544 h 5501465"/>
              <a:gd name="connsiteX1606" fmla="*/ 2148119 w 5371570"/>
              <a:gd name="connsiteY1606" fmla="*/ 4963799 h 5501465"/>
              <a:gd name="connsiteX1607" fmla="*/ 2143025 w 5371570"/>
              <a:gd name="connsiteY1607" fmla="*/ 4963799 h 5501465"/>
              <a:gd name="connsiteX1608" fmla="*/ 2137421 w 5371570"/>
              <a:gd name="connsiteY1608" fmla="*/ 4963544 h 5501465"/>
              <a:gd name="connsiteX1609" fmla="*/ 2131309 w 5371570"/>
              <a:gd name="connsiteY1609" fmla="*/ 4963035 h 5501465"/>
              <a:gd name="connsiteX1610" fmla="*/ 2124432 w 5371570"/>
              <a:gd name="connsiteY1610" fmla="*/ 4962016 h 5501465"/>
              <a:gd name="connsiteX1611" fmla="*/ 2117300 w 5371570"/>
              <a:gd name="connsiteY1611" fmla="*/ 4960488 h 5501465"/>
              <a:gd name="connsiteX1612" fmla="*/ 2108895 w 5371570"/>
              <a:gd name="connsiteY1612" fmla="*/ 4968893 h 5501465"/>
              <a:gd name="connsiteX1613" fmla="*/ 2100745 w 5371570"/>
              <a:gd name="connsiteY1613" fmla="*/ 4976279 h 5501465"/>
              <a:gd name="connsiteX1614" fmla="*/ 2092340 w 5371570"/>
              <a:gd name="connsiteY1614" fmla="*/ 4983156 h 5501465"/>
              <a:gd name="connsiteX1615" fmla="*/ 2083935 w 5371570"/>
              <a:gd name="connsiteY1615" fmla="*/ 4989269 h 5501465"/>
              <a:gd name="connsiteX1616" fmla="*/ 2075021 w 5371570"/>
              <a:gd name="connsiteY1616" fmla="*/ 4994872 h 5501465"/>
              <a:gd name="connsiteX1617" fmla="*/ 2066361 w 5371570"/>
              <a:gd name="connsiteY1617" fmla="*/ 4999711 h 5501465"/>
              <a:gd name="connsiteX1618" fmla="*/ 2057446 w 5371570"/>
              <a:gd name="connsiteY1618" fmla="*/ 5004041 h 5501465"/>
              <a:gd name="connsiteX1619" fmla="*/ 2048787 w 5371570"/>
              <a:gd name="connsiteY1619" fmla="*/ 5007352 h 5501465"/>
              <a:gd name="connsiteX1620" fmla="*/ 2039618 w 5371570"/>
              <a:gd name="connsiteY1620" fmla="*/ 5010663 h 5501465"/>
              <a:gd name="connsiteX1621" fmla="*/ 2030703 w 5371570"/>
              <a:gd name="connsiteY1621" fmla="*/ 5013210 h 5501465"/>
              <a:gd name="connsiteX1622" fmla="*/ 2021534 w 5371570"/>
              <a:gd name="connsiteY1622" fmla="*/ 5015503 h 5501465"/>
              <a:gd name="connsiteX1623" fmla="*/ 2012365 w 5371570"/>
              <a:gd name="connsiteY1623" fmla="*/ 5017031 h 5501465"/>
              <a:gd name="connsiteX1624" fmla="*/ 2002941 w 5371570"/>
              <a:gd name="connsiteY1624" fmla="*/ 5018304 h 5501465"/>
              <a:gd name="connsiteX1625" fmla="*/ 1993772 w 5371570"/>
              <a:gd name="connsiteY1625" fmla="*/ 5019068 h 5501465"/>
              <a:gd name="connsiteX1626" fmla="*/ 1984348 w 5371570"/>
              <a:gd name="connsiteY1626" fmla="*/ 5019578 h 5501465"/>
              <a:gd name="connsiteX1627" fmla="*/ 1974670 w 5371570"/>
              <a:gd name="connsiteY1627" fmla="*/ 5019578 h 5501465"/>
              <a:gd name="connsiteX1628" fmla="*/ 1965246 w 5371570"/>
              <a:gd name="connsiteY1628" fmla="*/ 5019578 h 5501465"/>
              <a:gd name="connsiteX1629" fmla="*/ 1955822 w 5371570"/>
              <a:gd name="connsiteY1629" fmla="*/ 5019323 h 5501465"/>
              <a:gd name="connsiteX1630" fmla="*/ 1946398 w 5371570"/>
              <a:gd name="connsiteY1630" fmla="*/ 5018559 h 5501465"/>
              <a:gd name="connsiteX1631" fmla="*/ 1936465 w 5371570"/>
              <a:gd name="connsiteY1631" fmla="*/ 5017795 h 5501465"/>
              <a:gd name="connsiteX1632" fmla="*/ 1917363 w 5371570"/>
              <a:gd name="connsiteY1632" fmla="*/ 5015757 h 5501465"/>
              <a:gd name="connsiteX1633" fmla="*/ 1897751 w 5371570"/>
              <a:gd name="connsiteY1633" fmla="*/ 5012956 h 5501465"/>
              <a:gd name="connsiteX1634" fmla="*/ 1859037 w 5371570"/>
              <a:gd name="connsiteY1634" fmla="*/ 5007352 h 5501465"/>
              <a:gd name="connsiteX1635" fmla="*/ 1839425 w 5371570"/>
              <a:gd name="connsiteY1635" fmla="*/ 5005060 h 5501465"/>
              <a:gd name="connsiteX1636" fmla="*/ 1830002 w 5371570"/>
              <a:gd name="connsiteY1636" fmla="*/ 5004041 h 5501465"/>
              <a:gd name="connsiteX1637" fmla="*/ 1820323 w 5371570"/>
              <a:gd name="connsiteY1637" fmla="*/ 5003022 h 5501465"/>
              <a:gd name="connsiteX1638" fmla="*/ 1813192 w 5371570"/>
              <a:gd name="connsiteY1638" fmla="*/ 5000475 h 5501465"/>
              <a:gd name="connsiteX1639" fmla="*/ 1806315 w 5371570"/>
              <a:gd name="connsiteY1639" fmla="*/ 4998183 h 5501465"/>
              <a:gd name="connsiteX1640" fmla="*/ 1799693 w 5371570"/>
              <a:gd name="connsiteY1640" fmla="*/ 4995127 h 5501465"/>
              <a:gd name="connsiteX1641" fmla="*/ 1792816 w 5371570"/>
              <a:gd name="connsiteY1641" fmla="*/ 4992580 h 5501465"/>
              <a:gd name="connsiteX1642" fmla="*/ 1786194 w 5371570"/>
              <a:gd name="connsiteY1642" fmla="*/ 4989269 h 5501465"/>
              <a:gd name="connsiteX1643" fmla="*/ 1779826 w 5371570"/>
              <a:gd name="connsiteY1643" fmla="*/ 4986212 h 5501465"/>
              <a:gd name="connsiteX1644" fmla="*/ 1773713 w 5371570"/>
              <a:gd name="connsiteY1644" fmla="*/ 4982647 h 5501465"/>
              <a:gd name="connsiteX1645" fmla="*/ 1767346 w 5371570"/>
              <a:gd name="connsiteY1645" fmla="*/ 4979335 h 5501465"/>
              <a:gd name="connsiteX1646" fmla="*/ 1755375 w 5371570"/>
              <a:gd name="connsiteY1646" fmla="*/ 4971695 h 5501465"/>
              <a:gd name="connsiteX1647" fmla="*/ 1743659 w 5371570"/>
              <a:gd name="connsiteY1647" fmla="*/ 4963799 h 5501465"/>
              <a:gd name="connsiteX1648" fmla="*/ 1732198 w 5371570"/>
              <a:gd name="connsiteY1648" fmla="*/ 4955649 h 5501465"/>
              <a:gd name="connsiteX1649" fmla="*/ 1720991 w 5371570"/>
              <a:gd name="connsiteY1649" fmla="*/ 4946989 h 5501465"/>
              <a:gd name="connsiteX1650" fmla="*/ 1709784 w 5371570"/>
              <a:gd name="connsiteY1650" fmla="*/ 4938329 h 5501465"/>
              <a:gd name="connsiteX1651" fmla="*/ 1698832 w 5371570"/>
              <a:gd name="connsiteY1651" fmla="*/ 4929160 h 5501465"/>
              <a:gd name="connsiteX1652" fmla="*/ 1677183 w 5371570"/>
              <a:gd name="connsiteY1652" fmla="*/ 4911077 h 5501465"/>
              <a:gd name="connsiteX1653" fmla="*/ 1666231 w 5371570"/>
              <a:gd name="connsiteY1653" fmla="*/ 4901907 h 5501465"/>
              <a:gd name="connsiteX1654" fmla="*/ 1655279 w 5371570"/>
              <a:gd name="connsiteY1654" fmla="*/ 4893248 h 5501465"/>
              <a:gd name="connsiteX1655" fmla="*/ 1644072 w 5371570"/>
              <a:gd name="connsiteY1655" fmla="*/ 4884333 h 5501465"/>
              <a:gd name="connsiteX1656" fmla="*/ 1632611 w 5371570"/>
              <a:gd name="connsiteY1656" fmla="*/ 4875928 h 5501465"/>
              <a:gd name="connsiteX1657" fmla="*/ 1616820 w 5371570"/>
              <a:gd name="connsiteY1657" fmla="*/ 4862429 h 5501465"/>
              <a:gd name="connsiteX1658" fmla="*/ 1556202 w 5371570"/>
              <a:gd name="connsiteY1658" fmla="*/ 4795444 h 5501465"/>
              <a:gd name="connsiteX1659" fmla="*/ 1544740 w 5371570"/>
              <a:gd name="connsiteY1659" fmla="*/ 4785001 h 5501465"/>
              <a:gd name="connsiteX1660" fmla="*/ 1533788 w 5371570"/>
              <a:gd name="connsiteY1660" fmla="*/ 4774304 h 5501465"/>
              <a:gd name="connsiteX1661" fmla="*/ 1522836 w 5371570"/>
              <a:gd name="connsiteY1661" fmla="*/ 4763607 h 5501465"/>
              <a:gd name="connsiteX1662" fmla="*/ 1512139 w 5371570"/>
              <a:gd name="connsiteY1662" fmla="*/ 4752655 h 5501465"/>
              <a:gd name="connsiteX1663" fmla="*/ 1501442 w 5371570"/>
              <a:gd name="connsiteY1663" fmla="*/ 4741703 h 5501465"/>
              <a:gd name="connsiteX1664" fmla="*/ 1490999 w 5371570"/>
              <a:gd name="connsiteY1664" fmla="*/ 4730751 h 5501465"/>
              <a:gd name="connsiteX1665" fmla="*/ 1480557 w 5371570"/>
              <a:gd name="connsiteY1665" fmla="*/ 4719799 h 5501465"/>
              <a:gd name="connsiteX1666" fmla="*/ 1470114 w 5371570"/>
              <a:gd name="connsiteY1666" fmla="*/ 4708337 h 5501465"/>
              <a:gd name="connsiteX1667" fmla="*/ 1460181 w 5371570"/>
              <a:gd name="connsiteY1667" fmla="*/ 4696876 h 5501465"/>
              <a:gd name="connsiteX1668" fmla="*/ 1450248 w 5371570"/>
              <a:gd name="connsiteY1668" fmla="*/ 4685415 h 5501465"/>
              <a:gd name="connsiteX1669" fmla="*/ 1430636 w 5371570"/>
              <a:gd name="connsiteY1669" fmla="*/ 4661982 h 5501465"/>
              <a:gd name="connsiteX1670" fmla="*/ 1411534 w 5371570"/>
              <a:gd name="connsiteY1670" fmla="*/ 4638296 h 5501465"/>
              <a:gd name="connsiteX1671" fmla="*/ 1392941 w 5371570"/>
              <a:gd name="connsiteY1671" fmla="*/ 4614354 h 5501465"/>
              <a:gd name="connsiteX1672" fmla="*/ 1380206 w 5371570"/>
              <a:gd name="connsiteY1672" fmla="*/ 4599327 h 5501465"/>
              <a:gd name="connsiteX1673" fmla="*/ 1367471 w 5371570"/>
              <a:gd name="connsiteY1673" fmla="*/ 4584554 h 5501465"/>
              <a:gd name="connsiteX1674" fmla="*/ 1354736 w 5371570"/>
              <a:gd name="connsiteY1674" fmla="*/ 4569782 h 5501465"/>
              <a:gd name="connsiteX1675" fmla="*/ 1341747 w 5371570"/>
              <a:gd name="connsiteY1675" fmla="*/ 4555264 h 5501465"/>
              <a:gd name="connsiteX1676" fmla="*/ 1315258 w 5371570"/>
              <a:gd name="connsiteY1676" fmla="*/ 4526229 h 5501465"/>
              <a:gd name="connsiteX1677" fmla="*/ 1289279 w 5371570"/>
              <a:gd name="connsiteY1677" fmla="*/ 4497193 h 5501465"/>
              <a:gd name="connsiteX1678" fmla="*/ 1276035 w 5371570"/>
              <a:gd name="connsiteY1678" fmla="*/ 4482421 h 5501465"/>
              <a:gd name="connsiteX1679" fmla="*/ 1263045 w 5371570"/>
              <a:gd name="connsiteY1679" fmla="*/ 4467648 h 5501465"/>
              <a:gd name="connsiteX1680" fmla="*/ 1250310 w 5371570"/>
              <a:gd name="connsiteY1680" fmla="*/ 4452621 h 5501465"/>
              <a:gd name="connsiteX1681" fmla="*/ 1237830 w 5371570"/>
              <a:gd name="connsiteY1681" fmla="*/ 4437849 h 5501465"/>
              <a:gd name="connsiteX1682" fmla="*/ 1225604 w 5371570"/>
              <a:gd name="connsiteY1682" fmla="*/ 4422567 h 5501465"/>
              <a:gd name="connsiteX1683" fmla="*/ 1213888 w 5371570"/>
              <a:gd name="connsiteY1683" fmla="*/ 4407285 h 5501465"/>
              <a:gd name="connsiteX1684" fmla="*/ 1202172 w 5371570"/>
              <a:gd name="connsiteY1684" fmla="*/ 4391494 h 5501465"/>
              <a:gd name="connsiteX1685" fmla="*/ 1190966 w 5371570"/>
              <a:gd name="connsiteY1685" fmla="*/ 4375193 h 5501465"/>
              <a:gd name="connsiteX1686" fmla="*/ 1177467 w 5371570"/>
              <a:gd name="connsiteY1686" fmla="*/ 4359657 h 5501465"/>
              <a:gd name="connsiteX1687" fmla="*/ 1173392 w 5371570"/>
              <a:gd name="connsiteY1687" fmla="*/ 4355836 h 5501465"/>
              <a:gd name="connsiteX1688" fmla="*/ 1169571 w 5371570"/>
              <a:gd name="connsiteY1688" fmla="*/ 4352270 h 5501465"/>
              <a:gd name="connsiteX1689" fmla="*/ 1166260 w 5371570"/>
              <a:gd name="connsiteY1689" fmla="*/ 4348705 h 5501465"/>
              <a:gd name="connsiteX1690" fmla="*/ 1162694 w 5371570"/>
              <a:gd name="connsiteY1690" fmla="*/ 4344629 h 5501465"/>
              <a:gd name="connsiteX1691" fmla="*/ 1159128 w 5371570"/>
              <a:gd name="connsiteY1691" fmla="*/ 4340554 h 5501465"/>
              <a:gd name="connsiteX1692" fmla="*/ 1156327 w 5371570"/>
              <a:gd name="connsiteY1692" fmla="*/ 4336734 h 5501465"/>
              <a:gd name="connsiteX1693" fmla="*/ 1150469 w 5371570"/>
              <a:gd name="connsiteY1693" fmla="*/ 4328329 h 5501465"/>
              <a:gd name="connsiteX1694" fmla="*/ 1145120 w 5371570"/>
              <a:gd name="connsiteY1694" fmla="*/ 4319924 h 5501465"/>
              <a:gd name="connsiteX1695" fmla="*/ 1140026 w 5371570"/>
              <a:gd name="connsiteY1695" fmla="*/ 4310755 h 5501465"/>
              <a:gd name="connsiteX1696" fmla="*/ 1135442 w 5371570"/>
              <a:gd name="connsiteY1696" fmla="*/ 4301840 h 5501465"/>
              <a:gd name="connsiteX1697" fmla="*/ 1131366 w 5371570"/>
              <a:gd name="connsiteY1697" fmla="*/ 4292416 h 5501465"/>
              <a:gd name="connsiteX1698" fmla="*/ 1100039 w 5371570"/>
              <a:gd name="connsiteY1698" fmla="*/ 4265164 h 5501465"/>
              <a:gd name="connsiteX1699" fmla="*/ 1058523 w 5371570"/>
              <a:gd name="connsiteY1699" fmla="*/ 4221611 h 5501465"/>
              <a:gd name="connsiteX1700" fmla="*/ 1051901 w 5371570"/>
              <a:gd name="connsiteY1700" fmla="*/ 4218554 h 5501465"/>
              <a:gd name="connsiteX1701" fmla="*/ 1045533 w 5371570"/>
              <a:gd name="connsiteY1701" fmla="*/ 4214988 h 5501465"/>
              <a:gd name="connsiteX1702" fmla="*/ 1039166 w 5371570"/>
              <a:gd name="connsiteY1702" fmla="*/ 4211423 h 5501465"/>
              <a:gd name="connsiteX1703" fmla="*/ 1033053 w 5371570"/>
              <a:gd name="connsiteY1703" fmla="*/ 4208112 h 5501465"/>
              <a:gd name="connsiteX1704" fmla="*/ 1021082 w 5371570"/>
              <a:gd name="connsiteY1704" fmla="*/ 4200471 h 5501465"/>
              <a:gd name="connsiteX1705" fmla="*/ 1009366 w 5371570"/>
              <a:gd name="connsiteY1705" fmla="*/ 4192320 h 5501465"/>
              <a:gd name="connsiteX1706" fmla="*/ 997905 w 5371570"/>
              <a:gd name="connsiteY1706" fmla="*/ 4183915 h 5501465"/>
              <a:gd name="connsiteX1707" fmla="*/ 986698 w 5371570"/>
              <a:gd name="connsiteY1707" fmla="*/ 4175001 h 5501465"/>
              <a:gd name="connsiteX1708" fmla="*/ 975746 w 5371570"/>
              <a:gd name="connsiteY1708" fmla="*/ 4166341 h 5501465"/>
              <a:gd name="connsiteX1709" fmla="*/ 965049 w 5371570"/>
              <a:gd name="connsiteY1709" fmla="*/ 4156917 h 5501465"/>
              <a:gd name="connsiteX1710" fmla="*/ 943909 w 5371570"/>
              <a:gd name="connsiteY1710" fmla="*/ 4138579 h 5501465"/>
              <a:gd name="connsiteX1711" fmla="*/ 922515 w 5371570"/>
              <a:gd name="connsiteY1711" fmla="*/ 4119986 h 5501465"/>
              <a:gd name="connsiteX1712" fmla="*/ 911562 w 5371570"/>
              <a:gd name="connsiteY1712" fmla="*/ 4110817 h 5501465"/>
              <a:gd name="connsiteX1713" fmla="*/ 900610 w 5371570"/>
              <a:gd name="connsiteY1713" fmla="*/ 4102157 h 5501465"/>
              <a:gd name="connsiteX1714" fmla="*/ 889658 w 5371570"/>
              <a:gd name="connsiteY1714" fmla="*/ 4093243 h 5501465"/>
              <a:gd name="connsiteX1715" fmla="*/ 878197 w 5371570"/>
              <a:gd name="connsiteY1715" fmla="*/ 4085093 h 5501465"/>
              <a:gd name="connsiteX1716" fmla="*/ 869028 w 5371570"/>
              <a:gd name="connsiteY1716" fmla="*/ 4082036 h 5501465"/>
              <a:gd name="connsiteX1717" fmla="*/ 864443 w 5371570"/>
              <a:gd name="connsiteY1717" fmla="*/ 4080253 h 5501465"/>
              <a:gd name="connsiteX1718" fmla="*/ 860368 w 5371570"/>
              <a:gd name="connsiteY1718" fmla="*/ 4078216 h 5501465"/>
              <a:gd name="connsiteX1719" fmla="*/ 856039 w 5371570"/>
              <a:gd name="connsiteY1719" fmla="*/ 4076433 h 5501465"/>
              <a:gd name="connsiteX1720" fmla="*/ 851963 w 5371570"/>
              <a:gd name="connsiteY1720" fmla="*/ 4073886 h 5501465"/>
              <a:gd name="connsiteX1721" fmla="*/ 847888 w 5371570"/>
              <a:gd name="connsiteY1721" fmla="*/ 4071594 h 5501465"/>
              <a:gd name="connsiteX1722" fmla="*/ 844323 w 5371570"/>
              <a:gd name="connsiteY1722" fmla="*/ 4069047 h 5501465"/>
              <a:gd name="connsiteX1723" fmla="*/ 840502 w 5371570"/>
              <a:gd name="connsiteY1723" fmla="*/ 4066500 h 5501465"/>
              <a:gd name="connsiteX1724" fmla="*/ 837191 w 5371570"/>
              <a:gd name="connsiteY1724" fmla="*/ 4063443 h 5501465"/>
              <a:gd name="connsiteX1725" fmla="*/ 833625 w 5371570"/>
              <a:gd name="connsiteY1725" fmla="*/ 4060642 h 5501465"/>
              <a:gd name="connsiteX1726" fmla="*/ 830314 w 5371570"/>
              <a:gd name="connsiteY1726" fmla="*/ 4057331 h 5501465"/>
              <a:gd name="connsiteX1727" fmla="*/ 827258 w 5371570"/>
              <a:gd name="connsiteY1727" fmla="*/ 4054019 h 5501465"/>
              <a:gd name="connsiteX1728" fmla="*/ 824201 w 5371570"/>
              <a:gd name="connsiteY1728" fmla="*/ 4050199 h 5501465"/>
              <a:gd name="connsiteX1729" fmla="*/ 821654 w 5371570"/>
              <a:gd name="connsiteY1729" fmla="*/ 4046633 h 5501465"/>
              <a:gd name="connsiteX1730" fmla="*/ 819107 w 5371570"/>
              <a:gd name="connsiteY1730" fmla="*/ 4042558 h 5501465"/>
              <a:gd name="connsiteX1731" fmla="*/ 810448 w 5371570"/>
              <a:gd name="connsiteY1731" fmla="*/ 4038738 h 5501465"/>
              <a:gd name="connsiteX1732" fmla="*/ 802043 w 5371570"/>
              <a:gd name="connsiteY1732" fmla="*/ 4035172 h 5501465"/>
              <a:gd name="connsiteX1733" fmla="*/ 793892 w 5371570"/>
              <a:gd name="connsiteY1733" fmla="*/ 4030587 h 5501465"/>
              <a:gd name="connsiteX1734" fmla="*/ 786251 w 5371570"/>
              <a:gd name="connsiteY1734" fmla="*/ 4026003 h 5501465"/>
              <a:gd name="connsiteX1735" fmla="*/ 778865 w 5371570"/>
              <a:gd name="connsiteY1735" fmla="*/ 4021164 h 5501465"/>
              <a:gd name="connsiteX1736" fmla="*/ 771224 w 5371570"/>
              <a:gd name="connsiteY1736" fmla="*/ 4016070 h 5501465"/>
              <a:gd name="connsiteX1737" fmla="*/ 764093 w 5371570"/>
              <a:gd name="connsiteY1737" fmla="*/ 4010721 h 5501465"/>
              <a:gd name="connsiteX1738" fmla="*/ 757216 w 5371570"/>
              <a:gd name="connsiteY1738" fmla="*/ 4005627 h 5501465"/>
              <a:gd name="connsiteX1739" fmla="*/ 743462 w 5371570"/>
              <a:gd name="connsiteY1739" fmla="*/ 3994166 h 5501465"/>
              <a:gd name="connsiteX1740" fmla="*/ 729708 w 5371570"/>
              <a:gd name="connsiteY1740" fmla="*/ 3982450 h 5501465"/>
              <a:gd name="connsiteX1741" fmla="*/ 716464 w 5371570"/>
              <a:gd name="connsiteY1741" fmla="*/ 3970733 h 5501465"/>
              <a:gd name="connsiteX1742" fmla="*/ 702965 w 5371570"/>
              <a:gd name="connsiteY1742" fmla="*/ 3959272 h 5501465"/>
              <a:gd name="connsiteX1743" fmla="*/ 699145 w 5371570"/>
              <a:gd name="connsiteY1743" fmla="*/ 3959272 h 5501465"/>
              <a:gd name="connsiteX1744" fmla="*/ 695834 w 5371570"/>
              <a:gd name="connsiteY1744" fmla="*/ 3959527 h 5501465"/>
              <a:gd name="connsiteX1745" fmla="*/ 692523 w 5371570"/>
              <a:gd name="connsiteY1745" fmla="*/ 3960291 h 5501465"/>
              <a:gd name="connsiteX1746" fmla="*/ 689976 w 5371570"/>
              <a:gd name="connsiteY1746" fmla="*/ 3961310 h 5501465"/>
              <a:gd name="connsiteX1747" fmla="*/ 687429 w 5371570"/>
              <a:gd name="connsiteY1747" fmla="*/ 3962328 h 5501465"/>
              <a:gd name="connsiteX1748" fmla="*/ 685391 w 5371570"/>
              <a:gd name="connsiteY1748" fmla="*/ 3964111 h 5501465"/>
              <a:gd name="connsiteX1749" fmla="*/ 683354 w 5371570"/>
              <a:gd name="connsiteY1749" fmla="*/ 3965639 h 5501465"/>
              <a:gd name="connsiteX1750" fmla="*/ 681825 w 5371570"/>
              <a:gd name="connsiteY1750" fmla="*/ 3967677 h 5501465"/>
              <a:gd name="connsiteX1751" fmla="*/ 680552 w 5371570"/>
              <a:gd name="connsiteY1751" fmla="*/ 3969969 h 5501465"/>
              <a:gd name="connsiteX1752" fmla="*/ 679278 w 5371570"/>
              <a:gd name="connsiteY1752" fmla="*/ 3972007 h 5501465"/>
              <a:gd name="connsiteX1753" fmla="*/ 678260 w 5371570"/>
              <a:gd name="connsiteY1753" fmla="*/ 3974299 h 5501465"/>
              <a:gd name="connsiteX1754" fmla="*/ 677241 w 5371570"/>
              <a:gd name="connsiteY1754" fmla="*/ 3977101 h 5501465"/>
              <a:gd name="connsiteX1755" fmla="*/ 675713 w 5371570"/>
              <a:gd name="connsiteY1755" fmla="*/ 3982450 h 5501465"/>
              <a:gd name="connsiteX1756" fmla="*/ 674184 w 5371570"/>
              <a:gd name="connsiteY1756" fmla="*/ 3988053 h 5501465"/>
              <a:gd name="connsiteX1757" fmla="*/ 673675 w 5371570"/>
              <a:gd name="connsiteY1757" fmla="*/ 3991109 h 5501465"/>
              <a:gd name="connsiteX1758" fmla="*/ 673675 w 5371570"/>
              <a:gd name="connsiteY1758" fmla="*/ 3992383 h 5501465"/>
              <a:gd name="connsiteX1759" fmla="*/ 673930 w 5371570"/>
              <a:gd name="connsiteY1759" fmla="*/ 3994166 h 5501465"/>
              <a:gd name="connsiteX1760" fmla="*/ 674184 w 5371570"/>
              <a:gd name="connsiteY1760" fmla="*/ 3995439 h 5501465"/>
              <a:gd name="connsiteX1761" fmla="*/ 674694 w 5371570"/>
              <a:gd name="connsiteY1761" fmla="*/ 3996713 h 5501465"/>
              <a:gd name="connsiteX1762" fmla="*/ 675203 w 5371570"/>
              <a:gd name="connsiteY1762" fmla="*/ 3998241 h 5501465"/>
              <a:gd name="connsiteX1763" fmla="*/ 675967 w 5371570"/>
              <a:gd name="connsiteY1763" fmla="*/ 3999769 h 5501465"/>
              <a:gd name="connsiteX1764" fmla="*/ 692013 w 5371570"/>
              <a:gd name="connsiteY1764" fmla="*/ 4016579 h 5501465"/>
              <a:gd name="connsiteX1765" fmla="*/ 708314 w 5371570"/>
              <a:gd name="connsiteY1765" fmla="*/ 4033644 h 5501465"/>
              <a:gd name="connsiteX1766" fmla="*/ 716209 w 5371570"/>
              <a:gd name="connsiteY1766" fmla="*/ 4042303 h 5501465"/>
              <a:gd name="connsiteX1767" fmla="*/ 723850 w 5371570"/>
              <a:gd name="connsiteY1767" fmla="*/ 4050963 h 5501465"/>
              <a:gd name="connsiteX1768" fmla="*/ 731491 w 5371570"/>
              <a:gd name="connsiteY1768" fmla="*/ 4059878 h 5501465"/>
              <a:gd name="connsiteX1769" fmla="*/ 738878 w 5371570"/>
              <a:gd name="connsiteY1769" fmla="*/ 4068792 h 5501465"/>
              <a:gd name="connsiteX1770" fmla="*/ 745754 w 5371570"/>
              <a:gd name="connsiteY1770" fmla="*/ 4077961 h 5501465"/>
              <a:gd name="connsiteX1771" fmla="*/ 752122 w 5371570"/>
              <a:gd name="connsiteY1771" fmla="*/ 4087385 h 5501465"/>
              <a:gd name="connsiteX1772" fmla="*/ 758235 w 5371570"/>
              <a:gd name="connsiteY1772" fmla="*/ 4097063 h 5501465"/>
              <a:gd name="connsiteX1773" fmla="*/ 761036 w 5371570"/>
              <a:gd name="connsiteY1773" fmla="*/ 4102157 h 5501465"/>
              <a:gd name="connsiteX1774" fmla="*/ 763583 w 5371570"/>
              <a:gd name="connsiteY1774" fmla="*/ 4107251 h 5501465"/>
              <a:gd name="connsiteX1775" fmla="*/ 766385 w 5371570"/>
              <a:gd name="connsiteY1775" fmla="*/ 4112600 h 5501465"/>
              <a:gd name="connsiteX1776" fmla="*/ 768422 w 5371570"/>
              <a:gd name="connsiteY1776" fmla="*/ 4117694 h 5501465"/>
              <a:gd name="connsiteX1777" fmla="*/ 770715 w 5371570"/>
              <a:gd name="connsiteY1777" fmla="*/ 4123297 h 5501465"/>
              <a:gd name="connsiteX1778" fmla="*/ 772752 w 5371570"/>
              <a:gd name="connsiteY1778" fmla="*/ 4128391 h 5501465"/>
              <a:gd name="connsiteX1779" fmla="*/ 774535 w 5371570"/>
              <a:gd name="connsiteY1779" fmla="*/ 4133994 h 5501465"/>
              <a:gd name="connsiteX1780" fmla="*/ 776063 w 5371570"/>
              <a:gd name="connsiteY1780" fmla="*/ 4139853 h 5501465"/>
              <a:gd name="connsiteX1781" fmla="*/ 777337 w 5371570"/>
              <a:gd name="connsiteY1781" fmla="*/ 4145711 h 5501465"/>
              <a:gd name="connsiteX1782" fmla="*/ 778865 w 5371570"/>
              <a:gd name="connsiteY1782" fmla="*/ 4151569 h 5501465"/>
              <a:gd name="connsiteX1783" fmla="*/ 781921 w 5371570"/>
              <a:gd name="connsiteY1783" fmla="*/ 4152078 h 5501465"/>
              <a:gd name="connsiteX1784" fmla="*/ 785233 w 5371570"/>
              <a:gd name="connsiteY1784" fmla="*/ 4153097 h 5501465"/>
              <a:gd name="connsiteX1785" fmla="*/ 788289 w 5371570"/>
              <a:gd name="connsiteY1785" fmla="*/ 4154116 h 5501465"/>
              <a:gd name="connsiteX1786" fmla="*/ 791345 w 5371570"/>
              <a:gd name="connsiteY1786" fmla="*/ 4155644 h 5501465"/>
              <a:gd name="connsiteX1787" fmla="*/ 795930 w 5371570"/>
              <a:gd name="connsiteY1787" fmla="*/ 4158700 h 5501465"/>
              <a:gd name="connsiteX1788" fmla="*/ 799750 w 5371570"/>
              <a:gd name="connsiteY1788" fmla="*/ 4161502 h 5501465"/>
              <a:gd name="connsiteX1789" fmla="*/ 803571 w 5371570"/>
              <a:gd name="connsiteY1789" fmla="*/ 4164813 h 5501465"/>
              <a:gd name="connsiteX1790" fmla="*/ 806882 w 5371570"/>
              <a:gd name="connsiteY1790" fmla="*/ 4168124 h 5501465"/>
              <a:gd name="connsiteX1791" fmla="*/ 809938 w 5371570"/>
              <a:gd name="connsiteY1791" fmla="*/ 4171944 h 5501465"/>
              <a:gd name="connsiteX1792" fmla="*/ 812485 w 5371570"/>
              <a:gd name="connsiteY1792" fmla="*/ 4175510 h 5501465"/>
              <a:gd name="connsiteX1793" fmla="*/ 815032 w 5371570"/>
              <a:gd name="connsiteY1793" fmla="*/ 4179585 h 5501465"/>
              <a:gd name="connsiteX1794" fmla="*/ 816815 w 5371570"/>
              <a:gd name="connsiteY1794" fmla="*/ 4183660 h 5501465"/>
              <a:gd name="connsiteX1795" fmla="*/ 818343 w 5371570"/>
              <a:gd name="connsiteY1795" fmla="*/ 4187736 h 5501465"/>
              <a:gd name="connsiteX1796" fmla="*/ 820126 w 5371570"/>
              <a:gd name="connsiteY1796" fmla="*/ 4192066 h 5501465"/>
              <a:gd name="connsiteX1797" fmla="*/ 821145 w 5371570"/>
              <a:gd name="connsiteY1797" fmla="*/ 4196395 h 5501465"/>
              <a:gd name="connsiteX1798" fmla="*/ 822164 w 5371570"/>
              <a:gd name="connsiteY1798" fmla="*/ 4200980 h 5501465"/>
              <a:gd name="connsiteX1799" fmla="*/ 822928 w 5371570"/>
              <a:gd name="connsiteY1799" fmla="*/ 4205565 h 5501465"/>
              <a:gd name="connsiteX1800" fmla="*/ 823437 w 5371570"/>
              <a:gd name="connsiteY1800" fmla="*/ 4210149 h 5501465"/>
              <a:gd name="connsiteX1801" fmla="*/ 824201 w 5371570"/>
              <a:gd name="connsiteY1801" fmla="*/ 4220082 h 5501465"/>
              <a:gd name="connsiteX1802" fmla="*/ 837700 w 5371570"/>
              <a:gd name="connsiteY1802" fmla="*/ 4236383 h 5501465"/>
              <a:gd name="connsiteX1803" fmla="*/ 868009 w 5371570"/>
              <a:gd name="connsiteY1803" fmla="*/ 4275352 h 5501465"/>
              <a:gd name="connsiteX1804" fmla="*/ 927099 w 5371570"/>
              <a:gd name="connsiteY1804" fmla="*/ 4360675 h 5501465"/>
              <a:gd name="connsiteX1805" fmla="*/ 939324 w 5371570"/>
              <a:gd name="connsiteY1805" fmla="*/ 4376467 h 5501465"/>
              <a:gd name="connsiteX1806" fmla="*/ 943909 w 5371570"/>
              <a:gd name="connsiteY1806" fmla="*/ 4381051 h 5501465"/>
              <a:gd name="connsiteX1807" fmla="*/ 948239 w 5371570"/>
              <a:gd name="connsiteY1807" fmla="*/ 4385381 h 5501465"/>
              <a:gd name="connsiteX1808" fmla="*/ 952059 w 5371570"/>
              <a:gd name="connsiteY1808" fmla="*/ 4389966 h 5501465"/>
              <a:gd name="connsiteX1809" fmla="*/ 956135 w 5371570"/>
              <a:gd name="connsiteY1809" fmla="*/ 4394550 h 5501465"/>
              <a:gd name="connsiteX1810" fmla="*/ 959700 w 5371570"/>
              <a:gd name="connsiteY1810" fmla="*/ 4399135 h 5501465"/>
              <a:gd name="connsiteX1811" fmla="*/ 963266 w 5371570"/>
              <a:gd name="connsiteY1811" fmla="*/ 4403974 h 5501465"/>
              <a:gd name="connsiteX1812" fmla="*/ 966577 w 5371570"/>
              <a:gd name="connsiteY1812" fmla="*/ 4409068 h 5501465"/>
              <a:gd name="connsiteX1813" fmla="*/ 969633 w 5371570"/>
              <a:gd name="connsiteY1813" fmla="*/ 4414162 h 5501465"/>
              <a:gd name="connsiteX1814" fmla="*/ 972690 w 5371570"/>
              <a:gd name="connsiteY1814" fmla="*/ 4419256 h 5501465"/>
              <a:gd name="connsiteX1815" fmla="*/ 975237 w 5371570"/>
              <a:gd name="connsiteY1815" fmla="*/ 4424604 h 5501465"/>
              <a:gd name="connsiteX1816" fmla="*/ 977784 w 5371570"/>
              <a:gd name="connsiteY1816" fmla="*/ 4429698 h 5501465"/>
              <a:gd name="connsiteX1817" fmla="*/ 979567 w 5371570"/>
              <a:gd name="connsiteY1817" fmla="*/ 4435302 h 5501465"/>
              <a:gd name="connsiteX1818" fmla="*/ 981350 w 5371570"/>
              <a:gd name="connsiteY1818" fmla="*/ 4440905 h 5501465"/>
              <a:gd name="connsiteX1819" fmla="*/ 982878 w 5371570"/>
              <a:gd name="connsiteY1819" fmla="*/ 4446763 h 5501465"/>
              <a:gd name="connsiteX1820" fmla="*/ 984151 w 5371570"/>
              <a:gd name="connsiteY1820" fmla="*/ 4452621 h 5501465"/>
              <a:gd name="connsiteX1821" fmla="*/ 985170 w 5371570"/>
              <a:gd name="connsiteY1821" fmla="*/ 4458734 h 5501465"/>
              <a:gd name="connsiteX1822" fmla="*/ 992556 w 5371570"/>
              <a:gd name="connsiteY1822" fmla="*/ 4469176 h 5501465"/>
              <a:gd name="connsiteX1823" fmla="*/ 1000197 w 5371570"/>
              <a:gd name="connsiteY1823" fmla="*/ 4479364 h 5501465"/>
              <a:gd name="connsiteX1824" fmla="*/ 1008093 w 5371570"/>
              <a:gd name="connsiteY1824" fmla="*/ 4489298 h 5501465"/>
              <a:gd name="connsiteX1825" fmla="*/ 1015988 w 5371570"/>
              <a:gd name="connsiteY1825" fmla="*/ 4499231 h 5501465"/>
              <a:gd name="connsiteX1826" fmla="*/ 1032035 w 5371570"/>
              <a:gd name="connsiteY1826" fmla="*/ 4519097 h 5501465"/>
              <a:gd name="connsiteX1827" fmla="*/ 1048080 w 5371570"/>
              <a:gd name="connsiteY1827" fmla="*/ 4538709 h 5501465"/>
              <a:gd name="connsiteX1828" fmla="*/ 1055976 w 5371570"/>
              <a:gd name="connsiteY1828" fmla="*/ 4548897 h 5501465"/>
              <a:gd name="connsiteX1829" fmla="*/ 1063617 w 5371570"/>
              <a:gd name="connsiteY1829" fmla="*/ 4558830 h 5501465"/>
              <a:gd name="connsiteX1830" fmla="*/ 1071003 w 5371570"/>
              <a:gd name="connsiteY1830" fmla="*/ 4569018 h 5501465"/>
              <a:gd name="connsiteX1831" fmla="*/ 1078389 w 5371570"/>
              <a:gd name="connsiteY1831" fmla="*/ 4579460 h 5501465"/>
              <a:gd name="connsiteX1832" fmla="*/ 1085266 w 5371570"/>
              <a:gd name="connsiteY1832" fmla="*/ 4590158 h 5501465"/>
              <a:gd name="connsiteX1833" fmla="*/ 1091634 w 5371570"/>
              <a:gd name="connsiteY1833" fmla="*/ 4600855 h 5501465"/>
              <a:gd name="connsiteX1834" fmla="*/ 1097746 w 5371570"/>
              <a:gd name="connsiteY1834" fmla="*/ 4611807 h 5501465"/>
              <a:gd name="connsiteX1835" fmla="*/ 1103350 w 5371570"/>
              <a:gd name="connsiteY1835" fmla="*/ 4623268 h 5501465"/>
              <a:gd name="connsiteX1836" fmla="*/ 1111500 w 5371570"/>
              <a:gd name="connsiteY1836" fmla="*/ 4636003 h 5501465"/>
              <a:gd name="connsiteX1837" fmla="*/ 1120160 w 5371570"/>
              <a:gd name="connsiteY1837" fmla="*/ 4648738 h 5501465"/>
              <a:gd name="connsiteX1838" fmla="*/ 1128819 w 5371570"/>
              <a:gd name="connsiteY1838" fmla="*/ 4661218 h 5501465"/>
              <a:gd name="connsiteX1839" fmla="*/ 1137989 w 5371570"/>
              <a:gd name="connsiteY1839" fmla="*/ 4673444 h 5501465"/>
              <a:gd name="connsiteX1840" fmla="*/ 1156072 w 5371570"/>
              <a:gd name="connsiteY1840" fmla="*/ 4697640 h 5501465"/>
              <a:gd name="connsiteX1841" fmla="*/ 1164986 w 5371570"/>
              <a:gd name="connsiteY1841" fmla="*/ 4709866 h 5501465"/>
              <a:gd name="connsiteX1842" fmla="*/ 1173901 w 5371570"/>
              <a:gd name="connsiteY1842" fmla="*/ 4722346 h 5501465"/>
              <a:gd name="connsiteX1843" fmla="*/ 1182306 w 5371570"/>
              <a:gd name="connsiteY1843" fmla="*/ 4734826 h 5501465"/>
              <a:gd name="connsiteX1844" fmla="*/ 1190456 w 5371570"/>
              <a:gd name="connsiteY1844" fmla="*/ 4747561 h 5501465"/>
              <a:gd name="connsiteX1845" fmla="*/ 1194022 w 5371570"/>
              <a:gd name="connsiteY1845" fmla="*/ 4754183 h 5501465"/>
              <a:gd name="connsiteX1846" fmla="*/ 1197588 w 5371570"/>
              <a:gd name="connsiteY1846" fmla="*/ 4760805 h 5501465"/>
              <a:gd name="connsiteX1847" fmla="*/ 1201154 w 5371570"/>
              <a:gd name="connsiteY1847" fmla="*/ 4767427 h 5501465"/>
              <a:gd name="connsiteX1848" fmla="*/ 1204465 w 5371570"/>
              <a:gd name="connsiteY1848" fmla="*/ 4774304 h 5501465"/>
              <a:gd name="connsiteX1849" fmla="*/ 1207521 w 5371570"/>
              <a:gd name="connsiteY1849" fmla="*/ 4781181 h 5501465"/>
              <a:gd name="connsiteX1850" fmla="*/ 1210068 w 5371570"/>
              <a:gd name="connsiteY1850" fmla="*/ 4788058 h 5501465"/>
              <a:gd name="connsiteX1851" fmla="*/ 1212870 w 5371570"/>
              <a:gd name="connsiteY1851" fmla="*/ 4795189 h 5501465"/>
              <a:gd name="connsiteX1852" fmla="*/ 1215162 w 5371570"/>
              <a:gd name="connsiteY1852" fmla="*/ 4802575 h 5501465"/>
              <a:gd name="connsiteX1853" fmla="*/ 1217200 w 5371570"/>
              <a:gd name="connsiteY1853" fmla="*/ 4809962 h 5501465"/>
              <a:gd name="connsiteX1854" fmla="*/ 1219237 w 5371570"/>
              <a:gd name="connsiteY1854" fmla="*/ 4817348 h 5501465"/>
              <a:gd name="connsiteX1855" fmla="*/ 1220511 w 5371570"/>
              <a:gd name="connsiteY1855" fmla="*/ 4824734 h 5501465"/>
              <a:gd name="connsiteX1856" fmla="*/ 1221784 w 5371570"/>
              <a:gd name="connsiteY1856" fmla="*/ 4832884 h 5501465"/>
              <a:gd name="connsiteX1857" fmla="*/ 1230444 w 5371570"/>
              <a:gd name="connsiteY1857" fmla="*/ 4845110 h 5501465"/>
              <a:gd name="connsiteX1858" fmla="*/ 1239103 w 5371570"/>
              <a:gd name="connsiteY1858" fmla="*/ 4857081 h 5501465"/>
              <a:gd name="connsiteX1859" fmla="*/ 1257187 w 5371570"/>
              <a:gd name="connsiteY1859" fmla="*/ 4881022 h 5501465"/>
              <a:gd name="connsiteX1860" fmla="*/ 1275525 w 5371570"/>
              <a:gd name="connsiteY1860" fmla="*/ 4904964 h 5501465"/>
              <a:gd name="connsiteX1861" fmla="*/ 1294118 w 5371570"/>
              <a:gd name="connsiteY1861" fmla="*/ 4928905 h 5501465"/>
              <a:gd name="connsiteX1862" fmla="*/ 1312456 w 5371570"/>
              <a:gd name="connsiteY1862" fmla="*/ 4952847 h 5501465"/>
              <a:gd name="connsiteX1863" fmla="*/ 1321371 w 5371570"/>
              <a:gd name="connsiteY1863" fmla="*/ 4964818 h 5501465"/>
              <a:gd name="connsiteX1864" fmla="*/ 1330285 w 5371570"/>
              <a:gd name="connsiteY1864" fmla="*/ 4976788 h 5501465"/>
              <a:gd name="connsiteX1865" fmla="*/ 1338945 w 5371570"/>
              <a:gd name="connsiteY1865" fmla="*/ 4989014 h 5501465"/>
              <a:gd name="connsiteX1866" fmla="*/ 1347605 w 5371570"/>
              <a:gd name="connsiteY1866" fmla="*/ 5001239 h 5501465"/>
              <a:gd name="connsiteX1867" fmla="*/ 1355755 w 5371570"/>
              <a:gd name="connsiteY1867" fmla="*/ 5013465 h 5501465"/>
              <a:gd name="connsiteX1868" fmla="*/ 1363396 w 5371570"/>
              <a:gd name="connsiteY1868" fmla="*/ 5025945 h 5501465"/>
              <a:gd name="connsiteX1869" fmla="*/ 1371291 w 5371570"/>
              <a:gd name="connsiteY1869" fmla="*/ 5038935 h 5501465"/>
              <a:gd name="connsiteX1870" fmla="*/ 1378423 w 5371570"/>
              <a:gd name="connsiteY1870" fmla="*/ 5051670 h 5501465"/>
              <a:gd name="connsiteX1871" fmla="*/ 1385300 w 5371570"/>
              <a:gd name="connsiteY1871" fmla="*/ 5064404 h 5501465"/>
              <a:gd name="connsiteX1872" fmla="*/ 1391667 w 5371570"/>
              <a:gd name="connsiteY1872" fmla="*/ 5077649 h 5501465"/>
              <a:gd name="connsiteX1873" fmla="*/ 1397780 w 5371570"/>
              <a:gd name="connsiteY1873" fmla="*/ 5090893 h 5501465"/>
              <a:gd name="connsiteX1874" fmla="*/ 1403129 w 5371570"/>
              <a:gd name="connsiteY1874" fmla="*/ 5104392 h 5501465"/>
              <a:gd name="connsiteX1875" fmla="*/ 1408223 w 5371570"/>
              <a:gd name="connsiteY1875" fmla="*/ 5118146 h 5501465"/>
              <a:gd name="connsiteX1876" fmla="*/ 1412807 w 5371570"/>
              <a:gd name="connsiteY1876" fmla="*/ 5132154 h 5501465"/>
              <a:gd name="connsiteX1877" fmla="*/ 1414590 w 5371570"/>
              <a:gd name="connsiteY1877" fmla="*/ 5139285 h 5501465"/>
              <a:gd name="connsiteX1878" fmla="*/ 1416373 w 5371570"/>
              <a:gd name="connsiteY1878" fmla="*/ 5146417 h 5501465"/>
              <a:gd name="connsiteX1879" fmla="*/ 1418156 w 5371570"/>
              <a:gd name="connsiteY1879" fmla="*/ 5153549 h 5501465"/>
              <a:gd name="connsiteX1880" fmla="*/ 1419684 w 5371570"/>
              <a:gd name="connsiteY1880" fmla="*/ 5160935 h 5501465"/>
              <a:gd name="connsiteX1881" fmla="*/ 1420957 w 5371570"/>
              <a:gd name="connsiteY1881" fmla="*/ 5168321 h 5501465"/>
              <a:gd name="connsiteX1882" fmla="*/ 1422231 w 5371570"/>
              <a:gd name="connsiteY1882" fmla="*/ 5175707 h 5501465"/>
              <a:gd name="connsiteX1883" fmla="*/ 1422995 w 5371570"/>
              <a:gd name="connsiteY1883" fmla="*/ 5183348 h 5501465"/>
              <a:gd name="connsiteX1884" fmla="*/ 1424014 w 5371570"/>
              <a:gd name="connsiteY1884" fmla="*/ 5190734 h 5501465"/>
              <a:gd name="connsiteX1885" fmla="*/ 1424778 w 5371570"/>
              <a:gd name="connsiteY1885" fmla="*/ 5198630 h 5501465"/>
              <a:gd name="connsiteX1886" fmla="*/ 1425287 w 5371570"/>
              <a:gd name="connsiteY1886" fmla="*/ 5206271 h 5501465"/>
              <a:gd name="connsiteX1887" fmla="*/ 1425542 w 5371570"/>
              <a:gd name="connsiteY1887" fmla="*/ 5213912 h 5501465"/>
              <a:gd name="connsiteX1888" fmla="*/ 1425542 w 5371570"/>
              <a:gd name="connsiteY1888" fmla="*/ 5222062 h 5501465"/>
              <a:gd name="connsiteX1889" fmla="*/ 1425287 w 5371570"/>
              <a:gd name="connsiteY1889" fmla="*/ 5229958 h 5501465"/>
              <a:gd name="connsiteX1890" fmla="*/ 1425033 w 5371570"/>
              <a:gd name="connsiteY1890" fmla="*/ 5238108 h 5501465"/>
              <a:gd name="connsiteX1891" fmla="*/ 1424523 w 5371570"/>
              <a:gd name="connsiteY1891" fmla="*/ 5246258 h 5501465"/>
              <a:gd name="connsiteX1892" fmla="*/ 1423759 w 5371570"/>
              <a:gd name="connsiteY1892" fmla="*/ 5254409 h 5501465"/>
              <a:gd name="connsiteX1893" fmla="*/ 1424778 w 5371570"/>
              <a:gd name="connsiteY1893" fmla="*/ 5260776 h 5501465"/>
              <a:gd name="connsiteX1894" fmla="*/ 1425287 w 5371570"/>
              <a:gd name="connsiteY1894" fmla="*/ 5266889 h 5501465"/>
              <a:gd name="connsiteX1895" fmla="*/ 1425287 w 5371570"/>
              <a:gd name="connsiteY1895" fmla="*/ 5273002 h 5501465"/>
              <a:gd name="connsiteX1896" fmla="*/ 1425033 w 5371570"/>
              <a:gd name="connsiteY1896" fmla="*/ 5278860 h 5501465"/>
              <a:gd name="connsiteX1897" fmla="*/ 1424523 w 5371570"/>
              <a:gd name="connsiteY1897" fmla="*/ 5284972 h 5501465"/>
              <a:gd name="connsiteX1898" fmla="*/ 1423759 w 5371570"/>
              <a:gd name="connsiteY1898" fmla="*/ 5290830 h 5501465"/>
              <a:gd name="connsiteX1899" fmla="*/ 1422486 w 5371570"/>
              <a:gd name="connsiteY1899" fmla="*/ 5296943 h 5501465"/>
              <a:gd name="connsiteX1900" fmla="*/ 1421467 w 5371570"/>
              <a:gd name="connsiteY1900" fmla="*/ 5302801 h 5501465"/>
              <a:gd name="connsiteX1901" fmla="*/ 1418920 w 5371570"/>
              <a:gd name="connsiteY1901" fmla="*/ 5314772 h 5501465"/>
              <a:gd name="connsiteX1902" fmla="*/ 1415864 w 5371570"/>
              <a:gd name="connsiteY1902" fmla="*/ 5326488 h 5501465"/>
              <a:gd name="connsiteX1903" fmla="*/ 1413571 w 5371570"/>
              <a:gd name="connsiteY1903" fmla="*/ 5338459 h 5501465"/>
              <a:gd name="connsiteX1904" fmla="*/ 1412552 w 5371570"/>
              <a:gd name="connsiteY1904" fmla="*/ 5344317 h 5501465"/>
              <a:gd name="connsiteX1905" fmla="*/ 1411279 w 5371570"/>
              <a:gd name="connsiteY1905" fmla="*/ 5350430 h 5501465"/>
              <a:gd name="connsiteX1906" fmla="*/ 1403893 w 5371570"/>
              <a:gd name="connsiteY1906" fmla="*/ 5336421 h 5501465"/>
              <a:gd name="connsiteX1907" fmla="*/ 1404912 w 5371570"/>
              <a:gd name="connsiteY1907" fmla="*/ 5340242 h 5501465"/>
              <a:gd name="connsiteX1908" fmla="*/ 1405421 w 5371570"/>
              <a:gd name="connsiteY1908" fmla="*/ 5342279 h 5501465"/>
              <a:gd name="connsiteX1909" fmla="*/ 1406440 w 5371570"/>
              <a:gd name="connsiteY1909" fmla="*/ 5343808 h 5501465"/>
              <a:gd name="connsiteX1910" fmla="*/ 1407459 w 5371570"/>
              <a:gd name="connsiteY1910" fmla="*/ 5345845 h 5501465"/>
              <a:gd name="connsiteX1911" fmla="*/ 1408477 w 5371570"/>
              <a:gd name="connsiteY1911" fmla="*/ 5347373 h 5501465"/>
              <a:gd name="connsiteX1912" fmla="*/ 1409751 w 5371570"/>
              <a:gd name="connsiteY1912" fmla="*/ 5348901 h 5501465"/>
              <a:gd name="connsiteX1913" fmla="*/ 1411279 w 5371570"/>
              <a:gd name="connsiteY1913" fmla="*/ 5350430 h 5501465"/>
              <a:gd name="connsiteX1914" fmla="*/ 1412298 w 5371570"/>
              <a:gd name="connsiteY1914" fmla="*/ 5357052 h 5501465"/>
              <a:gd name="connsiteX1915" fmla="*/ 1412807 w 5371570"/>
              <a:gd name="connsiteY1915" fmla="*/ 5363165 h 5501465"/>
              <a:gd name="connsiteX1916" fmla="*/ 1412807 w 5371570"/>
              <a:gd name="connsiteY1916" fmla="*/ 5369023 h 5501465"/>
              <a:gd name="connsiteX1917" fmla="*/ 1412552 w 5371570"/>
              <a:gd name="connsiteY1917" fmla="*/ 5374881 h 5501465"/>
              <a:gd name="connsiteX1918" fmla="*/ 1411534 w 5371570"/>
              <a:gd name="connsiteY1918" fmla="*/ 5380229 h 5501465"/>
              <a:gd name="connsiteX1919" fmla="*/ 1410770 w 5371570"/>
              <a:gd name="connsiteY1919" fmla="*/ 5385578 h 5501465"/>
              <a:gd name="connsiteX1920" fmla="*/ 1409496 w 5371570"/>
              <a:gd name="connsiteY1920" fmla="*/ 5390927 h 5501465"/>
              <a:gd name="connsiteX1921" fmla="*/ 1408223 w 5371570"/>
              <a:gd name="connsiteY1921" fmla="*/ 5396021 h 5501465"/>
              <a:gd name="connsiteX1922" fmla="*/ 1406440 w 5371570"/>
              <a:gd name="connsiteY1922" fmla="*/ 5400860 h 5501465"/>
              <a:gd name="connsiteX1923" fmla="*/ 1404402 w 5371570"/>
              <a:gd name="connsiteY1923" fmla="*/ 5405699 h 5501465"/>
              <a:gd name="connsiteX1924" fmla="*/ 1402110 w 5371570"/>
              <a:gd name="connsiteY1924" fmla="*/ 5410284 h 5501465"/>
              <a:gd name="connsiteX1925" fmla="*/ 1399563 w 5371570"/>
              <a:gd name="connsiteY1925" fmla="*/ 5414613 h 5501465"/>
              <a:gd name="connsiteX1926" fmla="*/ 1397016 w 5371570"/>
              <a:gd name="connsiteY1926" fmla="*/ 5419198 h 5501465"/>
              <a:gd name="connsiteX1927" fmla="*/ 1393960 w 5371570"/>
              <a:gd name="connsiteY1927" fmla="*/ 5423528 h 5501465"/>
              <a:gd name="connsiteX1928" fmla="*/ 1391158 w 5371570"/>
              <a:gd name="connsiteY1928" fmla="*/ 5427348 h 5501465"/>
              <a:gd name="connsiteX1929" fmla="*/ 1387592 w 5371570"/>
              <a:gd name="connsiteY1929" fmla="*/ 5431678 h 5501465"/>
              <a:gd name="connsiteX1930" fmla="*/ 1384536 w 5371570"/>
              <a:gd name="connsiteY1930" fmla="*/ 5435499 h 5501465"/>
              <a:gd name="connsiteX1931" fmla="*/ 1380715 w 5371570"/>
              <a:gd name="connsiteY1931" fmla="*/ 5439319 h 5501465"/>
              <a:gd name="connsiteX1932" fmla="*/ 1373329 w 5371570"/>
              <a:gd name="connsiteY1932" fmla="*/ 5446960 h 5501465"/>
              <a:gd name="connsiteX1933" fmla="*/ 1365433 w 5371570"/>
              <a:gd name="connsiteY1933" fmla="*/ 5454346 h 5501465"/>
              <a:gd name="connsiteX1934" fmla="*/ 1357028 w 5371570"/>
              <a:gd name="connsiteY1934" fmla="*/ 5461223 h 5501465"/>
              <a:gd name="connsiteX1935" fmla="*/ 1348623 w 5371570"/>
              <a:gd name="connsiteY1935" fmla="*/ 5468100 h 5501465"/>
              <a:gd name="connsiteX1936" fmla="*/ 1339709 w 5371570"/>
              <a:gd name="connsiteY1936" fmla="*/ 5475231 h 5501465"/>
              <a:gd name="connsiteX1937" fmla="*/ 1322644 w 5371570"/>
              <a:gd name="connsiteY1937" fmla="*/ 5488985 h 5501465"/>
              <a:gd name="connsiteX1938" fmla="*/ 1310673 w 5371570"/>
              <a:gd name="connsiteY1938" fmla="*/ 5492296 h 5501465"/>
              <a:gd name="connsiteX1939" fmla="*/ 1298703 w 5371570"/>
              <a:gd name="connsiteY1939" fmla="*/ 5495353 h 5501465"/>
              <a:gd name="connsiteX1940" fmla="*/ 1286732 w 5371570"/>
              <a:gd name="connsiteY1940" fmla="*/ 5497390 h 5501465"/>
              <a:gd name="connsiteX1941" fmla="*/ 1275016 w 5371570"/>
              <a:gd name="connsiteY1941" fmla="*/ 5499173 h 5501465"/>
              <a:gd name="connsiteX1942" fmla="*/ 1263045 w 5371570"/>
              <a:gd name="connsiteY1942" fmla="*/ 5500446 h 5501465"/>
              <a:gd name="connsiteX1943" fmla="*/ 1251074 w 5371570"/>
              <a:gd name="connsiteY1943" fmla="*/ 5501211 h 5501465"/>
              <a:gd name="connsiteX1944" fmla="*/ 1239103 w 5371570"/>
              <a:gd name="connsiteY1944" fmla="*/ 5501465 h 5501465"/>
              <a:gd name="connsiteX1945" fmla="*/ 1227133 w 5371570"/>
              <a:gd name="connsiteY1945" fmla="*/ 5501211 h 5501465"/>
              <a:gd name="connsiteX1946" fmla="*/ 1215162 w 5371570"/>
              <a:gd name="connsiteY1946" fmla="*/ 5500701 h 5501465"/>
              <a:gd name="connsiteX1947" fmla="*/ 1203446 w 5371570"/>
              <a:gd name="connsiteY1947" fmla="*/ 5499937 h 5501465"/>
              <a:gd name="connsiteX1948" fmla="*/ 1191475 w 5371570"/>
              <a:gd name="connsiteY1948" fmla="*/ 5498918 h 5501465"/>
              <a:gd name="connsiteX1949" fmla="*/ 1179504 w 5371570"/>
              <a:gd name="connsiteY1949" fmla="*/ 5497390 h 5501465"/>
              <a:gd name="connsiteX1950" fmla="*/ 1167533 w 5371570"/>
              <a:gd name="connsiteY1950" fmla="*/ 5495607 h 5501465"/>
              <a:gd name="connsiteX1951" fmla="*/ 1155563 w 5371570"/>
              <a:gd name="connsiteY1951" fmla="*/ 5494079 h 5501465"/>
              <a:gd name="connsiteX1952" fmla="*/ 1131621 w 5371570"/>
              <a:gd name="connsiteY1952" fmla="*/ 5490004 h 5501465"/>
              <a:gd name="connsiteX1953" fmla="*/ 1126018 w 5371570"/>
              <a:gd name="connsiteY1953" fmla="*/ 5490259 h 5501465"/>
              <a:gd name="connsiteX1954" fmla="*/ 1120669 w 5371570"/>
              <a:gd name="connsiteY1954" fmla="*/ 5490513 h 5501465"/>
              <a:gd name="connsiteX1955" fmla="*/ 1115066 w 5371570"/>
              <a:gd name="connsiteY1955" fmla="*/ 5490513 h 5501465"/>
              <a:gd name="connsiteX1956" fmla="*/ 1109717 w 5371570"/>
              <a:gd name="connsiteY1956" fmla="*/ 5490513 h 5501465"/>
              <a:gd name="connsiteX1957" fmla="*/ 1104368 w 5371570"/>
              <a:gd name="connsiteY1957" fmla="*/ 5490004 h 5501465"/>
              <a:gd name="connsiteX1958" fmla="*/ 1099275 w 5371570"/>
              <a:gd name="connsiteY1958" fmla="*/ 5489494 h 5501465"/>
              <a:gd name="connsiteX1959" fmla="*/ 1094181 w 5371570"/>
              <a:gd name="connsiteY1959" fmla="*/ 5488985 h 5501465"/>
              <a:gd name="connsiteX1960" fmla="*/ 1089596 w 5371570"/>
              <a:gd name="connsiteY1960" fmla="*/ 5488221 h 5501465"/>
              <a:gd name="connsiteX1961" fmla="*/ 1084757 w 5371570"/>
              <a:gd name="connsiteY1961" fmla="*/ 5487202 h 5501465"/>
              <a:gd name="connsiteX1962" fmla="*/ 1079918 w 5371570"/>
              <a:gd name="connsiteY1962" fmla="*/ 5485674 h 5501465"/>
              <a:gd name="connsiteX1963" fmla="*/ 1075078 w 5371570"/>
              <a:gd name="connsiteY1963" fmla="*/ 5484401 h 5501465"/>
              <a:gd name="connsiteX1964" fmla="*/ 1070494 w 5371570"/>
              <a:gd name="connsiteY1964" fmla="*/ 5483127 h 5501465"/>
              <a:gd name="connsiteX1965" fmla="*/ 1066164 w 5371570"/>
              <a:gd name="connsiteY1965" fmla="*/ 5481344 h 5501465"/>
              <a:gd name="connsiteX1966" fmla="*/ 1061834 w 5371570"/>
              <a:gd name="connsiteY1966" fmla="*/ 5479307 h 5501465"/>
              <a:gd name="connsiteX1967" fmla="*/ 1057249 w 5371570"/>
              <a:gd name="connsiteY1967" fmla="*/ 5477524 h 5501465"/>
              <a:gd name="connsiteX1968" fmla="*/ 1053174 w 5371570"/>
              <a:gd name="connsiteY1968" fmla="*/ 5475486 h 5501465"/>
              <a:gd name="connsiteX1969" fmla="*/ 1049099 w 5371570"/>
              <a:gd name="connsiteY1969" fmla="*/ 5472939 h 5501465"/>
              <a:gd name="connsiteX1970" fmla="*/ 1045024 w 5371570"/>
              <a:gd name="connsiteY1970" fmla="*/ 5470647 h 5501465"/>
              <a:gd name="connsiteX1971" fmla="*/ 1040949 w 5371570"/>
              <a:gd name="connsiteY1971" fmla="*/ 5468100 h 5501465"/>
              <a:gd name="connsiteX1972" fmla="*/ 1037128 w 5371570"/>
              <a:gd name="connsiteY1972" fmla="*/ 5465298 h 5501465"/>
              <a:gd name="connsiteX1973" fmla="*/ 1029233 w 5371570"/>
              <a:gd name="connsiteY1973" fmla="*/ 5459695 h 5501465"/>
              <a:gd name="connsiteX1974" fmla="*/ 1022101 w 5371570"/>
              <a:gd name="connsiteY1974" fmla="*/ 5453327 h 5501465"/>
              <a:gd name="connsiteX1975" fmla="*/ 1014970 w 5371570"/>
              <a:gd name="connsiteY1975" fmla="*/ 5446451 h 5501465"/>
              <a:gd name="connsiteX1976" fmla="*/ 1008348 w 5371570"/>
              <a:gd name="connsiteY1976" fmla="*/ 5438810 h 5501465"/>
              <a:gd name="connsiteX1977" fmla="*/ 1001725 w 5371570"/>
              <a:gd name="connsiteY1977" fmla="*/ 5431169 h 5501465"/>
              <a:gd name="connsiteX1978" fmla="*/ 995613 w 5371570"/>
              <a:gd name="connsiteY1978" fmla="*/ 5423018 h 5501465"/>
              <a:gd name="connsiteX1979" fmla="*/ 987208 w 5371570"/>
              <a:gd name="connsiteY1979" fmla="*/ 5414359 h 5501465"/>
              <a:gd name="connsiteX1980" fmla="*/ 979312 w 5371570"/>
              <a:gd name="connsiteY1980" fmla="*/ 5405699 h 5501465"/>
              <a:gd name="connsiteX1981" fmla="*/ 971416 w 5371570"/>
              <a:gd name="connsiteY1981" fmla="*/ 5396785 h 5501465"/>
              <a:gd name="connsiteX1982" fmla="*/ 963775 w 5371570"/>
              <a:gd name="connsiteY1982" fmla="*/ 5388125 h 5501465"/>
              <a:gd name="connsiteX1983" fmla="*/ 956389 w 5371570"/>
              <a:gd name="connsiteY1983" fmla="*/ 5378956 h 5501465"/>
              <a:gd name="connsiteX1984" fmla="*/ 949003 w 5371570"/>
              <a:gd name="connsiteY1984" fmla="*/ 5370041 h 5501465"/>
              <a:gd name="connsiteX1985" fmla="*/ 941617 w 5371570"/>
              <a:gd name="connsiteY1985" fmla="*/ 5360872 h 5501465"/>
              <a:gd name="connsiteX1986" fmla="*/ 934740 w 5371570"/>
              <a:gd name="connsiteY1986" fmla="*/ 5351958 h 5501465"/>
              <a:gd name="connsiteX1987" fmla="*/ 920986 w 5371570"/>
              <a:gd name="connsiteY1987" fmla="*/ 5333365 h 5501465"/>
              <a:gd name="connsiteX1988" fmla="*/ 907742 w 5371570"/>
              <a:gd name="connsiteY1988" fmla="*/ 5314008 h 5501465"/>
              <a:gd name="connsiteX1989" fmla="*/ 894752 w 5371570"/>
              <a:gd name="connsiteY1989" fmla="*/ 5294906 h 5501465"/>
              <a:gd name="connsiteX1990" fmla="*/ 882272 w 5371570"/>
              <a:gd name="connsiteY1990" fmla="*/ 5275803 h 5501465"/>
              <a:gd name="connsiteX1991" fmla="*/ 870047 w 5371570"/>
              <a:gd name="connsiteY1991" fmla="*/ 5255937 h 5501465"/>
              <a:gd name="connsiteX1992" fmla="*/ 858331 w 5371570"/>
              <a:gd name="connsiteY1992" fmla="*/ 5236071 h 5501465"/>
              <a:gd name="connsiteX1993" fmla="*/ 846869 w 5371570"/>
              <a:gd name="connsiteY1993" fmla="*/ 5216459 h 5501465"/>
              <a:gd name="connsiteX1994" fmla="*/ 835408 w 5371570"/>
              <a:gd name="connsiteY1994" fmla="*/ 5196083 h 5501465"/>
              <a:gd name="connsiteX1995" fmla="*/ 813249 w 5371570"/>
              <a:gd name="connsiteY1995" fmla="*/ 5155841 h 5501465"/>
              <a:gd name="connsiteX1996" fmla="*/ 791091 w 5371570"/>
              <a:gd name="connsiteY1996" fmla="*/ 5115344 h 5501465"/>
              <a:gd name="connsiteX1997" fmla="*/ 777082 w 5371570"/>
              <a:gd name="connsiteY1997" fmla="*/ 5100826 h 5501465"/>
              <a:gd name="connsiteX1998" fmla="*/ 730727 w 5371570"/>
              <a:gd name="connsiteY1998" fmla="*/ 5033331 h 5501465"/>
              <a:gd name="connsiteX1999" fmla="*/ 702711 w 5371570"/>
              <a:gd name="connsiteY1999" fmla="*/ 4990542 h 5501465"/>
              <a:gd name="connsiteX2000" fmla="*/ 674184 w 5371570"/>
              <a:gd name="connsiteY2000" fmla="*/ 4948008 h 5501465"/>
              <a:gd name="connsiteX2001" fmla="*/ 660685 w 5371570"/>
              <a:gd name="connsiteY2001" fmla="*/ 4932726 h 5501465"/>
              <a:gd name="connsiteX2002" fmla="*/ 584276 w 5371570"/>
              <a:gd name="connsiteY2002" fmla="*/ 4823715 h 5501465"/>
              <a:gd name="connsiteX2003" fmla="*/ 577654 w 5371570"/>
              <a:gd name="connsiteY2003" fmla="*/ 4819895 h 5501465"/>
              <a:gd name="connsiteX2004" fmla="*/ 571796 w 5371570"/>
              <a:gd name="connsiteY2004" fmla="*/ 4815565 h 5501465"/>
              <a:gd name="connsiteX2005" fmla="*/ 569249 w 5371570"/>
              <a:gd name="connsiteY2005" fmla="*/ 4813273 h 5501465"/>
              <a:gd name="connsiteX2006" fmla="*/ 566702 w 5371570"/>
              <a:gd name="connsiteY2006" fmla="*/ 4811235 h 5501465"/>
              <a:gd name="connsiteX2007" fmla="*/ 564155 w 5371570"/>
              <a:gd name="connsiteY2007" fmla="*/ 4808943 h 5501465"/>
              <a:gd name="connsiteX2008" fmla="*/ 562118 w 5371570"/>
              <a:gd name="connsiteY2008" fmla="*/ 4806396 h 5501465"/>
              <a:gd name="connsiteX2009" fmla="*/ 560080 w 5371570"/>
              <a:gd name="connsiteY2009" fmla="*/ 4803849 h 5501465"/>
              <a:gd name="connsiteX2010" fmla="*/ 558552 w 5371570"/>
              <a:gd name="connsiteY2010" fmla="*/ 4800793 h 5501465"/>
              <a:gd name="connsiteX2011" fmla="*/ 557533 w 5371570"/>
              <a:gd name="connsiteY2011" fmla="*/ 4797991 h 5501465"/>
              <a:gd name="connsiteX2012" fmla="*/ 556769 w 5371570"/>
              <a:gd name="connsiteY2012" fmla="*/ 4794680 h 5501465"/>
              <a:gd name="connsiteX2013" fmla="*/ 556259 w 5371570"/>
              <a:gd name="connsiteY2013" fmla="*/ 4791369 h 5501465"/>
              <a:gd name="connsiteX2014" fmla="*/ 556514 w 5371570"/>
              <a:gd name="connsiteY2014" fmla="*/ 4787548 h 5501465"/>
              <a:gd name="connsiteX2015" fmla="*/ 557024 w 5371570"/>
              <a:gd name="connsiteY2015" fmla="*/ 4783473 h 5501465"/>
              <a:gd name="connsiteX2016" fmla="*/ 558042 w 5371570"/>
              <a:gd name="connsiteY2016" fmla="*/ 4779398 h 5501465"/>
              <a:gd name="connsiteX2017" fmla="*/ 551930 w 5371570"/>
              <a:gd name="connsiteY2017" fmla="*/ 4773285 h 5501465"/>
              <a:gd name="connsiteX2018" fmla="*/ 546072 w 5371570"/>
              <a:gd name="connsiteY2018" fmla="*/ 4767172 h 5501465"/>
              <a:gd name="connsiteX2019" fmla="*/ 540468 w 5371570"/>
              <a:gd name="connsiteY2019" fmla="*/ 4760805 h 5501465"/>
              <a:gd name="connsiteX2020" fmla="*/ 534865 w 5371570"/>
              <a:gd name="connsiteY2020" fmla="*/ 4754183 h 5501465"/>
              <a:gd name="connsiteX2021" fmla="*/ 529262 w 5371570"/>
              <a:gd name="connsiteY2021" fmla="*/ 4747561 h 5501465"/>
              <a:gd name="connsiteX2022" fmla="*/ 524168 w 5371570"/>
              <a:gd name="connsiteY2022" fmla="*/ 4741193 h 5501465"/>
              <a:gd name="connsiteX2023" fmla="*/ 518819 w 5371570"/>
              <a:gd name="connsiteY2023" fmla="*/ 4734571 h 5501465"/>
              <a:gd name="connsiteX2024" fmla="*/ 514234 w 5371570"/>
              <a:gd name="connsiteY2024" fmla="*/ 4727694 h 5501465"/>
              <a:gd name="connsiteX2025" fmla="*/ 509395 w 5371570"/>
              <a:gd name="connsiteY2025" fmla="*/ 4720818 h 5501465"/>
              <a:gd name="connsiteX2026" fmla="*/ 504556 w 5371570"/>
              <a:gd name="connsiteY2026" fmla="*/ 4713941 h 5501465"/>
              <a:gd name="connsiteX2027" fmla="*/ 499972 w 5371570"/>
              <a:gd name="connsiteY2027" fmla="*/ 4706554 h 5501465"/>
              <a:gd name="connsiteX2028" fmla="*/ 495641 w 5371570"/>
              <a:gd name="connsiteY2028" fmla="*/ 4699423 h 5501465"/>
              <a:gd name="connsiteX2029" fmla="*/ 491566 w 5371570"/>
              <a:gd name="connsiteY2029" fmla="*/ 4692291 h 5501465"/>
              <a:gd name="connsiteX2030" fmla="*/ 487491 w 5371570"/>
              <a:gd name="connsiteY2030" fmla="*/ 4684905 h 5501465"/>
              <a:gd name="connsiteX2031" fmla="*/ 483416 w 5371570"/>
              <a:gd name="connsiteY2031" fmla="*/ 4677264 h 5501465"/>
              <a:gd name="connsiteX2032" fmla="*/ 479850 w 5371570"/>
              <a:gd name="connsiteY2032" fmla="*/ 4669878 h 5501465"/>
              <a:gd name="connsiteX2033" fmla="*/ 476284 w 5371570"/>
              <a:gd name="connsiteY2033" fmla="*/ 4667331 h 5501465"/>
              <a:gd name="connsiteX2034" fmla="*/ 473228 w 5371570"/>
              <a:gd name="connsiteY2034" fmla="*/ 4664275 h 5501465"/>
              <a:gd name="connsiteX2035" fmla="*/ 466861 w 5371570"/>
              <a:gd name="connsiteY2035" fmla="*/ 4658671 h 5501465"/>
              <a:gd name="connsiteX2036" fmla="*/ 461257 w 5371570"/>
              <a:gd name="connsiteY2036" fmla="*/ 4652559 h 5501465"/>
              <a:gd name="connsiteX2037" fmla="*/ 455909 w 5371570"/>
              <a:gd name="connsiteY2037" fmla="*/ 4646446 h 5501465"/>
              <a:gd name="connsiteX2038" fmla="*/ 450815 w 5371570"/>
              <a:gd name="connsiteY2038" fmla="*/ 4639824 h 5501465"/>
              <a:gd name="connsiteX2039" fmla="*/ 446230 w 5371570"/>
              <a:gd name="connsiteY2039" fmla="*/ 4633202 h 5501465"/>
              <a:gd name="connsiteX2040" fmla="*/ 441900 w 5371570"/>
              <a:gd name="connsiteY2040" fmla="*/ 4626325 h 5501465"/>
              <a:gd name="connsiteX2041" fmla="*/ 438080 w 5371570"/>
              <a:gd name="connsiteY2041" fmla="*/ 4619448 h 5501465"/>
              <a:gd name="connsiteX2042" fmla="*/ 434259 w 5371570"/>
              <a:gd name="connsiteY2042" fmla="*/ 4612062 h 5501465"/>
              <a:gd name="connsiteX2043" fmla="*/ 430439 w 5371570"/>
              <a:gd name="connsiteY2043" fmla="*/ 4604930 h 5501465"/>
              <a:gd name="connsiteX2044" fmla="*/ 423053 w 5371570"/>
              <a:gd name="connsiteY2044" fmla="*/ 4590412 h 5501465"/>
              <a:gd name="connsiteX2045" fmla="*/ 415666 w 5371570"/>
              <a:gd name="connsiteY2045" fmla="*/ 4575640 h 5501465"/>
              <a:gd name="connsiteX2046" fmla="*/ 411846 w 5371570"/>
              <a:gd name="connsiteY2046" fmla="*/ 4568763 h 5501465"/>
              <a:gd name="connsiteX2047" fmla="*/ 407771 w 5371570"/>
              <a:gd name="connsiteY2047" fmla="*/ 4561632 h 5501465"/>
              <a:gd name="connsiteX2048" fmla="*/ 382810 w 5371570"/>
              <a:gd name="connsiteY2048" fmla="*/ 4528266 h 5501465"/>
              <a:gd name="connsiteX2049" fmla="*/ 261574 w 5371570"/>
              <a:gd name="connsiteY2049" fmla="*/ 4348450 h 5501465"/>
              <a:gd name="connsiteX2050" fmla="*/ 174213 w 5371570"/>
              <a:gd name="connsiteY2050" fmla="*/ 4224922 h 5501465"/>
              <a:gd name="connsiteX2051" fmla="*/ 169374 w 5371570"/>
              <a:gd name="connsiteY2051" fmla="*/ 4219573 h 5501465"/>
              <a:gd name="connsiteX2052" fmla="*/ 164789 w 5371570"/>
              <a:gd name="connsiteY2052" fmla="*/ 4213715 h 5501465"/>
              <a:gd name="connsiteX2053" fmla="*/ 160205 w 5371570"/>
              <a:gd name="connsiteY2053" fmla="*/ 4208112 h 5501465"/>
              <a:gd name="connsiteX2054" fmla="*/ 156130 w 5371570"/>
              <a:gd name="connsiteY2054" fmla="*/ 4202254 h 5501465"/>
              <a:gd name="connsiteX2055" fmla="*/ 147979 w 5371570"/>
              <a:gd name="connsiteY2055" fmla="*/ 4190283 h 5501465"/>
              <a:gd name="connsiteX2056" fmla="*/ 140338 w 5371570"/>
              <a:gd name="connsiteY2056" fmla="*/ 4178312 h 5501465"/>
              <a:gd name="connsiteX2057" fmla="*/ 133207 w 5371570"/>
              <a:gd name="connsiteY2057" fmla="*/ 4165832 h 5501465"/>
              <a:gd name="connsiteX2058" fmla="*/ 126075 w 5371570"/>
              <a:gd name="connsiteY2058" fmla="*/ 4153352 h 5501465"/>
              <a:gd name="connsiteX2059" fmla="*/ 119453 w 5371570"/>
              <a:gd name="connsiteY2059" fmla="*/ 4140362 h 5501465"/>
              <a:gd name="connsiteX2060" fmla="*/ 113086 w 5371570"/>
              <a:gd name="connsiteY2060" fmla="*/ 4127882 h 5501465"/>
              <a:gd name="connsiteX2061" fmla="*/ 100351 w 5371570"/>
              <a:gd name="connsiteY2061" fmla="*/ 4102157 h 5501465"/>
              <a:gd name="connsiteX2062" fmla="*/ 93729 w 5371570"/>
              <a:gd name="connsiteY2062" fmla="*/ 4089677 h 5501465"/>
              <a:gd name="connsiteX2063" fmla="*/ 87107 w 5371570"/>
              <a:gd name="connsiteY2063" fmla="*/ 4076942 h 5501465"/>
              <a:gd name="connsiteX2064" fmla="*/ 80485 w 5371570"/>
              <a:gd name="connsiteY2064" fmla="*/ 4064462 h 5501465"/>
              <a:gd name="connsiteX2065" fmla="*/ 72844 w 5371570"/>
              <a:gd name="connsiteY2065" fmla="*/ 4051982 h 5501465"/>
              <a:gd name="connsiteX2066" fmla="*/ 65457 w 5371570"/>
              <a:gd name="connsiteY2066" fmla="*/ 4039756 h 5501465"/>
              <a:gd name="connsiteX2067" fmla="*/ 57307 w 5371570"/>
              <a:gd name="connsiteY2067" fmla="*/ 4028040 h 5501465"/>
              <a:gd name="connsiteX2068" fmla="*/ 54251 w 5371570"/>
              <a:gd name="connsiteY2068" fmla="*/ 4022182 h 5501465"/>
              <a:gd name="connsiteX2069" fmla="*/ 51449 w 5371570"/>
              <a:gd name="connsiteY2069" fmla="*/ 4016324 h 5501465"/>
              <a:gd name="connsiteX2070" fmla="*/ 48393 w 5371570"/>
              <a:gd name="connsiteY2070" fmla="*/ 4010721 h 5501465"/>
              <a:gd name="connsiteX2071" fmla="*/ 45846 w 5371570"/>
              <a:gd name="connsiteY2071" fmla="*/ 4004863 h 5501465"/>
              <a:gd name="connsiteX2072" fmla="*/ 41261 w 5371570"/>
              <a:gd name="connsiteY2072" fmla="*/ 3993147 h 5501465"/>
              <a:gd name="connsiteX2073" fmla="*/ 37186 w 5371570"/>
              <a:gd name="connsiteY2073" fmla="*/ 3981685 h 5501465"/>
              <a:gd name="connsiteX2074" fmla="*/ 33875 w 5371570"/>
              <a:gd name="connsiteY2074" fmla="*/ 3969969 h 5501465"/>
              <a:gd name="connsiteX2075" fmla="*/ 30819 w 5371570"/>
              <a:gd name="connsiteY2075" fmla="*/ 3957999 h 5501465"/>
              <a:gd name="connsiteX2076" fmla="*/ 28526 w 5371570"/>
              <a:gd name="connsiteY2076" fmla="*/ 3945773 h 5501465"/>
              <a:gd name="connsiteX2077" fmla="*/ 26743 w 5371570"/>
              <a:gd name="connsiteY2077" fmla="*/ 3933548 h 5501465"/>
              <a:gd name="connsiteX2078" fmla="*/ 25215 w 5371570"/>
              <a:gd name="connsiteY2078" fmla="*/ 3921577 h 5501465"/>
              <a:gd name="connsiteX2079" fmla="*/ 24196 w 5371570"/>
              <a:gd name="connsiteY2079" fmla="*/ 3909351 h 5501465"/>
              <a:gd name="connsiteX2080" fmla="*/ 23687 w 5371570"/>
              <a:gd name="connsiteY2080" fmla="*/ 3897126 h 5501465"/>
              <a:gd name="connsiteX2081" fmla="*/ 23687 w 5371570"/>
              <a:gd name="connsiteY2081" fmla="*/ 3884900 h 5501465"/>
              <a:gd name="connsiteX2082" fmla="*/ 23942 w 5371570"/>
              <a:gd name="connsiteY2082" fmla="*/ 3872420 h 5501465"/>
              <a:gd name="connsiteX2083" fmla="*/ 24451 w 5371570"/>
              <a:gd name="connsiteY2083" fmla="*/ 3860195 h 5501465"/>
              <a:gd name="connsiteX2084" fmla="*/ 25470 w 5371570"/>
              <a:gd name="connsiteY2084" fmla="*/ 3847715 h 5501465"/>
              <a:gd name="connsiteX2085" fmla="*/ 26743 w 5371570"/>
              <a:gd name="connsiteY2085" fmla="*/ 3835234 h 5501465"/>
              <a:gd name="connsiteX2086" fmla="*/ 31837 w 5371570"/>
              <a:gd name="connsiteY2086" fmla="*/ 3829631 h 5501465"/>
              <a:gd name="connsiteX2087" fmla="*/ 31073 w 5371570"/>
              <a:gd name="connsiteY2087" fmla="*/ 3829376 h 5501465"/>
              <a:gd name="connsiteX2088" fmla="*/ 29800 w 5371570"/>
              <a:gd name="connsiteY2088" fmla="*/ 3830650 h 5501465"/>
              <a:gd name="connsiteX2089" fmla="*/ 28526 w 5371570"/>
              <a:gd name="connsiteY2089" fmla="*/ 3831923 h 5501465"/>
              <a:gd name="connsiteX2090" fmla="*/ 26743 w 5371570"/>
              <a:gd name="connsiteY2090" fmla="*/ 3835234 h 5501465"/>
              <a:gd name="connsiteX2091" fmla="*/ 23687 w 5371570"/>
              <a:gd name="connsiteY2091" fmla="*/ 3827339 h 5501465"/>
              <a:gd name="connsiteX2092" fmla="*/ 21140 w 5371570"/>
              <a:gd name="connsiteY2092" fmla="*/ 3819443 h 5501465"/>
              <a:gd name="connsiteX2093" fmla="*/ 18848 w 5371570"/>
              <a:gd name="connsiteY2093" fmla="*/ 3811548 h 5501465"/>
              <a:gd name="connsiteX2094" fmla="*/ 17320 w 5371570"/>
              <a:gd name="connsiteY2094" fmla="*/ 3803652 h 5501465"/>
              <a:gd name="connsiteX2095" fmla="*/ 15791 w 5371570"/>
              <a:gd name="connsiteY2095" fmla="*/ 3795756 h 5501465"/>
              <a:gd name="connsiteX2096" fmla="*/ 14518 w 5371570"/>
              <a:gd name="connsiteY2096" fmla="*/ 3787861 h 5501465"/>
              <a:gd name="connsiteX2097" fmla="*/ 13754 w 5371570"/>
              <a:gd name="connsiteY2097" fmla="*/ 3779710 h 5501465"/>
              <a:gd name="connsiteX2098" fmla="*/ 13244 w 5371570"/>
              <a:gd name="connsiteY2098" fmla="*/ 3771815 h 5501465"/>
              <a:gd name="connsiteX2099" fmla="*/ 12990 w 5371570"/>
              <a:gd name="connsiteY2099" fmla="*/ 3763919 h 5501465"/>
              <a:gd name="connsiteX2100" fmla="*/ 12990 w 5371570"/>
              <a:gd name="connsiteY2100" fmla="*/ 3755769 h 5501465"/>
              <a:gd name="connsiteX2101" fmla="*/ 13244 w 5371570"/>
              <a:gd name="connsiteY2101" fmla="*/ 3747618 h 5501465"/>
              <a:gd name="connsiteX2102" fmla="*/ 13499 w 5371570"/>
              <a:gd name="connsiteY2102" fmla="*/ 3739723 h 5501465"/>
              <a:gd name="connsiteX2103" fmla="*/ 15027 w 5371570"/>
              <a:gd name="connsiteY2103" fmla="*/ 3723422 h 5501465"/>
              <a:gd name="connsiteX2104" fmla="*/ 16556 w 5371570"/>
              <a:gd name="connsiteY2104" fmla="*/ 3707376 h 5501465"/>
              <a:gd name="connsiteX2105" fmla="*/ 14518 w 5371570"/>
              <a:gd name="connsiteY2105" fmla="*/ 3691585 h 5501465"/>
              <a:gd name="connsiteX2106" fmla="*/ 12735 w 5371570"/>
              <a:gd name="connsiteY2106" fmla="*/ 3676048 h 5501465"/>
              <a:gd name="connsiteX2107" fmla="*/ 11462 w 5371570"/>
              <a:gd name="connsiteY2107" fmla="*/ 3660257 h 5501465"/>
              <a:gd name="connsiteX2108" fmla="*/ 10952 w 5371570"/>
              <a:gd name="connsiteY2108" fmla="*/ 3652616 h 5501465"/>
              <a:gd name="connsiteX2109" fmla="*/ 10443 w 5371570"/>
              <a:gd name="connsiteY2109" fmla="*/ 3644721 h 5501465"/>
              <a:gd name="connsiteX2110" fmla="*/ 10443 w 5371570"/>
              <a:gd name="connsiteY2110" fmla="*/ 3636825 h 5501465"/>
              <a:gd name="connsiteX2111" fmla="*/ 10443 w 5371570"/>
              <a:gd name="connsiteY2111" fmla="*/ 3629184 h 5501465"/>
              <a:gd name="connsiteX2112" fmla="*/ 10697 w 5371570"/>
              <a:gd name="connsiteY2112" fmla="*/ 3621034 h 5501465"/>
              <a:gd name="connsiteX2113" fmla="*/ 10952 w 5371570"/>
              <a:gd name="connsiteY2113" fmla="*/ 3613393 h 5501465"/>
              <a:gd name="connsiteX2114" fmla="*/ 11716 w 5371570"/>
              <a:gd name="connsiteY2114" fmla="*/ 3605752 h 5501465"/>
              <a:gd name="connsiteX2115" fmla="*/ 12735 w 5371570"/>
              <a:gd name="connsiteY2115" fmla="*/ 3597602 h 5501465"/>
              <a:gd name="connsiteX2116" fmla="*/ 14009 w 5371570"/>
              <a:gd name="connsiteY2116" fmla="*/ 3589961 h 5501465"/>
              <a:gd name="connsiteX2117" fmla="*/ 16046 w 5371570"/>
              <a:gd name="connsiteY2117" fmla="*/ 3582065 h 5501465"/>
              <a:gd name="connsiteX2118" fmla="*/ 13244 w 5371570"/>
              <a:gd name="connsiteY2118" fmla="*/ 3579009 h 5501465"/>
              <a:gd name="connsiteX2119" fmla="*/ 11207 w 5371570"/>
              <a:gd name="connsiteY2119" fmla="*/ 3575952 h 5501465"/>
              <a:gd name="connsiteX2120" fmla="*/ 9169 w 5371570"/>
              <a:gd name="connsiteY2120" fmla="*/ 3572641 h 5501465"/>
              <a:gd name="connsiteX2121" fmla="*/ 7132 w 5371570"/>
              <a:gd name="connsiteY2121" fmla="*/ 3569840 h 5501465"/>
              <a:gd name="connsiteX2122" fmla="*/ 5604 w 5371570"/>
              <a:gd name="connsiteY2122" fmla="*/ 3566274 h 5501465"/>
              <a:gd name="connsiteX2123" fmla="*/ 4075 w 5371570"/>
              <a:gd name="connsiteY2123" fmla="*/ 3563218 h 5501465"/>
              <a:gd name="connsiteX2124" fmla="*/ 2547 w 5371570"/>
              <a:gd name="connsiteY2124" fmla="*/ 3559906 h 5501465"/>
              <a:gd name="connsiteX2125" fmla="*/ 1783 w 5371570"/>
              <a:gd name="connsiteY2125" fmla="*/ 3556341 h 5501465"/>
              <a:gd name="connsiteX2126" fmla="*/ 1019 w 5371570"/>
              <a:gd name="connsiteY2126" fmla="*/ 3553030 h 5501465"/>
              <a:gd name="connsiteX2127" fmla="*/ 510 w 5371570"/>
              <a:gd name="connsiteY2127" fmla="*/ 3549464 h 5501465"/>
              <a:gd name="connsiteX2128" fmla="*/ 0 w 5371570"/>
              <a:gd name="connsiteY2128" fmla="*/ 3546153 h 5501465"/>
              <a:gd name="connsiteX2129" fmla="*/ 0 w 5371570"/>
              <a:gd name="connsiteY2129" fmla="*/ 3542332 h 5501465"/>
              <a:gd name="connsiteX2130" fmla="*/ 0 w 5371570"/>
              <a:gd name="connsiteY2130" fmla="*/ 3539021 h 5501465"/>
              <a:gd name="connsiteX2131" fmla="*/ 255 w 5371570"/>
              <a:gd name="connsiteY2131" fmla="*/ 3535201 h 5501465"/>
              <a:gd name="connsiteX2132" fmla="*/ 1019 w 5371570"/>
              <a:gd name="connsiteY2132" fmla="*/ 3531380 h 5501465"/>
              <a:gd name="connsiteX2133" fmla="*/ 1528 w 5371570"/>
              <a:gd name="connsiteY2133" fmla="*/ 3527815 h 5501465"/>
              <a:gd name="connsiteX2134" fmla="*/ 1528 w 5371570"/>
              <a:gd name="connsiteY2134" fmla="*/ 3512023 h 5501465"/>
              <a:gd name="connsiteX2135" fmla="*/ 1528 w 5371570"/>
              <a:gd name="connsiteY2135" fmla="*/ 3496232 h 5501465"/>
              <a:gd name="connsiteX2136" fmla="*/ 764 w 5371570"/>
              <a:gd name="connsiteY2136" fmla="*/ 3464904 h 5501465"/>
              <a:gd name="connsiteX2137" fmla="*/ 764 w 5371570"/>
              <a:gd name="connsiteY2137" fmla="*/ 3449113 h 5501465"/>
              <a:gd name="connsiteX2138" fmla="*/ 1274 w 5371570"/>
              <a:gd name="connsiteY2138" fmla="*/ 3433831 h 5501465"/>
              <a:gd name="connsiteX2139" fmla="*/ 1528 w 5371570"/>
              <a:gd name="connsiteY2139" fmla="*/ 3425936 h 5501465"/>
              <a:gd name="connsiteX2140" fmla="*/ 2038 w 5371570"/>
              <a:gd name="connsiteY2140" fmla="*/ 3418295 h 5501465"/>
              <a:gd name="connsiteX2141" fmla="*/ 2802 w 5371570"/>
              <a:gd name="connsiteY2141" fmla="*/ 3410654 h 5501465"/>
              <a:gd name="connsiteX2142" fmla="*/ 3821 w 5371570"/>
              <a:gd name="connsiteY2142" fmla="*/ 3402758 h 5501465"/>
              <a:gd name="connsiteX2143" fmla="*/ 6622 w 5371570"/>
              <a:gd name="connsiteY2143" fmla="*/ 3383910 h 5501465"/>
              <a:gd name="connsiteX2144" fmla="*/ 7896 w 5371570"/>
              <a:gd name="connsiteY2144" fmla="*/ 3375251 h 5501465"/>
              <a:gd name="connsiteX2145" fmla="*/ 9679 w 5371570"/>
              <a:gd name="connsiteY2145" fmla="*/ 3367100 h 5501465"/>
              <a:gd name="connsiteX2146" fmla="*/ 11462 w 5371570"/>
              <a:gd name="connsiteY2146" fmla="*/ 3359460 h 5501465"/>
              <a:gd name="connsiteX2147" fmla="*/ 13244 w 5371570"/>
              <a:gd name="connsiteY2147" fmla="*/ 3352328 h 5501465"/>
              <a:gd name="connsiteX2148" fmla="*/ 15537 w 5371570"/>
              <a:gd name="connsiteY2148" fmla="*/ 3345706 h 5501465"/>
              <a:gd name="connsiteX2149" fmla="*/ 17829 w 5371570"/>
              <a:gd name="connsiteY2149" fmla="*/ 3339338 h 5501465"/>
              <a:gd name="connsiteX2150" fmla="*/ 20121 w 5371570"/>
              <a:gd name="connsiteY2150" fmla="*/ 3333480 h 5501465"/>
              <a:gd name="connsiteX2151" fmla="*/ 22923 w 5371570"/>
              <a:gd name="connsiteY2151" fmla="*/ 3328132 h 5501465"/>
              <a:gd name="connsiteX2152" fmla="*/ 25725 w 5371570"/>
              <a:gd name="connsiteY2152" fmla="*/ 3323038 h 5501465"/>
              <a:gd name="connsiteX2153" fmla="*/ 29036 w 5371570"/>
              <a:gd name="connsiteY2153" fmla="*/ 3318453 h 5501465"/>
              <a:gd name="connsiteX2154" fmla="*/ 32601 w 5371570"/>
              <a:gd name="connsiteY2154" fmla="*/ 3314123 h 5501465"/>
              <a:gd name="connsiteX2155" fmla="*/ 36422 w 5371570"/>
              <a:gd name="connsiteY2155" fmla="*/ 3310558 h 5501465"/>
              <a:gd name="connsiteX2156" fmla="*/ 40497 w 5371570"/>
              <a:gd name="connsiteY2156" fmla="*/ 3306737 h 5501465"/>
              <a:gd name="connsiteX2157" fmla="*/ 45082 w 5371570"/>
              <a:gd name="connsiteY2157" fmla="*/ 3303935 h 5501465"/>
              <a:gd name="connsiteX2158" fmla="*/ 49666 w 5371570"/>
              <a:gd name="connsiteY2158" fmla="*/ 3300879 h 5501465"/>
              <a:gd name="connsiteX2159" fmla="*/ 54760 w 5371570"/>
              <a:gd name="connsiteY2159" fmla="*/ 3298587 h 5501465"/>
              <a:gd name="connsiteX2160" fmla="*/ 60363 w 5371570"/>
              <a:gd name="connsiteY2160" fmla="*/ 3296295 h 5501465"/>
              <a:gd name="connsiteX2161" fmla="*/ 66222 w 5371570"/>
              <a:gd name="connsiteY2161" fmla="*/ 3294512 h 5501465"/>
              <a:gd name="connsiteX2162" fmla="*/ 72589 w 5371570"/>
              <a:gd name="connsiteY2162" fmla="*/ 3292984 h 5501465"/>
              <a:gd name="connsiteX2163" fmla="*/ 79720 w 5371570"/>
              <a:gd name="connsiteY2163" fmla="*/ 3291710 h 5501465"/>
              <a:gd name="connsiteX2164" fmla="*/ 86852 w 5371570"/>
              <a:gd name="connsiteY2164" fmla="*/ 3290437 h 5501465"/>
              <a:gd name="connsiteX2165" fmla="*/ 94493 w 5371570"/>
              <a:gd name="connsiteY2165" fmla="*/ 3289672 h 5501465"/>
              <a:gd name="connsiteX2166" fmla="*/ 102898 w 5371570"/>
              <a:gd name="connsiteY2166" fmla="*/ 3289163 h 5501465"/>
              <a:gd name="connsiteX2167" fmla="*/ 111558 w 5371570"/>
              <a:gd name="connsiteY2167" fmla="*/ 3288654 h 5501465"/>
              <a:gd name="connsiteX2168" fmla="*/ 120981 w 5371570"/>
              <a:gd name="connsiteY2168" fmla="*/ 3288654 h 5501465"/>
              <a:gd name="connsiteX2169" fmla="*/ 130660 w 5371570"/>
              <a:gd name="connsiteY2169" fmla="*/ 3288654 h 5501465"/>
              <a:gd name="connsiteX2170" fmla="*/ 152055 w 5371570"/>
              <a:gd name="connsiteY2170" fmla="*/ 3289163 h 5501465"/>
              <a:gd name="connsiteX2171" fmla="*/ 175996 w 5371570"/>
              <a:gd name="connsiteY2171" fmla="*/ 3290437 h 5501465"/>
              <a:gd name="connsiteX2172" fmla="*/ 381537 w 5371570"/>
              <a:gd name="connsiteY2172" fmla="*/ 3290182 h 5501465"/>
              <a:gd name="connsiteX2173" fmla="*/ 351992 w 5371570"/>
              <a:gd name="connsiteY2173" fmla="*/ 3213518 h 5501465"/>
              <a:gd name="connsiteX2174" fmla="*/ 322192 w 5371570"/>
              <a:gd name="connsiteY2174" fmla="*/ 3137109 h 5501465"/>
              <a:gd name="connsiteX2175" fmla="*/ 278130 w 5371570"/>
              <a:gd name="connsiteY2175" fmla="*/ 3011288 h 5501465"/>
              <a:gd name="connsiteX2176" fmla="*/ 275328 w 5371570"/>
              <a:gd name="connsiteY2176" fmla="*/ 3003902 h 5501465"/>
              <a:gd name="connsiteX2177" fmla="*/ 272272 w 5371570"/>
              <a:gd name="connsiteY2177" fmla="*/ 2996261 h 5501465"/>
              <a:gd name="connsiteX2178" fmla="*/ 269725 w 5371570"/>
              <a:gd name="connsiteY2178" fmla="*/ 2988620 h 5501465"/>
              <a:gd name="connsiteX2179" fmla="*/ 267433 w 5371570"/>
              <a:gd name="connsiteY2179" fmla="*/ 2980979 h 5501465"/>
              <a:gd name="connsiteX2180" fmla="*/ 262848 w 5371570"/>
              <a:gd name="connsiteY2180" fmla="*/ 2965443 h 5501465"/>
              <a:gd name="connsiteX2181" fmla="*/ 259028 w 5371570"/>
              <a:gd name="connsiteY2181" fmla="*/ 2950161 h 5501465"/>
              <a:gd name="connsiteX2182" fmla="*/ 255971 w 5371570"/>
              <a:gd name="connsiteY2182" fmla="*/ 2934624 h 5501465"/>
              <a:gd name="connsiteX2183" fmla="*/ 253169 w 5371570"/>
              <a:gd name="connsiteY2183" fmla="*/ 2918833 h 5501465"/>
              <a:gd name="connsiteX2184" fmla="*/ 250877 w 5371570"/>
              <a:gd name="connsiteY2184" fmla="*/ 2903551 h 5501465"/>
              <a:gd name="connsiteX2185" fmla="*/ 249094 w 5371570"/>
              <a:gd name="connsiteY2185" fmla="*/ 2887760 h 5501465"/>
              <a:gd name="connsiteX2186" fmla="*/ 248076 w 5371570"/>
              <a:gd name="connsiteY2186" fmla="*/ 2872223 h 5501465"/>
              <a:gd name="connsiteX2187" fmla="*/ 247311 w 5371570"/>
              <a:gd name="connsiteY2187" fmla="*/ 2856177 h 5501465"/>
              <a:gd name="connsiteX2188" fmla="*/ 246802 w 5371570"/>
              <a:gd name="connsiteY2188" fmla="*/ 2840386 h 5501465"/>
              <a:gd name="connsiteX2189" fmla="*/ 246802 w 5371570"/>
              <a:gd name="connsiteY2189" fmla="*/ 2824340 h 5501465"/>
              <a:gd name="connsiteX2190" fmla="*/ 247311 w 5371570"/>
              <a:gd name="connsiteY2190" fmla="*/ 2808804 h 5501465"/>
              <a:gd name="connsiteX2191" fmla="*/ 247821 w 5371570"/>
              <a:gd name="connsiteY2191" fmla="*/ 2792758 h 5501465"/>
              <a:gd name="connsiteX2192" fmla="*/ 248840 w 5371570"/>
              <a:gd name="connsiteY2192" fmla="*/ 2776712 h 5501465"/>
              <a:gd name="connsiteX2193" fmla="*/ 250113 w 5371570"/>
              <a:gd name="connsiteY2193" fmla="*/ 2760921 h 5501465"/>
              <a:gd name="connsiteX2194" fmla="*/ 247566 w 5371570"/>
              <a:gd name="connsiteY2194" fmla="*/ 2552578 h 5501465"/>
              <a:gd name="connsiteX2195" fmla="*/ 250623 w 5371570"/>
              <a:gd name="connsiteY2195" fmla="*/ 2456048 h 5501465"/>
              <a:gd name="connsiteX2196" fmla="*/ 251896 w 5371570"/>
              <a:gd name="connsiteY2196" fmla="*/ 2450444 h 5501465"/>
              <a:gd name="connsiteX2197" fmla="*/ 253169 w 5371570"/>
              <a:gd name="connsiteY2197" fmla="*/ 2444841 h 5501465"/>
              <a:gd name="connsiteX2198" fmla="*/ 254698 w 5371570"/>
              <a:gd name="connsiteY2198" fmla="*/ 2439492 h 5501465"/>
              <a:gd name="connsiteX2199" fmla="*/ 256735 w 5371570"/>
              <a:gd name="connsiteY2199" fmla="*/ 2434653 h 5501465"/>
              <a:gd name="connsiteX2200" fmla="*/ 258518 w 5371570"/>
              <a:gd name="connsiteY2200" fmla="*/ 2430069 h 5501465"/>
              <a:gd name="connsiteX2201" fmla="*/ 260556 w 5371570"/>
              <a:gd name="connsiteY2201" fmla="*/ 2425484 h 5501465"/>
              <a:gd name="connsiteX2202" fmla="*/ 263103 w 5371570"/>
              <a:gd name="connsiteY2202" fmla="*/ 2421154 h 5501465"/>
              <a:gd name="connsiteX2203" fmla="*/ 265395 w 5371570"/>
              <a:gd name="connsiteY2203" fmla="*/ 2417079 h 5501465"/>
              <a:gd name="connsiteX2204" fmla="*/ 268197 w 5371570"/>
              <a:gd name="connsiteY2204" fmla="*/ 2413513 h 5501465"/>
              <a:gd name="connsiteX2205" fmla="*/ 270998 w 5371570"/>
              <a:gd name="connsiteY2205" fmla="*/ 2409947 h 5501465"/>
              <a:gd name="connsiteX2206" fmla="*/ 274055 w 5371570"/>
              <a:gd name="connsiteY2206" fmla="*/ 2406891 h 5501465"/>
              <a:gd name="connsiteX2207" fmla="*/ 276856 w 5371570"/>
              <a:gd name="connsiteY2207" fmla="*/ 2403835 h 5501465"/>
              <a:gd name="connsiteX2208" fmla="*/ 280167 w 5371570"/>
              <a:gd name="connsiteY2208" fmla="*/ 2401033 h 5501465"/>
              <a:gd name="connsiteX2209" fmla="*/ 283478 w 5371570"/>
              <a:gd name="connsiteY2209" fmla="*/ 2398231 h 5501465"/>
              <a:gd name="connsiteX2210" fmla="*/ 287044 w 5371570"/>
              <a:gd name="connsiteY2210" fmla="*/ 2396194 h 5501465"/>
              <a:gd name="connsiteX2211" fmla="*/ 290865 w 5371570"/>
              <a:gd name="connsiteY2211" fmla="*/ 2394156 h 5501465"/>
              <a:gd name="connsiteX2212" fmla="*/ 294685 w 5371570"/>
              <a:gd name="connsiteY2212" fmla="*/ 2391864 h 5501465"/>
              <a:gd name="connsiteX2213" fmla="*/ 298760 w 5371570"/>
              <a:gd name="connsiteY2213" fmla="*/ 2390336 h 5501465"/>
              <a:gd name="connsiteX2214" fmla="*/ 302835 w 5371570"/>
              <a:gd name="connsiteY2214" fmla="*/ 2388808 h 5501465"/>
              <a:gd name="connsiteX2215" fmla="*/ 306911 w 5371570"/>
              <a:gd name="connsiteY2215" fmla="*/ 2387279 h 5501465"/>
              <a:gd name="connsiteX2216" fmla="*/ 311241 w 5371570"/>
              <a:gd name="connsiteY2216" fmla="*/ 2386261 h 5501465"/>
              <a:gd name="connsiteX2217" fmla="*/ 315825 w 5371570"/>
              <a:gd name="connsiteY2217" fmla="*/ 2385496 h 5501465"/>
              <a:gd name="connsiteX2218" fmla="*/ 320664 w 5371570"/>
              <a:gd name="connsiteY2218" fmla="*/ 2384732 h 5501465"/>
              <a:gd name="connsiteX2219" fmla="*/ 325249 w 5371570"/>
              <a:gd name="connsiteY2219" fmla="*/ 2384223 h 5501465"/>
              <a:gd name="connsiteX2220" fmla="*/ 330088 w 5371570"/>
              <a:gd name="connsiteY2220" fmla="*/ 2383968 h 5501465"/>
              <a:gd name="connsiteX2221" fmla="*/ 335182 w 5371570"/>
              <a:gd name="connsiteY2221" fmla="*/ 2383714 h 5501465"/>
              <a:gd name="connsiteX2222" fmla="*/ 340276 w 5371570"/>
              <a:gd name="connsiteY2222" fmla="*/ 2383714 h 5501465"/>
              <a:gd name="connsiteX2223" fmla="*/ 345625 w 5371570"/>
              <a:gd name="connsiteY2223" fmla="*/ 2383968 h 5501465"/>
              <a:gd name="connsiteX2224" fmla="*/ 356322 w 5371570"/>
              <a:gd name="connsiteY2224" fmla="*/ 2384732 h 5501465"/>
              <a:gd name="connsiteX2225" fmla="*/ 367783 w 5371570"/>
              <a:gd name="connsiteY2225" fmla="*/ 2386261 h 5501465"/>
              <a:gd name="connsiteX2226" fmla="*/ 425854 w 5371570"/>
              <a:gd name="connsiteY2226" fmla="*/ 2386006 h 5501465"/>
              <a:gd name="connsiteX2227" fmla="*/ 496406 w 5371570"/>
              <a:gd name="connsiteY2227" fmla="*/ 2382695 h 5501465"/>
              <a:gd name="connsiteX2228" fmla="*/ 485708 w 5371570"/>
              <a:gd name="connsiteY2228" fmla="*/ 2315709 h 5501465"/>
              <a:gd name="connsiteX2229" fmla="*/ 486218 w 5371570"/>
              <a:gd name="connsiteY2229" fmla="*/ 2311889 h 5501465"/>
              <a:gd name="connsiteX2230" fmla="*/ 486472 w 5371570"/>
              <a:gd name="connsiteY2230" fmla="*/ 2307814 h 5501465"/>
              <a:gd name="connsiteX2231" fmla="*/ 486218 w 5371570"/>
              <a:gd name="connsiteY2231" fmla="*/ 2299918 h 5501465"/>
              <a:gd name="connsiteX2232" fmla="*/ 485708 w 5371570"/>
              <a:gd name="connsiteY2232" fmla="*/ 2291768 h 5501465"/>
              <a:gd name="connsiteX2233" fmla="*/ 484689 w 5371570"/>
              <a:gd name="connsiteY2233" fmla="*/ 2283872 h 5501465"/>
              <a:gd name="connsiteX2234" fmla="*/ 483161 w 5371570"/>
              <a:gd name="connsiteY2234" fmla="*/ 2276231 h 5501465"/>
              <a:gd name="connsiteX2235" fmla="*/ 481633 w 5371570"/>
              <a:gd name="connsiteY2235" fmla="*/ 2268081 h 5501465"/>
              <a:gd name="connsiteX2236" fmla="*/ 478322 w 5371570"/>
              <a:gd name="connsiteY2236" fmla="*/ 2252290 h 5501465"/>
              <a:gd name="connsiteX2237" fmla="*/ 477049 w 5371570"/>
              <a:gd name="connsiteY2237" fmla="*/ 2244394 h 5501465"/>
              <a:gd name="connsiteX2238" fmla="*/ 476030 w 5371570"/>
              <a:gd name="connsiteY2238" fmla="*/ 2236498 h 5501465"/>
              <a:gd name="connsiteX2239" fmla="*/ 475520 w 5371570"/>
              <a:gd name="connsiteY2239" fmla="*/ 2228603 h 5501465"/>
              <a:gd name="connsiteX2240" fmla="*/ 475266 w 5371570"/>
              <a:gd name="connsiteY2240" fmla="*/ 2220453 h 5501465"/>
              <a:gd name="connsiteX2241" fmla="*/ 475520 w 5371570"/>
              <a:gd name="connsiteY2241" fmla="*/ 2216377 h 5501465"/>
              <a:gd name="connsiteX2242" fmla="*/ 476030 w 5371570"/>
              <a:gd name="connsiteY2242" fmla="*/ 2212557 h 5501465"/>
              <a:gd name="connsiteX2243" fmla="*/ 476539 w 5371570"/>
              <a:gd name="connsiteY2243" fmla="*/ 2208482 h 5501465"/>
              <a:gd name="connsiteX2244" fmla="*/ 477303 w 5371570"/>
              <a:gd name="connsiteY2244" fmla="*/ 2204407 h 5501465"/>
              <a:gd name="connsiteX2245" fmla="*/ 478322 w 5371570"/>
              <a:gd name="connsiteY2245" fmla="*/ 2200586 h 5501465"/>
              <a:gd name="connsiteX2246" fmla="*/ 479850 w 5371570"/>
              <a:gd name="connsiteY2246" fmla="*/ 2196511 h 5501465"/>
              <a:gd name="connsiteX2247" fmla="*/ 481378 w 5371570"/>
              <a:gd name="connsiteY2247" fmla="*/ 2192436 h 5501465"/>
              <a:gd name="connsiteX2248" fmla="*/ 482907 w 5371570"/>
              <a:gd name="connsiteY2248" fmla="*/ 2188615 h 5501465"/>
              <a:gd name="connsiteX2249" fmla="*/ 480614 w 5371570"/>
              <a:gd name="connsiteY2249" fmla="*/ 2177663 h 5501465"/>
              <a:gd name="connsiteX2250" fmla="*/ 478322 w 5371570"/>
              <a:gd name="connsiteY2250" fmla="*/ 2166457 h 5501465"/>
              <a:gd name="connsiteX2251" fmla="*/ 476284 w 5371570"/>
              <a:gd name="connsiteY2251" fmla="*/ 2155505 h 5501465"/>
              <a:gd name="connsiteX2252" fmla="*/ 474502 w 5371570"/>
              <a:gd name="connsiteY2252" fmla="*/ 2144298 h 5501465"/>
              <a:gd name="connsiteX2253" fmla="*/ 472973 w 5371570"/>
              <a:gd name="connsiteY2253" fmla="*/ 2133091 h 5501465"/>
              <a:gd name="connsiteX2254" fmla="*/ 471700 w 5371570"/>
              <a:gd name="connsiteY2254" fmla="*/ 2122394 h 5501465"/>
              <a:gd name="connsiteX2255" fmla="*/ 470681 w 5371570"/>
              <a:gd name="connsiteY2255" fmla="*/ 2111187 h 5501465"/>
              <a:gd name="connsiteX2256" fmla="*/ 469917 w 5371570"/>
              <a:gd name="connsiteY2256" fmla="*/ 2099981 h 5501465"/>
              <a:gd name="connsiteX2257" fmla="*/ 469153 w 5371570"/>
              <a:gd name="connsiteY2257" fmla="*/ 2088774 h 5501465"/>
              <a:gd name="connsiteX2258" fmla="*/ 468898 w 5371570"/>
              <a:gd name="connsiteY2258" fmla="*/ 2077822 h 5501465"/>
              <a:gd name="connsiteX2259" fmla="*/ 468898 w 5371570"/>
              <a:gd name="connsiteY2259" fmla="*/ 2066615 h 5501465"/>
              <a:gd name="connsiteX2260" fmla="*/ 468898 w 5371570"/>
              <a:gd name="connsiteY2260" fmla="*/ 2055409 h 5501465"/>
              <a:gd name="connsiteX2261" fmla="*/ 469408 w 5371570"/>
              <a:gd name="connsiteY2261" fmla="*/ 2044202 h 5501465"/>
              <a:gd name="connsiteX2262" fmla="*/ 469917 w 5371570"/>
              <a:gd name="connsiteY2262" fmla="*/ 2032995 h 5501465"/>
              <a:gd name="connsiteX2263" fmla="*/ 470681 w 5371570"/>
              <a:gd name="connsiteY2263" fmla="*/ 2022043 h 5501465"/>
              <a:gd name="connsiteX2264" fmla="*/ 471700 w 5371570"/>
              <a:gd name="connsiteY2264" fmla="*/ 2010837 h 5501465"/>
              <a:gd name="connsiteX2265" fmla="*/ 468134 w 5371570"/>
              <a:gd name="connsiteY2265" fmla="*/ 1984093 h 5501465"/>
              <a:gd name="connsiteX2266" fmla="*/ 464568 w 5371570"/>
              <a:gd name="connsiteY2266" fmla="*/ 1978490 h 5501465"/>
              <a:gd name="connsiteX2267" fmla="*/ 462021 w 5371570"/>
              <a:gd name="connsiteY2267" fmla="*/ 1972887 h 5501465"/>
              <a:gd name="connsiteX2268" fmla="*/ 459474 w 5371570"/>
              <a:gd name="connsiteY2268" fmla="*/ 1967538 h 5501465"/>
              <a:gd name="connsiteX2269" fmla="*/ 457692 w 5371570"/>
              <a:gd name="connsiteY2269" fmla="*/ 1961935 h 5501465"/>
              <a:gd name="connsiteX2270" fmla="*/ 456418 w 5371570"/>
              <a:gd name="connsiteY2270" fmla="*/ 1956331 h 5501465"/>
              <a:gd name="connsiteX2271" fmla="*/ 455654 w 5371570"/>
              <a:gd name="connsiteY2271" fmla="*/ 1950728 h 5501465"/>
              <a:gd name="connsiteX2272" fmla="*/ 455145 w 5371570"/>
              <a:gd name="connsiteY2272" fmla="*/ 1945379 h 5501465"/>
              <a:gd name="connsiteX2273" fmla="*/ 455145 w 5371570"/>
              <a:gd name="connsiteY2273" fmla="*/ 1939521 h 5501465"/>
              <a:gd name="connsiteX2274" fmla="*/ 455399 w 5371570"/>
              <a:gd name="connsiteY2274" fmla="*/ 1933918 h 5501465"/>
              <a:gd name="connsiteX2275" fmla="*/ 456163 w 5371570"/>
              <a:gd name="connsiteY2275" fmla="*/ 1928315 h 5501465"/>
              <a:gd name="connsiteX2276" fmla="*/ 457182 w 5371570"/>
              <a:gd name="connsiteY2276" fmla="*/ 1922711 h 5501465"/>
              <a:gd name="connsiteX2277" fmla="*/ 458456 w 5371570"/>
              <a:gd name="connsiteY2277" fmla="*/ 1917108 h 5501465"/>
              <a:gd name="connsiteX2278" fmla="*/ 460238 w 5371570"/>
              <a:gd name="connsiteY2278" fmla="*/ 1911505 h 5501465"/>
              <a:gd name="connsiteX2279" fmla="*/ 462531 w 5371570"/>
              <a:gd name="connsiteY2279" fmla="*/ 1905901 h 5501465"/>
              <a:gd name="connsiteX2280" fmla="*/ 464823 w 5371570"/>
              <a:gd name="connsiteY2280" fmla="*/ 1900298 h 5501465"/>
              <a:gd name="connsiteX2281" fmla="*/ 467625 w 5371570"/>
              <a:gd name="connsiteY2281" fmla="*/ 1894695 h 5501465"/>
              <a:gd name="connsiteX2282" fmla="*/ 468389 w 5371570"/>
              <a:gd name="connsiteY2282" fmla="*/ 1889855 h 5501465"/>
              <a:gd name="connsiteX2283" fmla="*/ 469153 w 5371570"/>
              <a:gd name="connsiteY2283" fmla="*/ 1885271 h 5501465"/>
              <a:gd name="connsiteX2284" fmla="*/ 470172 w 5371570"/>
              <a:gd name="connsiteY2284" fmla="*/ 1881196 h 5501465"/>
              <a:gd name="connsiteX2285" fmla="*/ 471445 w 5371570"/>
              <a:gd name="connsiteY2285" fmla="*/ 1876866 h 5501465"/>
              <a:gd name="connsiteX2286" fmla="*/ 472973 w 5371570"/>
              <a:gd name="connsiteY2286" fmla="*/ 1872791 h 5501465"/>
              <a:gd name="connsiteX2287" fmla="*/ 474502 w 5371570"/>
              <a:gd name="connsiteY2287" fmla="*/ 1869225 h 5501465"/>
              <a:gd name="connsiteX2288" fmla="*/ 476030 w 5371570"/>
              <a:gd name="connsiteY2288" fmla="*/ 1865659 h 5501465"/>
              <a:gd name="connsiteX2289" fmla="*/ 477813 w 5371570"/>
              <a:gd name="connsiteY2289" fmla="*/ 1862093 h 5501465"/>
              <a:gd name="connsiteX2290" fmla="*/ 479850 w 5371570"/>
              <a:gd name="connsiteY2290" fmla="*/ 1859292 h 5501465"/>
              <a:gd name="connsiteX2291" fmla="*/ 481888 w 5371570"/>
              <a:gd name="connsiteY2291" fmla="*/ 1855981 h 5501465"/>
              <a:gd name="connsiteX2292" fmla="*/ 483925 w 5371570"/>
              <a:gd name="connsiteY2292" fmla="*/ 1853434 h 5501465"/>
              <a:gd name="connsiteX2293" fmla="*/ 486472 w 5371570"/>
              <a:gd name="connsiteY2293" fmla="*/ 1850887 h 5501465"/>
              <a:gd name="connsiteX2294" fmla="*/ 489019 w 5371570"/>
              <a:gd name="connsiteY2294" fmla="*/ 1848340 h 5501465"/>
              <a:gd name="connsiteX2295" fmla="*/ 491566 w 5371570"/>
              <a:gd name="connsiteY2295" fmla="*/ 1846047 h 5501465"/>
              <a:gd name="connsiteX2296" fmla="*/ 494368 w 5371570"/>
              <a:gd name="connsiteY2296" fmla="*/ 1843755 h 5501465"/>
              <a:gd name="connsiteX2297" fmla="*/ 497425 w 5371570"/>
              <a:gd name="connsiteY2297" fmla="*/ 1841972 h 5501465"/>
              <a:gd name="connsiteX2298" fmla="*/ 500226 w 5371570"/>
              <a:gd name="connsiteY2298" fmla="*/ 1840189 h 5501465"/>
              <a:gd name="connsiteX2299" fmla="*/ 503537 w 5371570"/>
              <a:gd name="connsiteY2299" fmla="*/ 1838406 h 5501465"/>
              <a:gd name="connsiteX2300" fmla="*/ 506593 w 5371570"/>
              <a:gd name="connsiteY2300" fmla="*/ 1836878 h 5501465"/>
              <a:gd name="connsiteX2301" fmla="*/ 510159 w 5371570"/>
              <a:gd name="connsiteY2301" fmla="*/ 1835859 h 5501465"/>
              <a:gd name="connsiteX2302" fmla="*/ 513470 w 5371570"/>
              <a:gd name="connsiteY2302" fmla="*/ 1834586 h 5501465"/>
              <a:gd name="connsiteX2303" fmla="*/ 517291 w 5371570"/>
              <a:gd name="connsiteY2303" fmla="*/ 1833567 h 5501465"/>
              <a:gd name="connsiteX2304" fmla="*/ 521111 w 5371570"/>
              <a:gd name="connsiteY2304" fmla="*/ 1832548 h 5501465"/>
              <a:gd name="connsiteX2305" fmla="*/ 524677 w 5371570"/>
              <a:gd name="connsiteY2305" fmla="*/ 1832039 h 5501465"/>
              <a:gd name="connsiteX2306" fmla="*/ 532827 w 5371570"/>
              <a:gd name="connsiteY2306" fmla="*/ 1831020 h 5501465"/>
              <a:gd name="connsiteX2307" fmla="*/ 541232 w 5371570"/>
              <a:gd name="connsiteY2307" fmla="*/ 1830511 h 5501465"/>
              <a:gd name="connsiteX2308" fmla="*/ 550147 w 5371570"/>
              <a:gd name="connsiteY2308" fmla="*/ 1830765 h 5501465"/>
              <a:gd name="connsiteX2309" fmla="*/ 559316 w 5371570"/>
              <a:gd name="connsiteY2309" fmla="*/ 1831275 h 5501465"/>
              <a:gd name="connsiteX2310" fmla="*/ 602869 w 5371570"/>
              <a:gd name="connsiteY2310" fmla="*/ 1830256 h 5501465"/>
              <a:gd name="connsiteX2311" fmla="*/ 646168 w 5371570"/>
              <a:gd name="connsiteY2311" fmla="*/ 1829237 h 5501465"/>
              <a:gd name="connsiteX2312" fmla="*/ 685646 w 5371570"/>
              <a:gd name="connsiteY2312" fmla="*/ 1828473 h 5501465"/>
              <a:gd name="connsiteX2313" fmla="*/ 705257 w 5371570"/>
              <a:gd name="connsiteY2313" fmla="*/ 1827964 h 5501465"/>
              <a:gd name="connsiteX2314" fmla="*/ 725379 w 5371570"/>
              <a:gd name="connsiteY2314" fmla="*/ 1827964 h 5501465"/>
              <a:gd name="connsiteX2315" fmla="*/ 744990 w 5371570"/>
              <a:gd name="connsiteY2315" fmla="*/ 1827964 h 5501465"/>
              <a:gd name="connsiteX2316" fmla="*/ 764347 w 5371570"/>
              <a:gd name="connsiteY2316" fmla="*/ 1828473 h 5501465"/>
              <a:gd name="connsiteX2317" fmla="*/ 784214 w 5371570"/>
              <a:gd name="connsiteY2317" fmla="*/ 1829237 h 5501465"/>
              <a:gd name="connsiteX2318" fmla="*/ 803571 w 5371570"/>
              <a:gd name="connsiteY2318" fmla="*/ 1830511 h 5501465"/>
              <a:gd name="connsiteX2319" fmla="*/ 823182 w 5371570"/>
              <a:gd name="connsiteY2319" fmla="*/ 1832294 h 5501465"/>
              <a:gd name="connsiteX2320" fmla="*/ 832861 w 5371570"/>
              <a:gd name="connsiteY2320" fmla="*/ 1833822 h 5501465"/>
              <a:gd name="connsiteX2321" fmla="*/ 842285 w 5371570"/>
              <a:gd name="connsiteY2321" fmla="*/ 1835095 h 5501465"/>
              <a:gd name="connsiteX2322" fmla="*/ 851963 w 5371570"/>
              <a:gd name="connsiteY2322" fmla="*/ 1836624 h 5501465"/>
              <a:gd name="connsiteX2323" fmla="*/ 861896 w 5371570"/>
              <a:gd name="connsiteY2323" fmla="*/ 1838152 h 5501465"/>
              <a:gd name="connsiteX2324" fmla="*/ 871320 w 5371570"/>
              <a:gd name="connsiteY2324" fmla="*/ 1840189 h 5501465"/>
              <a:gd name="connsiteX2325" fmla="*/ 880744 w 5371570"/>
              <a:gd name="connsiteY2325" fmla="*/ 1842227 h 5501465"/>
              <a:gd name="connsiteX2326" fmla="*/ 890423 w 5371570"/>
              <a:gd name="connsiteY2326" fmla="*/ 1844774 h 5501465"/>
              <a:gd name="connsiteX2327" fmla="*/ 899846 w 5371570"/>
              <a:gd name="connsiteY2327" fmla="*/ 1847321 h 5501465"/>
              <a:gd name="connsiteX2328" fmla="*/ 909270 w 5371570"/>
              <a:gd name="connsiteY2328" fmla="*/ 1850122 h 5501465"/>
              <a:gd name="connsiteX2329" fmla="*/ 918949 w 5371570"/>
              <a:gd name="connsiteY2329" fmla="*/ 1853179 h 5501465"/>
              <a:gd name="connsiteX2330" fmla="*/ 928118 w 5371570"/>
              <a:gd name="connsiteY2330" fmla="*/ 1856745 h 5501465"/>
              <a:gd name="connsiteX2331" fmla="*/ 937542 w 5371570"/>
              <a:gd name="connsiteY2331" fmla="*/ 1860056 h 5501465"/>
              <a:gd name="connsiteX2332" fmla="*/ 946711 w 5371570"/>
              <a:gd name="connsiteY2332" fmla="*/ 1864131 h 5501465"/>
              <a:gd name="connsiteX2333" fmla="*/ 956135 w 5371570"/>
              <a:gd name="connsiteY2333" fmla="*/ 1867951 h 5501465"/>
              <a:gd name="connsiteX2334" fmla="*/ 982623 w 5371570"/>
              <a:gd name="connsiteY2334" fmla="*/ 1875338 h 5501465"/>
              <a:gd name="connsiteX2335" fmla="*/ 1014460 w 5371570"/>
              <a:gd name="connsiteY2335" fmla="*/ 1883233 h 5501465"/>
              <a:gd name="connsiteX2336" fmla="*/ 1011149 w 5371570"/>
              <a:gd name="connsiteY2336" fmla="*/ 1869989 h 5501465"/>
              <a:gd name="connsiteX2337" fmla="*/ 1008602 w 5371570"/>
              <a:gd name="connsiteY2337" fmla="*/ 1856999 h 5501465"/>
              <a:gd name="connsiteX2338" fmla="*/ 1006310 w 5371570"/>
              <a:gd name="connsiteY2338" fmla="*/ 1843755 h 5501465"/>
              <a:gd name="connsiteX2339" fmla="*/ 1004527 w 5371570"/>
              <a:gd name="connsiteY2339" fmla="*/ 1830765 h 5501465"/>
              <a:gd name="connsiteX2340" fmla="*/ 1002999 w 5371570"/>
              <a:gd name="connsiteY2340" fmla="*/ 1818031 h 5501465"/>
              <a:gd name="connsiteX2341" fmla="*/ 1001725 w 5371570"/>
              <a:gd name="connsiteY2341" fmla="*/ 1805296 h 5501465"/>
              <a:gd name="connsiteX2342" fmla="*/ 1000707 w 5371570"/>
              <a:gd name="connsiteY2342" fmla="*/ 1792816 h 5501465"/>
              <a:gd name="connsiteX2343" fmla="*/ 1000452 w 5371570"/>
              <a:gd name="connsiteY2343" fmla="*/ 1780336 h 5501465"/>
              <a:gd name="connsiteX2344" fmla="*/ 1000452 w 5371570"/>
              <a:gd name="connsiteY2344" fmla="*/ 1767601 h 5501465"/>
              <a:gd name="connsiteX2345" fmla="*/ 1000707 w 5371570"/>
              <a:gd name="connsiteY2345" fmla="*/ 1755120 h 5501465"/>
              <a:gd name="connsiteX2346" fmla="*/ 1001725 w 5371570"/>
              <a:gd name="connsiteY2346" fmla="*/ 1742640 h 5501465"/>
              <a:gd name="connsiteX2347" fmla="*/ 1002999 w 5371570"/>
              <a:gd name="connsiteY2347" fmla="*/ 1730415 h 5501465"/>
              <a:gd name="connsiteX2348" fmla="*/ 1004527 w 5371570"/>
              <a:gd name="connsiteY2348" fmla="*/ 1718189 h 5501465"/>
              <a:gd name="connsiteX2349" fmla="*/ 1006565 w 5371570"/>
              <a:gd name="connsiteY2349" fmla="*/ 1705709 h 5501465"/>
              <a:gd name="connsiteX2350" fmla="*/ 1009112 w 5371570"/>
              <a:gd name="connsiteY2350" fmla="*/ 1693484 h 5501465"/>
              <a:gd name="connsiteX2351" fmla="*/ 1011913 w 5371570"/>
              <a:gd name="connsiteY2351" fmla="*/ 1681258 h 5501465"/>
              <a:gd name="connsiteX2352" fmla="*/ 1012168 w 5371570"/>
              <a:gd name="connsiteY2352" fmla="*/ 1677947 h 5501465"/>
              <a:gd name="connsiteX2353" fmla="*/ 1012168 w 5371570"/>
              <a:gd name="connsiteY2353" fmla="*/ 1677692 h 5501465"/>
              <a:gd name="connsiteX2354" fmla="*/ 1011913 w 5371570"/>
              <a:gd name="connsiteY2354" fmla="*/ 1679220 h 5501465"/>
              <a:gd name="connsiteX2355" fmla="*/ 1011913 w 5371570"/>
              <a:gd name="connsiteY2355" fmla="*/ 1681258 h 5501465"/>
              <a:gd name="connsiteX2356" fmla="*/ 1005291 w 5371570"/>
              <a:gd name="connsiteY2356" fmla="*/ 1671580 h 5501465"/>
              <a:gd name="connsiteX2357" fmla="*/ 998669 w 5371570"/>
              <a:gd name="connsiteY2357" fmla="*/ 1661901 h 5501465"/>
              <a:gd name="connsiteX2358" fmla="*/ 893988 w 5371570"/>
              <a:gd name="connsiteY2358" fmla="*/ 1523600 h 5501465"/>
              <a:gd name="connsiteX2359" fmla="*/ 885074 w 5371570"/>
              <a:gd name="connsiteY2359" fmla="*/ 1512648 h 5501465"/>
              <a:gd name="connsiteX2360" fmla="*/ 876414 w 5371570"/>
              <a:gd name="connsiteY2360" fmla="*/ 1501696 h 5501465"/>
              <a:gd name="connsiteX2361" fmla="*/ 868264 w 5371570"/>
              <a:gd name="connsiteY2361" fmla="*/ 1490744 h 5501465"/>
              <a:gd name="connsiteX2362" fmla="*/ 860368 w 5371570"/>
              <a:gd name="connsiteY2362" fmla="*/ 1479538 h 5501465"/>
              <a:gd name="connsiteX2363" fmla="*/ 852473 w 5371570"/>
              <a:gd name="connsiteY2363" fmla="*/ 1468076 h 5501465"/>
              <a:gd name="connsiteX2364" fmla="*/ 845086 w 5371570"/>
              <a:gd name="connsiteY2364" fmla="*/ 1456615 h 5501465"/>
              <a:gd name="connsiteX2365" fmla="*/ 837955 w 5371570"/>
              <a:gd name="connsiteY2365" fmla="*/ 1445154 h 5501465"/>
              <a:gd name="connsiteX2366" fmla="*/ 831078 w 5371570"/>
              <a:gd name="connsiteY2366" fmla="*/ 1433692 h 5501465"/>
              <a:gd name="connsiteX2367" fmla="*/ 824456 w 5371570"/>
              <a:gd name="connsiteY2367" fmla="*/ 1421976 h 5501465"/>
              <a:gd name="connsiteX2368" fmla="*/ 818088 w 5371570"/>
              <a:gd name="connsiteY2368" fmla="*/ 1410260 h 5501465"/>
              <a:gd name="connsiteX2369" fmla="*/ 811976 w 5371570"/>
              <a:gd name="connsiteY2369" fmla="*/ 1398289 h 5501465"/>
              <a:gd name="connsiteX2370" fmla="*/ 806118 w 5371570"/>
              <a:gd name="connsiteY2370" fmla="*/ 1386318 h 5501465"/>
              <a:gd name="connsiteX2371" fmla="*/ 800769 w 5371570"/>
              <a:gd name="connsiteY2371" fmla="*/ 1374348 h 5501465"/>
              <a:gd name="connsiteX2372" fmla="*/ 795675 w 5371570"/>
              <a:gd name="connsiteY2372" fmla="*/ 1362122 h 5501465"/>
              <a:gd name="connsiteX2373" fmla="*/ 790836 w 5371570"/>
              <a:gd name="connsiteY2373" fmla="*/ 1349897 h 5501465"/>
              <a:gd name="connsiteX2374" fmla="*/ 785997 w 5371570"/>
              <a:gd name="connsiteY2374" fmla="*/ 1337671 h 5501465"/>
              <a:gd name="connsiteX2375" fmla="*/ 781667 w 5371570"/>
              <a:gd name="connsiteY2375" fmla="*/ 1325446 h 5501465"/>
              <a:gd name="connsiteX2376" fmla="*/ 777337 w 5371570"/>
              <a:gd name="connsiteY2376" fmla="*/ 1312711 h 5501465"/>
              <a:gd name="connsiteX2377" fmla="*/ 773771 w 5371570"/>
              <a:gd name="connsiteY2377" fmla="*/ 1299976 h 5501465"/>
              <a:gd name="connsiteX2378" fmla="*/ 770205 w 5371570"/>
              <a:gd name="connsiteY2378" fmla="*/ 1287496 h 5501465"/>
              <a:gd name="connsiteX2379" fmla="*/ 766894 w 5371570"/>
              <a:gd name="connsiteY2379" fmla="*/ 1274761 h 5501465"/>
              <a:gd name="connsiteX2380" fmla="*/ 763838 w 5371570"/>
              <a:gd name="connsiteY2380" fmla="*/ 1261771 h 5501465"/>
              <a:gd name="connsiteX2381" fmla="*/ 761291 w 5371570"/>
              <a:gd name="connsiteY2381" fmla="*/ 1249036 h 5501465"/>
              <a:gd name="connsiteX2382" fmla="*/ 758744 w 5371570"/>
              <a:gd name="connsiteY2382" fmla="*/ 1235792 h 5501465"/>
              <a:gd name="connsiteX2383" fmla="*/ 756706 w 5371570"/>
              <a:gd name="connsiteY2383" fmla="*/ 1222548 h 5501465"/>
              <a:gd name="connsiteX2384" fmla="*/ 754924 w 5371570"/>
              <a:gd name="connsiteY2384" fmla="*/ 1209558 h 5501465"/>
              <a:gd name="connsiteX2385" fmla="*/ 753141 w 5371570"/>
              <a:gd name="connsiteY2385" fmla="*/ 1196314 h 5501465"/>
              <a:gd name="connsiteX2386" fmla="*/ 751867 w 5371570"/>
              <a:gd name="connsiteY2386" fmla="*/ 1182560 h 5501465"/>
              <a:gd name="connsiteX2387" fmla="*/ 751103 w 5371570"/>
              <a:gd name="connsiteY2387" fmla="*/ 1169316 h 5501465"/>
              <a:gd name="connsiteX2388" fmla="*/ 750339 w 5371570"/>
              <a:gd name="connsiteY2388" fmla="*/ 1155817 h 5501465"/>
              <a:gd name="connsiteX2389" fmla="*/ 749830 w 5371570"/>
              <a:gd name="connsiteY2389" fmla="*/ 1141809 h 5501465"/>
              <a:gd name="connsiteX2390" fmla="*/ 749575 w 5371570"/>
              <a:gd name="connsiteY2390" fmla="*/ 1128310 h 5501465"/>
              <a:gd name="connsiteX2391" fmla="*/ 749830 w 5371570"/>
              <a:gd name="connsiteY2391" fmla="*/ 1126018 h 5501465"/>
              <a:gd name="connsiteX2392" fmla="*/ 750084 w 5371570"/>
              <a:gd name="connsiteY2392" fmla="*/ 1123471 h 5501465"/>
              <a:gd name="connsiteX2393" fmla="*/ 750848 w 5371570"/>
              <a:gd name="connsiteY2393" fmla="*/ 1118886 h 5501465"/>
              <a:gd name="connsiteX2394" fmla="*/ 752377 w 5371570"/>
              <a:gd name="connsiteY2394" fmla="*/ 1113792 h 5501465"/>
              <a:gd name="connsiteX2395" fmla="*/ 754159 w 5371570"/>
              <a:gd name="connsiteY2395" fmla="*/ 1108953 h 5501465"/>
              <a:gd name="connsiteX2396" fmla="*/ 758489 w 5371570"/>
              <a:gd name="connsiteY2396" fmla="*/ 1099274 h 5501465"/>
              <a:gd name="connsiteX2397" fmla="*/ 760782 w 5371570"/>
              <a:gd name="connsiteY2397" fmla="*/ 1094435 h 5501465"/>
              <a:gd name="connsiteX2398" fmla="*/ 762564 w 5371570"/>
              <a:gd name="connsiteY2398" fmla="*/ 1089596 h 5501465"/>
              <a:gd name="connsiteX2399" fmla="*/ 762310 w 5371570"/>
              <a:gd name="connsiteY2399" fmla="*/ 1086540 h 5501465"/>
              <a:gd name="connsiteX2400" fmla="*/ 762564 w 5371570"/>
              <a:gd name="connsiteY2400" fmla="*/ 1083483 h 5501465"/>
              <a:gd name="connsiteX2401" fmla="*/ 763583 w 5371570"/>
              <a:gd name="connsiteY2401" fmla="*/ 1080427 h 5501465"/>
              <a:gd name="connsiteX2402" fmla="*/ 764857 w 5371570"/>
              <a:gd name="connsiteY2402" fmla="*/ 1077625 h 5501465"/>
              <a:gd name="connsiteX2403" fmla="*/ 762819 w 5371570"/>
              <a:gd name="connsiteY2403" fmla="*/ 1072022 h 5501465"/>
              <a:gd name="connsiteX2404" fmla="*/ 761036 w 5371570"/>
              <a:gd name="connsiteY2404" fmla="*/ 1066418 h 5501465"/>
              <a:gd name="connsiteX2405" fmla="*/ 759253 w 5371570"/>
              <a:gd name="connsiteY2405" fmla="*/ 1060815 h 5501465"/>
              <a:gd name="connsiteX2406" fmla="*/ 757725 w 5371570"/>
              <a:gd name="connsiteY2406" fmla="*/ 1055212 h 5501465"/>
              <a:gd name="connsiteX2407" fmla="*/ 754924 w 5371570"/>
              <a:gd name="connsiteY2407" fmla="*/ 1044005 h 5501465"/>
              <a:gd name="connsiteX2408" fmla="*/ 752631 w 5371570"/>
              <a:gd name="connsiteY2408" fmla="*/ 1032544 h 5501465"/>
              <a:gd name="connsiteX2409" fmla="*/ 751103 w 5371570"/>
              <a:gd name="connsiteY2409" fmla="*/ 1021082 h 5501465"/>
              <a:gd name="connsiteX2410" fmla="*/ 749830 w 5371570"/>
              <a:gd name="connsiteY2410" fmla="*/ 1009621 h 5501465"/>
              <a:gd name="connsiteX2411" fmla="*/ 748811 w 5371570"/>
              <a:gd name="connsiteY2411" fmla="*/ 998159 h 5501465"/>
              <a:gd name="connsiteX2412" fmla="*/ 747792 w 5371570"/>
              <a:gd name="connsiteY2412" fmla="*/ 986443 h 5501465"/>
              <a:gd name="connsiteX2413" fmla="*/ 747028 w 5371570"/>
              <a:gd name="connsiteY2413" fmla="*/ 963266 h 5501465"/>
              <a:gd name="connsiteX2414" fmla="*/ 746264 w 5371570"/>
              <a:gd name="connsiteY2414" fmla="*/ 940088 h 5501465"/>
              <a:gd name="connsiteX2415" fmla="*/ 746009 w 5371570"/>
              <a:gd name="connsiteY2415" fmla="*/ 928627 h 5501465"/>
              <a:gd name="connsiteX2416" fmla="*/ 745500 w 5371570"/>
              <a:gd name="connsiteY2416" fmla="*/ 917166 h 5501465"/>
              <a:gd name="connsiteX2417" fmla="*/ 744736 w 5371570"/>
              <a:gd name="connsiteY2417" fmla="*/ 905450 h 5501465"/>
              <a:gd name="connsiteX2418" fmla="*/ 743717 w 5371570"/>
              <a:gd name="connsiteY2418" fmla="*/ 893988 h 5501465"/>
              <a:gd name="connsiteX2419" fmla="*/ 743462 w 5371570"/>
              <a:gd name="connsiteY2419" fmla="*/ 890932 h 5501465"/>
              <a:gd name="connsiteX2420" fmla="*/ 743462 w 5371570"/>
              <a:gd name="connsiteY2420" fmla="*/ 887875 h 5501465"/>
              <a:gd name="connsiteX2421" fmla="*/ 743717 w 5371570"/>
              <a:gd name="connsiteY2421" fmla="*/ 885074 h 5501465"/>
              <a:gd name="connsiteX2422" fmla="*/ 744226 w 5371570"/>
              <a:gd name="connsiteY2422" fmla="*/ 882017 h 5501465"/>
              <a:gd name="connsiteX2423" fmla="*/ 744990 w 5371570"/>
              <a:gd name="connsiteY2423" fmla="*/ 879470 h 5501465"/>
              <a:gd name="connsiteX2424" fmla="*/ 746009 w 5371570"/>
              <a:gd name="connsiteY2424" fmla="*/ 877178 h 5501465"/>
              <a:gd name="connsiteX2425" fmla="*/ 747028 w 5371570"/>
              <a:gd name="connsiteY2425" fmla="*/ 874377 h 5501465"/>
              <a:gd name="connsiteX2426" fmla="*/ 748301 w 5371570"/>
              <a:gd name="connsiteY2426" fmla="*/ 872084 h 5501465"/>
              <a:gd name="connsiteX2427" fmla="*/ 750084 w 5371570"/>
              <a:gd name="connsiteY2427" fmla="*/ 869792 h 5501465"/>
              <a:gd name="connsiteX2428" fmla="*/ 751613 w 5371570"/>
              <a:gd name="connsiteY2428" fmla="*/ 867754 h 5501465"/>
              <a:gd name="connsiteX2429" fmla="*/ 753395 w 5371570"/>
              <a:gd name="connsiteY2429" fmla="*/ 865717 h 5501465"/>
              <a:gd name="connsiteX2430" fmla="*/ 755688 w 5371570"/>
              <a:gd name="connsiteY2430" fmla="*/ 863679 h 5501465"/>
              <a:gd name="connsiteX2431" fmla="*/ 757725 w 5371570"/>
              <a:gd name="connsiteY2431" fmla="*/ 861896 h 5501465"/>
              <a:gd name="connsiteX2432" fmla="*/ 760017 w 5371570"/>
              <a:gd name="connsiteY2432" fmla="*/ 860113 h 5501465"/>
              <a:gd name="connsiteX2433" fmla="*/ 764857 w 5371570"/>
              <a:gd name="connsiteY2433" fmla="*/ 856802 h 5501465"/>
              <a:gd name="connsiteX2434" fmla="*/ 770460 w 5371570"/>
              <a:gd name="connsiteY2434" fmla="*/ 854255 h 5501465"/>
              <a:gd name="connsiteX2435" fmla="*/ 776063 w 5371570"/>
              <a:gd name="connsiteY2435" fmla="*/ 851708 h 5501465"/>
              <a:gd name="connsiteX2436" fmla="*/ 782176 w 5371570"/>
              <a:gd name="connsiteY2436" fmla="*/ 849671 h 5501465"/>
              <a:gd name="connsiteX2437" fmla="*/ 788289 w 5371570"/>
              <a:gd name="connsiteY2437" fmla="*/ 848143 h 5501465"/>
              <a:gd name="connsiteX2438" fmla="*/ 794402 w 5371570"/>
              <a:gd name="connsiteY2438" fmla="*/ 846614 h 5501465"/>
              <a:gd name="connsiteX2439" fmla="*/ 800514 w 5371570"/>
              <a:gd name="connsiteY2439" fmla="*/ 845596 h 5501465"/>
              <a:gd name="connsiteX2440" fmla="*/ 806882 w 5371570"/>
              <a:gd name="connsiteY2440" fmla="*/ 844832 h 5501465"/>
              <a:gd name="connsiteX2441" fmla="*/ 812740 w 5371570"/>
              <a:gd name="connsiteY2441" fmla="*/ 844322 h 5501465"/>
              <a:gd name="connsiteX2442" fmla="*/ 835917 w 5371570"/>
              <a:gd name="connsiteY2442" fmla="*/ 843303 h 5501465"/>
              <a:gd name="connsiteX2443" fmla="*/ 859095 w 5371570"/>
              <a:gd name="connsiteY2443" fmla="*/ 842030 h 5501465"/>
              <a:gd name="connsiteX2444" fmla="*/ 905704 w 5371570"/>
              <a:gd name="connsiteY2444" fmla="*/ 839483 h 5501465"/>
              <a:gd name="connsiteX2445" fmla="*/ 928882 w 5371570"/>
              <a:gd name="connsiteY2445" fmla="*/ 838719 h 5501465"/>
              <a:gd name="connsiteX2446" fmla="*/ 952059 w 5371570"/>
              <a:gd name="connsiteY2446" fmla="*/ 837955 h 5501465"/>
              <a:gd name="connsiteX2447" fmla="*/ 974982 w 5371570"/>
              <a:gd name="connsiteY2447" fmla="*/ 837955 h 5501465"/>
              <a:gd name="connsiteX2448" fmla="*/ 986698 w 5371570"/>
              <a:gd name="connsiteY2448" fmla="*/ 838209 h 5501465"/>
              <a:gd name="connsiteX2449" fmla="*/ 998160 w 5371570"/>
              <a:gd name="connsiteY2449" fmla="*/ 838464 h 5501465"/>
              <a:gd name="connsiteX2450" fmla="*/ 1009621 w 5371570"/>
              <a:gd name="connsiteY2450" fmla="*/ 838974 h 5501465"/>
              <a:gd name="connsiteX2451" fmla="*/ 1021082 w 5371570"/>
              <a:gd name="connsiteY2451" fmla="*/ 839738 h 5501465"/>
              <a:gd name="connsiteX2452" fmla="*/ 1032544 w 5371570"/>
              <a:gd name="connsiteY2452" fmla="*/ 840756 h 5501465"/>
              <a:gd name="connsiteX2453" fmla="*/ 1044005 w 5371570"/>
              <a:gd name="connsiteY2453" fmla="*/ 842030 h 5501465"/>
              <a:gd name="connsiteX2454" fmla="*/ 1055467 w 5371570"/>
              <a:gd name="connsiteY2454" fmla="*/ 843303 h 5501465"/>
              <a:gd name="connsiteX2455" fmla="*/ 1066928 w 5371570"/>
              <a:gd name="connsiteY2455" fmla="*/ 845086 h 5501465"/>
              <a:gd name="connsiteX2456" fmla="*/ 1078135 w 5371570"/>
              <a:gd name="connsiteY2456" fmla="*/ 846869 h 5501465"/>
              <a:gd name="connsiteX2457" fmla="*/ 1089596 w 5371570"/>
              <a:gd name="connsiteY2457" fmla="*/ 849161 h 5501465"/>
              <a:gd name="connsiteX2458" fmla="*/ 1100548 w 5371570"/>
              <a:gd name="connsiteY2458" fmla="*/ 851708 h 5501465"/>
              <a:gd name="connsiteX2459" fmla="*/ 1111755 w 5371570"/>
              <a:gd name="connsiteY2459" fmla="*/ 854765 h 5501465"/>
              <a:gd name="connsiteX2460" fmla="*/ 1122961 w 5371570"/>
              <a:gd name="connsiteY2460" fmla="*/ 857821 h 5501465"/>
              <a:gd name="connsiteX2461" fmla="*/ 1134168 w 5371570"/>
              <a:gd name="connsiteY2461" fmla="*/ 861387 h 5501465"/>
              <a:gd name="connsiteX2462" fmla="*/ 1145375 w 5371570"/>
              <a:gd name="connsiteY2462" fmla="*/ 865462 h 5501465"/>
              <a:gd name="connsiteX2463" fmla="*/ 1156327 w 5371570"/>
              <a:gd name="connsiteY2463" fmla="*/ 869537 h 5501465"/>
              <a:gd name="connsiteX2464" fmla="*/ 1167533 w 5371570"/>
              <a:gd name="connsiteY2464" fmla="*/ 874377 h 5501465"/>
              <a:gd name="connsiteX2465" fmla="*/ 1178485 w 5371570"/>
              <a:gd name="connsiteY2465" fmla="*/ 879470 h 5501465"/>
              <a:gd name="connsiteX2466" fmla="*/ 1187145 w 5371570"/>
              <a:gd name="connsiteY2466" fmla="*/ 882782 h 5501465"/>
              <a:gd name="connsiteX2467" fmla="*/ 1196314 w 5371570"/>
              <a:gd name="connsiteY2467" fmla="*/ 885838 h 5501465"/>
              <a:gd name="connsiteX2468" fmla="*/ 1204465 w 5371570"/>
              <a:gd name="connsiteY2468" fmla="*/ 889658 h 5501465"/>
              <a:gd name="connsiteX2469" fmla="*/ 1208794 w 5371570"/>
              <a:gd name="connsiteY2469" fmla="*/ 891441 h 5501465"/>
              <a:gd name="connsiteX2470" fmla="*/ 1212870 w 5371570"/>
              <a:gd name="connsiteY2470" fmla="*/ 893734 h 5501465"/>
              <a:gd name="connsiteX2471" fmla="*/ 1216435 w 5371570"/>
              <a:gd name="connsiteY2471" fmla="*/ 896280 h 5501465"/>
              <a:gd name="connsiteX2472" fmla="*/ 1220001 w 5371570"/>
              <a:gd name="connsiteY2472" fmla="*/ 898827 h 5501465"/>
              <a:gd name="connsiteX2473" fmla="*/ 1223312 w 5371570"/>
              <a:gd name="connsiteY2473" fmla="*/ 901629 h 5501465"/>
              <a:gd name="connsiteX2474" fmla="*/ 1226623 w 5371570"/>
              <a:gd name="connsiteY2474" fmla="*/ 904685 h 5501465"/>
              <a:gd name="connsiteX2475" fmla="*/ 1229425 w 5371570"/>
              <a:gd name="connsiteY2475" fmla="*/ 908506 h 5501465"/>
              <a:gd name="connsiteX2476" fmla="*/ 1232227 w 5371570"/>
              <a:gd name="connsiteY2476" fmla="*/ 912326 h 5501465"/>
              <a:gd name="connsiteX2477" fmla="*/ 1234264 w 5371570"/>
              <a:gd name="connsiteY2477" fmla="*/ 916402 h 5501465"/>
              <a:gd name="connsiteX2478" fmla="*/ 1236556 w 5371570"/>
              <a:gd name="connsiteY2478" fmla="*/ 920986 h 5501465"/>
              <a:gd name="connsiteX2479" fmla="*/ 1307362 w 5371570"/>
              <a:gd name="connsiteY2479" fmla="*/ 926335 h 5501465"/>
              <a:gd name="connsiteX2480" fmla="*/ 1312966 w 5371570"/>
              <a:gd name="connsiteY2480" fmla="*/ 925061 h 5501465"/>
              <a:gd name="connsiteX2481" fmla="*/ 1317296 w 5371570"/>
              <a:gd name="connsiteY2481" fmla="*/ 923533 h 5501465"/>
              <a:gd name="connsiteX2482" fmla="*/ 1321371 w 5371570"/>
              <a:gd name="connsiteY2482" fmla="*/ 921750 h 5501465"/>
              <a:gd name="connsiteX2483" fmla="*/ 1324427 w 5371570"/>
              <a:gd name="connsiteY2483" fmla="*/ 919713 h 5501465"/>
              <a:gd name="connsiteX2484" fmla="*/ 1326974 w 5371570"/>
              <a:gd name="connsiteY2484" fmla="*/ 917166 h 5501465"/>
              <a:gd name="connsiteX2485" fmla="*/ 1328757 w 5371570"/>
              <a:gd name="connsiteY2485" fmla="*/ 914873 h 5501465"/>
              <a:gd name="connsiteX2486" fmla="*/ 1330285 w 5371570"/>
              <a:gd name="connsiteY2486" fmla="*/ 911817 h 5501465"/>
              <a:gd name="connsiteX2487" fmla="*/ 1331049 w 5371570"/>
              <a:gd name="connsiteY2487" fmla="*/ 909015 h 5501465"/>
              <a:gd name="connsiteX2488" fmla="*/ 1331559 w 5371570"/>
              <a:gd name="connsiteY2488" fmla="*/ 905704 h 5501465"/>
              <a:gd name="connsiteX2489" fmla="*/ 1331559 w 5371570"/>
              <a:gd name="connsiteY2489" fmla="*/ 902648 h 5501465"/>
              <a:gd name="connsiteX2490" fmla="*/ 1331304 w 5371570"/>
              <a:gd name="connsiteY2490" fmla="*/ 899082 h 5501465"/>
              <a:gd name="connsiteX2491" fmla="*/ 1331049 w 5371570"/>
              <a:gd name="connsiteY2491" fmla="*/ 895516 h 5501465"/>
              <a:gd name="connsiteX2492" fmla="*/ 1329521 w 5371570"/>
              <a:gd name="connsiteY2492" fmla="*/ 887875 h 5501465"/>
              <a:gd name="connsiteX2493" fmla="*/ 1328248 w 5371570"/>
              <a:gd name="connsiteY2493" fmla="*/ 879725 h 5501465"/>
              <a:gd name="connsiteX2494" fmla="*/ 1325955 w 5371570"/>
              <a:gd name="connsiteY2494" fmla="*/ 865971 h 5501465"/>
              <a:gd name="connsiteX2495" fmla="*/ 1323154 w 5371570"/>
              <a:gd name="connsiteY2495" fmla="*/ 851708 h 5501465"/>
              <a:gd name="connsiteX2496" fmla="*/ 1321880 w 5371570"/>
              <a:gd name="connsiteY2496" fmla="*/ 844832 h 5501465"/>
              <a:gd name="connsiteX2497" fmla="*/ 1320861 w 5371570"/>
              <a:gd name="connsiteY2497" fmla="*/ 837955 h 5501465"/>
              <a:gd name="connsiteX2498" fmla="*/ 1320097 w 5371570"/>
              <a:gd name="connsiteY2498" fmla="*/ 830823 h 5501465"/>
              <a:gd name="connsiteX2499" fmla="*/ 1319843 w 5371570"/>
              <a:gd name="connsiteY2499" fmla="*/ 823946 h 5501465"/>
              <a:gd name="connsiteX2500" fmla="*/ 1319588 w 5371570"/>
              <a:gd name="connsiteY2500" fmla="*/ 816815 h 5501465"/>
              <a:gd name="connsiteX2501" fmla="*/ 1320097 w 5371570"/>
              <a:gd name="connsiteY2501" fmla="*/ 809683 h 5501465"/>
              <a:gd name="connsiteX2502" fmla="*/ 1320861 w 5371570"/>
              <a:gd name="connsiteY2502" fmla="*/ 802807 h 5501465"/>
              <a:gd name="connsiteX2503" fmla="*/ 1321626 w 5371570"/>
              <a:gd name="connsiteY2503" fmla="*/ 799241 h 5501465"/>
              <a:gd name="connsiteX2504" fmla="*/ 1322390 w 5371570"/>
              <a:gd name="connsiteY2504" fmla="*/ 796184 h 5501465"/>
              <a:gd name="connsiteX2505" fmla="*/ 1323408 w 5371570"/>
              <a:gd name="connsiteY2505" fmla="*/ 792619 h 5501465"/>
              <a:gd name="connsiteX2506" fmla="*/ 1324682 w 5371570"/>
              <a:gd name="connsiteY2506" fmla="*/ 789308 h 5501465"/>
              <a:gd name="connsiteX2507" fmla="*/ 1325955 w 5371570"/>
              <a:gd name="connsiteY2507" fmla="*/ 785742 h 5501465"/>
              <a:gd name="connsiteX2508" fmla="*/ 1327483 w 5371570"/>
              <a:gd name="connsiteY2508" fmla="*/ 782431 h 5501465"/>
              <a:gd name="connsiteX2509" fmla="*/ 1329266 w 5371570"/>
              <a:gd name="connsiteY2509" fmla="*/ 779120 h 5501465"/>
              <a:gd name="connsiteX2510" fmla="*/ 1331559 w 5371570"/>
              <a:gd name="connsiteY2510" fmla="*/ 775554 h 5501465"/>
              <a:gd name="connsiteX2511" fmla="*/ 1333596 w 5371570"/>
              <a:gd name="connsiteY2511" fmla="*/ 772498 h 5501465"/>
              <a:gd name="connsiteX2512" fmla="*/ 1336143 w 5371570"/>
              <a:gd name="connsiteY2512" fmla="*/ 768932 h 5501465"/>
              <a:gd name="connsiteX2513" fmla="*/ 1340473 w 5371570"/>
              <a:gd name="connsiteY2513" fmla="*/ 765111 h 5501465"/>
              <a:gd name="connsiteX2514" fmla="*/ 1344803 w 5371570"/>
              <a:gd name="connsiteY2514" fmla="*/ 761036 h 5501465"/>
              <a:gd name="connsiteX2515" fmla="*/ 1349387 w 5371570"/>
              <a:gd name="connsiteY2515" fmla="*/ 757216 h 5501465"/>
              <a:gd name="connsiteX2516" fmla="*/ 1353972 w 5371570"/>
              <a:gd name="connsiteY2516" fmla="*/ 754159 h 5501465"/>
              <a:gd name="connsiteX2517" fmla="*/ 1358557 w 5371570"/>
              <a:gd name="connsiteY2517" fmla="*/ 750848 h 5501465"/>
              <a:gd name="connsiteX2518" fmla="*/ 1363141 w 5371570"/>
              <a:gd name="connsiteY2518" fmla="*/ 748047 h 5501465"/>
              <a:gd name="connsiteX2519" fmla="*/ 1367980 w 5371570"/>
              <a:gd name="connsiteY2519" fmla="*/ 745245 h 5501465"/>
              <a:gd name="connsiteX2520" fmla="*/ 1372820 w 5371570"/>
              <a:gd name="connsiteY2520" fmla="*/ 742953 h 5501465"/>
              <a:gd name="connsiteX2521" fmla="*/ 1377914 w 5371570"/>
              <a:gd name="connsiteY2521" fmla="*/ 740660 h 5501465"/>
              <a:gd name="connsiteX2522" fmla="*/ 1382753 w 5371570"/>
              <a:gd name="connsiteY2522" fmla="*/ 738877 h 5501465"/>
              <a:gd name="connsiteX2523" fmla="*/ 1387592 w 5371570"/>
              <a:gd name="connsiteY2523" fmla="*/ 737095 h 5501465"/>
              <a:gd name="connsiteX2524" fmla="*/ 1392686 w 5371570"/>
              <a:gd name="connsiteY2524" fmla="*/ 735566 h 5501465"/>
              <a:gd name="connsiteX2525" fmla="*/ 1397780 w 5371570"/>
              <a:gd name="connsiteY2525" fmla="*/ 734038 h 5501465"/>
              <a:gd name="connsiteX2526" fmla="*/ 1402874 w 5371570"/>
              <a:gd name="connsiteY2526" fmla="*/ 732765 h 5501465"/>
              <a:gd name="connsiteX2527" fmla="*/ 1408223 w 5371570"/>
              <a:gd name="connsiteY2527" fmla="*/ 731746 h 5501465"/>
              <a:gd name="connsiteX2528" fmla="*/ 1413317 w 5371570"/>
              <a:gd name="connsiteY2528" fmla="*/ 730982 h 5501465"/>
              <a:gd name="connsiteX2529" fmla="*/ 1424014 w 5371570"/>
              <a:gd name="connsiteY2529" fmla="*/ 729708 h 5501465"/>
              <a:gd name="connsiteX2530" fmla="*/ 1434456 w 5371570"/>
              <a:gd name="connsiteY2530" fmla="*/ 728690 h 5501465"/>
              <a:gd name="connsiteX2531" fmla="*/ 1445154 w 5371570"/>
              <a:gd name="connsiteY2531" fmla="*/ 728180 h 5501465"/>
              <a:gd name="connsiteX2532" fmla="*/ 1456106 w 5371570"/>
              <a:gd name="connsiteY2532" fmla="*/ 728435 h 5501465"/>
              <a:gd name="connsiteX2533" fmla="*/ 1467058 w 5371570"/>
              <a:gd name="connsiteY2533" fmla="*/ 728690 h 5501465"/>
              <a:gd name="connsiteX2534" fmla="*/ 1478264 w 5371570"/>
              <a:gd name="connsiteY2534" fmla="*/ 729454 h 5501465"/>
              <a:gd name="connsiteX2535" fmla="*/ 1500423 w 5371570"/>
              <a:gd name="connsiteY2535" fmla="*/ 731236 h 5501465"/>
              <a:gd name="connsiteX2536" fmla="*/ 1557730 w 5371570"/>
              <a:gd name="connsiteY2536" fmla="*/ 730218 h 5501465"/>
              <a:gd name="connsiteX2537" fmla="*/ 1568937 w 5371570"/>
              <a:gd name="connsiteY2537" fmla="*/ 729963 h 5501465"/>
              <a:gd name="connsiteX2538" fmla="*/ 1580143 w 5371570"/>
              <a:gd name="connsiteY2538" fmla="*/ 729708 h 5501465"/>
              <a:gd name="connsiteX2539" fmla="*/ 1602557 w 5371570"/>
              <a:gd name="connsiteY2539" fmla="*/ 728435 h 5501465"/>
              <a:gd name="connsiteX2540" fmla="*/ 1624715 w 5371570"/>
              <a:gd name="connsiteY2540" fmla="*/ 727416 h 5501465"/>
              <a:gd name="connsiteX2541" fmla="*/ 1635922 w 5371570"/>
              <a:gd name="connsiteY2541" fmla="*/ 727161 h 5501465"/>
              <a:gd name="connsiteX2542" fmla="*/ 1647129 w 5371570"/>
              <a:gd name="connsiteY2542" fmla="*/ 726907 h 5501465"/>
              <a:gd name="connsiteX2543" fmla="*/ 1658081 w 5371570"/>
              <a:gd name="connsiteY2543" fmla="*/ 727161 h 5501465"/>
              <a:gd name="connsiteX2544" fmla="*/ 1669288 w 5371570"/>
              <a:gd name="connsiteY2544" fmla="*/ 727671 h 5501465"/>
              <a:gd name="connsiteX2545" fmla="*/ 1680240 w 5371570"/>
              <a:gd name="connsiteY2545" fmla="*/ 728690 h 5501465"/>
              <a:gd name="connsiteX2546" fmla="*/ 1691192 w 5371570"/>
              <a:gd name="connsiteY2546" fmla="*/ 730218 h 5501465"/>
              <a:gd name="connsiteX2547" fmla="*/ 1702398 w 5371570"/>
              <a:gd name="connsiteY2547" fmla="*/ 732255 h 5501465"/>
              <a:gd name="connsiteX2548" fmla="*/ 1707747 w 5371570"/>
              <a:gd name="connsiteY2548" fmla="*/ 733274 h 5501465"/>
              <a:gd name="connsiteX2549" fmla="*/ 1713350 w 5371570"/>
              <a:gd name="connsiteY2549" fmla="*/ 734548 h 5501465"/>
              <a:gd name="connsiteX2550" fmla="*/ 1718699 w 5371570"/>
              <a:gd name="connsiteY2550" fmla="*/ 736330 h 5501465"/>
              <a:gd name="connsiteX2551" fmla="*/ 1724047 w 5371570"/>
              <a:gd name="connsiteY2551" fmla="*/ 738113 h 5501465"/>
              <a:gd name="connsiteX2552" fmla="*/ 1729651 w 5371570"/>
              <a:gd name="connsiteY2552" fmla="*/ 739896 h 5501465"/>
              <a:gd name="connsiteX2553" fmla="*/ 1735000 w 5371570"/>
              <a:gd name="connsiteY2553" fmla="*/ 742189 h 5501465"/>
              <a:gd name="connsiteX2554" fmla="*/ 1744169 w 5371570"/>
              <a:gd name="connsiteY2554" fmla="*/ 743207 h 5501465"/>
              <a:gd name="connsiteX2555" fmla="*/ 1752574 w 5371570"/>
              <a:gd name="connsiteY2555" fmla="*/ 743971 h 5501465"/>
              <a:gd name="connsiteX2556" fmla="*/ 1759960 w 5371570"/>
              <a:gd name="connsiteY2556" fmla="*/ 743971 h 5501465"/>
              <a:gd name="connsiteX2557" fmla="*/ 1766582 w 5371570"/>
              <a:gd name="connsiteY2557" fmla="*/ 743717 h 5501465"/>
              <a:gd name="connsiteX2558" fmla="*/ 1772440 w 5371570"/>
              <a:gd name="connsiteY2558" fmla="*/ 742953 h 5501465"/>
              <a:gd name="connsiteX2559" fmla="*/ 1777534 w 5371570"/>
              <a:gd name="connsiteY2559" fmla="*/ 741934 h 5501465"/>
              <a:gd name="connsiteX2560" fmla="*/ 1781864 w 5371570"/>
              <a:gd name="connsiteY2560" fmla="*/ 740151 h 5501465"/>
              <a:gd name="connsiteX2561" fmla="*/ 1785430 w 5371570"/>
              <a:gd name="connsiteY2561" fmla="*/ 738113 h 5501465"/>
              <a:gd name="connsiteX2562" fmla="*/ 1788486 w 5371570"/>
              <a:gd name="connsiteY2562" fmla="*/ 736076 h 5501465"/>
              <a:gd name="connsiteX2563" fmla="*/ 1791033 w 5371570"/>
              <a:gd name="connsiteY2563" fmla="*/ 733274 h 5501465"/>
              <a:gd name="connsiteX2564" fmla="*/ 1793070 w 5371570"/>
              <a:gd name="connsiteY2564" fmla="*/ 730472 h 5501465"/>
              <a:gd name="connsiteX2565" fmla="*/ 1794599 w 5371570"/>
              <a:gd name="connsiteY2565" fmla="*/ 727161 h 5501465"/>
              <a:gd name="connsiteX2566" fmla="*/ 1795617 w 5371570"/>
              <a:gd name="connsiteY2566" fmla="*/ 723850 h 5501465"/>
              <a:gd name="connsiteX2567" fmla="*/ 1796382 w 5371570"/>
              <a:gd name="connsiteY2567" fmla="*/ 720285 h 5501465"/>
              <a:gd name="connsiteX2568" fmla="*/ 1796891 w 5371570"/>
              <a:gd name="connsiteY2568" fmla="*/ 716209 h 5501465"/>
              <a:gd name="connsiteX2569" fmla="*/ 1796891 w 5371570"/>
              <a:gd name="connsiteY2569" fmla="*/ 712389 h 5501465"/>
              <a:gd name="connsiteX2570" fmla="*/ 1796636 w 5371570"/>
              <a:gd name="connsiteY2570" fmla="*/ 708314 h 5501465"/>
              <a:gd name="connsiteX2571" fmla="*/ 1796382 w 5371570"/>
              <a:gd name="connsiteY2571" fmla="*/ 703984 h 5501465"/>
              <a:gd name="connsiteX2572" fmla="*/ 1795363 w 5371570"/>
              <a:gd name="connsiteY2572" fmla="*/ 695324 h 5501465"/>
              <a:gd name="connsiteX2573" fmla="*/ 1793835 w 5371570"/>
              <a:gd name="connsiteY2573" fmla="*/ 686155 h 5501465"/>
              <a:gd name="connsiteX2574" fmla="*/ 1792306 w 5371570"/>
              <a:gd name="connsiteY2574" fmla="*/ 677495 h 5501465"/>
              <a:gd name="connsiteX2575" fmla="*/ 1791797 w 5371570"/>
              <a:gd name="connsiteY2575" fmla="*/ 673166 h 5501465"/>
              <a:gd name="connsiteX2576" fmla="*/ 1791542 w 5371570"/>
              <a:gd name="connsiteY2576" fmla="*/ 668836 h 5501465"/>
              <a:gd name="connsiteX2577" fmla="*/ 1791288 w 5371570"/>
              <a:gd name="connsiteY2577" fmla="*/ 664760 h 5501465"/>
              <a:gd name="connsiteX2578" fmla="*/ 1791288 w 5371570"/>
              <a:gd name="connsiteY2578" fmla="*/ 660685 h 5501465"/>
              <a:gd name="connsiteX2579" fmla="*/ 1791797 w 5371570"/>
              <a:gd name="connsiteY2579" fmla="*/ 656865 h 5501465"/>
              <a:gd name="connsiteX2580" fmla="*/ 1792306 w 5371570"/>
              <a:gd name="connsiteY2580" fmla="*/ 653299 h 5501465"/>
              <a:gd name="connsiteX2581" fmla="*/ 1793325 w 5371570"/>
              <a:gd name="connsiteY2581" fmla="*/ 649733 h 5501465"/>
              <a:gd name="connsiteX2582" fmla="*/ 1795108 w 5371570"/>
              <a:gd name="connsiteY2582" fmla="*/ 646677 h 5501465"/>
              <a:gd name="connsiteX2583" fmla="*/ 1798419 w 5371570"/>
              <a:gd name="connsiteY2583" fmla="*/ 643621 h 5501465"/>
              <a:gd name="connsiteX2584" fmla="*/ 1801730 w 5371570"/>
              <a:gd name="connsiteY2584" fmla="*/ 640819 h 5501465"/>
              <a:gd name="connsiteX2585" fmla="*/ 1799947 w 5371570"/>
              <a:gd name="connsiteY2585" fmla="*/ 641838 h 5501465"/>
              <a:gd name="connsiteX2586" fmla="*/ 1797910 w 5371570"/>
              <a:gd name="connsiteY2586" fmla="*/ 643366 h 5501465"/>
              <a:gd name="connsiteX2587" fmla="*/ 1796382 w 5371570"/>
              <a:gd name="connsiteY2587" fmla="*/ 644894 h 5501465"/>
              <a:gd name="connsiteX2588" fmla="*/ 1795108 w 5371570"/>
              <a:gd name="connsiteY2588" fmla="*/ 646677 h 5501465"/>
              <a:gd name="connsiteX2589" fmla="*/ 1792561 w 5371570"/>
              <a:gd name="connsiteY2589" fmla="*/ 604143 h 5501465"/>
              <a:gd name="connsiteX2590" fmla="*/ 1794344 w 5371570"/>
              <a:gd name="connsiteY2590" fmla="*/ 606180 h 5501465"/>
              <a:gd name="connsiteX2591" fmla="*/ 1795872 w 5371570"/>
              <a:gd name="connsiteY2591" fmla="*/ 607708 h 5501465"/>
              <a:gd name="connsiteX2592" fmla="*/ 1797400 w 5371570"/>
              <a:gd name="connsiteY2592" fmla="*/ 608982 h 5501465"/>
              <a:gd name="connsiteX2593" fmla="*/ 1798929 w 5371570"/>
              <a:gd name="connsiteY2593" fmla="*/ 610000 h 5501465"/>
              <a:gd name="connsiteX2594" fmla="*/ 1800711 w 5371570"/>
              <a:gd name="connsiteY2594" fmla="*/ 610765 h 5501465"/>
              <a:gd name="connsiteX2595" fmla="*/ 1802240 w 5371570"/>
              <a:gd name="connsiteY2595" fmla="*/ 611529 h 5501465"/>
              <a:gd name="connsiteX2596" fmla="*/ 1805805 w 5371570"/>
              <a:gd name="connsiteY2596" fmla="*/ 612293 h 5501465"/>
              <a:gd name="connsiteX2597" fmla="*/ 1803258 w 5371570"/>
              <a:gd name="connsiteY2597" fmla="*/ 610255 h 5501465"/>
              <a:gd name="connsiteX2598" fmla="*/ 1800457 w 5371570"/>
              <a:gd name="connsiteY2598" fmla="*/ 608218 h 5501465"/>
              <a:gd name="connsiteX2599" fmla="*/ 1796891 w 5371570"/>
              <a:gd name="connsiteY2599" fmla="*/ 606435 h 5501465"/>
              <a:gd name="connsiteX2600" fmla="*/ 1792561 w 5371570"/>
              <a:gd name="connsiteY2600" fmla="*/ 604143 h 5501465"/>
              <a:gd name="connsiteX2601" fmla="*/ 1793835 w 5371570"/>
              <a:gd name="connsiteY2601" fmla="*/ 534355 h 5501465"/>
              <a:gd name="connsiteX2602" fmla="*/ 1791797 w 5371570"/>
              <a:gd name="connsiteY2602" fmla="*/ 515508 h 5501465"/>
              <a:gd name="connsiteX2603" fmla="*/ 1789760 w 5371570"/>
              <a:gd name="connsiteY2603" fmla="*/ 497170 h 5501465"/>
              <a:gd name="connsiteX2604" fmla="*/ 1785175 w 5371570"/>
              <a:gd name="connsiteY2604" fmla="*/ 460238 h 5501465"/>
              <a:gd name="connsiteX2605" fmla="*/ 1783392 w 5371570"/>
              <a:gd name="connsiteY2605" fmla="*/ 441646 h 5501465"/>
              <a:gd name="connsiteX2606" fmla="*/ 1781864 w 5371570"/>
              <a:gd name="connsiteY2606" fmla="*/ 423307 h 5501465"/>
              <a:gd name="connsiteX2607" fmla="*/ 1780336 w 5371570"/>
              <a:gd name="connsiteY2607" fmla="*/ 404714 h 5501465"/>
              <a:gd name="connsiteX2608" fmla="*/ 1779826 w 5371570"/>
              <a:gd name="connsiteY2608" fmla="*/ 385867 h 5501465"/>
              <a:gd name="connsiteX2609" fmla="*/ 1779572 w 5371570"/>
              <a:gd name="connsiteY2609" fmla="*/ 379245 h 5501465"/>
              <a:gd name="connsiteX2610" fmla="*/ 1779572 w 5371570"/>
              <a:gd name="connsiteY2610" fmla="*/ 372622 h 5501465"/>
              <a:gd name="connsiteX2611" fmla="*/ 1779826 w 5371570"/>
              <a:gd name="connsiteY2611" fmla="*/ 365746 h 5501465"/>
              <a:gd name="connsiteX2612" fmla="*/ 1780336 w 5371570"/>
              <a:gd name="connsiteY2612" fmla="*/ 359124 h 5501465"/>
              <a:gd name="connsiteX2613" fmla="*/ 1781354 w 5371570"/>
              <a:gd name="connsiteY2613" fmla="*/ 352756 h 5501465"/>
              <a:gd name="connsiteX2614" fmla="*/ 1782883 w 5371570"/>
              <a:gd name="connsiteY2614" fmla="*/ 346643 h 5501465"/>
              <a:gd name="connsiteX2615" fmla="*/ 1783901 w 5371570"/>
              <a:gd name="connsiteY2615" fmla="*/ 343332 h 5501465"/>
              <a:gd name="connsiteX2616" fmla="*/ 1784665 w 5371570"/>
              <a:gd name="connsiteY2616" fmla="*/ 340531 h 5501465"/>
              <a:gd name="connsiteX2617" fmla="*/ 1785939 w 5371570"/>
              <a:gd name="connsiteY2617" fmla="*/ 337729 h 5501465"/>
              <a:gd name="connsiteX2618" fmla="*/ 1787212 w 5371570"/>
              <a:gd name="connsiteY2618" fmla="*/ 335182 h 5501465"/>
              <a:gd name="connsiteX2619" fmla="*/ 1788741 w 5371570"/>
              <a:gd name="connsiteY2619" fmla="*/ 332380 h 5501465"/>
              <a:gd name="connsiteX2620" fmla="*/ 1790524 w 5371570"/>
              <a:gd name="connsiteY2620" fmla="*/ 329833 h 5501465"/>
              <a:gd name="connsiteX2621" fmla="*/ 1792306 w 5371570"/>
              <a:gd name="connsiteY2621" fmla="*/ 327286 h 5501465"/>
              <a:gd name="connsiteX2622" fmla="*/ 1794344 w 5371570"/>
              <a:gd name="connsiteY2622" fmla="*/ 325249 h 5501465"/>
              <a:gd name="connsiteX2623" fmla="*/ 1796636 w 5371570"/>
              <a:gd name="connsiteY2623" fmla="*/ 323211 h 5501465"/>
              <a:gd name="connsiteX2624" fmla="*/ 1798929 w 5371570"/>
              <a:gd name="connsiteY2624" fmla="*/ 321174 h 5501465"/>
              <a:gd name="connsiteX2625" fmla="*/ 1801730 w 5371570"/>
              <a:gd name="connsiteY2625" fmla="*/ 319391 h 5501465"/>
              <a:gd name="connsiteX2626" fmla="*/ 1804532 w 5371570"/>
              <a:gd name="connsiteY2626" fmla="*/ 317863 h 5501465"/>
              <a:gd name="connsiteX2627" fmla="*/ 1807843 w 5371570"/>
              <a:gd name="connsiteY2627" fmla="*/ 316589 h 5501465"/>
              <a:gd name="connsiteX2628" fmla="*/ 1811409 w 5371570"/>
              <a:gd name="connsiteY2628" fmla="*/ 315061 h 5501465"/>
              <a:gd name="connsiteX2629" fmla="*/ 1814974 w 5371570"/>
              <a:gd name="connsiteY2629" fmla="*/ 314042 h 5501465"/>
              <a:gd name="connsiteX2630" fmla="*/ 1819050 w 5371570"/>
              <a:gd name="connsiteY2630" fmla="*/ 313023 h 5501465"/>
              <a:gd name="connsiteX2631" fmla="*/ 1823379 w 5371570"/>
              <a:gd name="connsiteY2631" fmla="*/ 312514 h 5501465"/>
              <a:gd name="connsiteX2632" fmla="*/ 1827709 w 5371570"/>
              <a:gd name="connsiteY2632" fmla="*/ 312005 h 5501465"/>
              <a:gd name="connsiteX2633" fmla="*/ 1832549 w 5371570"/>
              <a:gd name="connsiteY2633" fmla="*/ 311750 h 5501465"/>
              <a:gd name="connsiteX2634" fmla="*/ 1837643 w 5371570"/>
              <a:gd name="connsiteY2634" fmla="*/ 312005 h 5501465"/>
              <a:gd name="connsiteX2635" fmla="*/ 1893931 w 5371570"/>
              <a:gd name="connsiteY2635" fmla="*/ 308184 h 5501465"/>
              <a:gd name="connsiteX2636" fmla="*/ 1906920 w 5371570"/>
              <a:gd name="connsiteY2636" fmla="*/ 306656 h 5501465"/>
              <a:gd name="connsiteX2637" fmla="*/ 1919655 w 5371570"/>
              <a:gd name="connsiteY2637" fmla="*/ 305382 h 5501465"/>
              <a:gd name="connsiteX2638" fmla="*/ 1932390 w 5371570"/>
              <a:gd name="connsiteY2638" fmla="*/ 303854 h 5501465"/>
              <a:gd name="connsiteX2639" fmla="*/ 1945125 w 5371570"/>
              <a:gd name="connsiteY2639" fmla="*/ 302835 h 5501465"/>
              <a:gd name="connsiteX2640" fmla="*/ 1958114 w 5371570"/>
              <a:gd name="connsiteY2640" fmla="*/ 302071 h 5501465"/>
              <a:gd name="connsiteX2641" fmla="*/ 1970595 w 5371570"/>
              <a:gd name="connsiteY2641" fmla="*/ 301562 h 5501465"/>
              <a:gd name="connsiteX2642" fmla="*/ 1983330 w 5371570"/>
              <a:gd name="connsiteY2642" fmla="*/ 301052 h 5501465"/>
              <a:gd name="connsiteX2643" fmla="*/ 1995810 w 5371570"/>
              <a:gd name="connsiteY2643" fmla="*/ 301052 h 5501465"/>
              <a:gd name="connsiteX2644" fmla="*/ 2008290 w 5371570"/>
              <a:gd name="connsiteY2644" fmla="*/ 301052 h 5501465"/>
              <a:gd name="connsiteX2645" fmla="*/ 2020770 w 5371570"/>
              <a:gd name="connsiteY2645" fmla="*/ 301307 h 5501465"/>
              <a:gd name="connsiteX2646" fmla="*/ 2033250 w 5371570"/>
              <a:gd name="connsiteY2646" fmla="*/ 301817 h 5501465"/>
              <a:gd name="connsiteX2647" fmla="*/ 2045476 w 5371570"/>
              <a:gd name="connsiteY2647" fmla="*/ 302326 h 5501465"/>
              <a:gd name="connsiteX2648" fmla="*/ 2058211 w 5371570"/>
              <a:gd name="connsiteY2648" fmla="*/ 303345 h 5501465"/>
              <a:gd name="connsiteX2649" fmla="*/ 2070436 w 5371570"/>
              <a:gd name="connsiteY2649" fmla="*/ 304873 h 5501465"/>
              <a:gd name="connsiteX2650" fmla="*/ 2082662 w 5371570"/>
              <a:gd name="connsiteY2650" fmla="*/ 306401 h 5501465"/>
              <a:gd name="connsiteX2651" fmla="*/ 2094887 w 5371570"/>
              <a:gd name="connsiteY2651" fmla="*/ 307929 h 5501465"/>
              <a:gd name="connsiteX2652" fmla="*/ 2106858 w 5371570"/>
              <a:gd name="connsiteY2652" fmla="*/ 310222 h 5501465"/>
              <a:gd name="connsiteX2653" fmla="*/ 2118829 w 5371570"/>
              <a:gd name="connsiteY2653" fmla="*/ 312514 h 5501465"/>
              <a:gd name="connsiteX2654" fmla="*/ 2130799 w 5371570"/>
              <a:gd name="connsiteY2654" fmla="*/ 315061 h 5501465"/>
              <a:gd name="connsiteX2655" fmla="*/ 2142770 w 5371570"/>
              <a:gd name="connsiteY2655" fmla="*/ 318372 h 5501465"/>
              <a:gd name="connsiteX2656" fmla="*/ 2154741 w 5371570"/>
              <a:gd name="connsiteY2656" fmla="*/ 321428 h 5501465"/>
              <a:gd name="connsiteX2657" fmla="*/ 2166457 w 5371570"/>
              <a:gd name="connsiteY2657" fmla="*/ 325249 h 5501465"/>
              <a:gd name="connsiteX2658" fmla="*/ 2178173 w 5371570"/>
              <a:gd name="connsiteY2658" fmla="*/ 329324 h 5501465"/>
              <a:gd name="connsiteX2659" fmla="*/ 2189889 w 5371570"/>
              <a:gd name="connsiteY2659" fmla="*/ 333654 h 5501465"/>
              <a:gd name="connsiteX2660" fmla="*/ 2201351 w 5371570"/>
              <a:gd name="connsiteY2660" fmla="*/ 337984 h 5501465"/>
              <a:gd name="connsiteX2661" fmla="*/ 2212812 w 5371570"/>
              <a:gd name="connsiteY2661" fmla="*/ 343078 h 5501465"/>
              <a:gd name="connsiteX2662" fmla="*/ 2224273 w 5371570"/>
              <a:gd name="connsiteY2662" fmla="*/ 348426 h 5501465"/>
              <a:gd name="connsiteX2663" fmla="*/ 2235735 w 5371570"/>
              <a:gd name="connsiteY2663" fmla="*/ 354284 h 5501465"/>
              <a:gd name="connsiteX2664" fmla="*/ 2246941 w 5371570"/>
              <a:gd name="connsiteY2664" fmla="*/ 360397 h 5501465"/>
              <a:gd name="connsiteX2665" fmla="*/ 2258148 w 5371570"/>
              <a:gd name="connsiteY2665" fmla="*/ 366765 h 5501465"/>
              <a:gd name="connsiteX2666" fmla="*/ 2269355 w 5371570"/>
              <a:gd name="connsiteY2666" fmla="*/ 373641 h 5501465"/>
              <a:gd name="connsiteX2667" fmla="*/ 2280307 w 5371570"/>
              <a:gd name="connsiteY2667" fmla="*/ 381028 h 5501465"/>
              <a:gd name="connsiteX2668" fmla="*/ 2287184 w 5371570"/>
              <a:gd name="connsiteY2668" fmla="*/ 385103 h 5501465"/>
              <a:gd name="connsiteX2669" fmla="*/ 2293806 w 5371570"/>
              <a:gd name="connsiteY2669" fmla="*/ 389178 h 5501465"/>
              <a:gd name="connsiteX2670" fmla="*/ 2300937 w 5371570"/>
              <a:gd name="connsiteY2670" fmla="*/ 392998 h 5501465"/>
              <a:gd name="connsiteX2671" fmla="*/ 2308069 w 5371570"/>
              <a:gd name="connsiteY2671" fmla="*/ 396309 h 5501465"/>
              <a:gd name="connsiteX2672" fmla="*/ 2322841 w 5371570"/>
              <a:gd name="connsiteY2672" fmla="*/ 402932 h 5501465"/>
              <a:gd name="connsiteX2673" fmla="*/ 2329973 w 5371570"/>
              <a:gd name="connsiteY2673" fmla="*/ 406497 h 5501465"/>
              <a:gd name="connsiteX2674" fmla="*/ 2337104 w 5371570"/>
              <a:gd name="connsiteY2674" fmla="*/ 409808 h 5501465"/>
              <a:gd name="connsiteX2675" fmla="*/ 2350858 w 5371570"/>
              <a:gd name="connsiteY2675" fmla="*/ 396309 h 5501465"/>
              <a:gd name="connsiteX2676" fmla="*/ 2343472 w 5371570"/>
              <a:gd name="connsiteY2676" fmla="*/ 389687 h 5501465"/>
              <a:gd name="connsiteX2677" fmla="*/ 2337104 w 5371570"/>
              <a:gd name="connsiteY2677" fmla="*/ 383575 h 5501465"/>
              <a:gd name="connsiteX2678" fmla="*/ 2331756 w 5371570"/>
              <a:gd name="connsiteY2678" fmla="*/ 377716 h 5501465"/>
              <a:gd name="connsiteX2679" fmla="*/ 2327935 w 5371570"/>
              <a:gd name="connsiteY2679" fmla="*/ 372113 h 5501465"/>
              <a:gd name="connsiteX2680" fmla="*/ 2325898 w 5371570"/>
              <a:gd name="connsiteY2680" fmla="*/ 369566 h 5501465"/>
              <a:gd name="connsiteX2681" fmla="*/ 2324624 w 5371570"/>
              <a:gd name="connsiteY2681" fmla="*/ 367019 h 5501465"/>
              <a:gd name="connsiteX2682" fmla="*/ 2323605 w 5371570"/>
              <a:gd name="connsiteY2682" fmla="*/ 364727 h 5501465"/>
              <a:gd name="connsiteX2683" fmla="*/ 2322841 w 5371570"/>
              <a:gd name="connsiteY2683" fmla="*/ 362435 h 5501465"/>
              <a:gd name="connsiteX2684" fmla="*/ 2322332 w 5371570"/>
              <a:gd name="connsiteY2684" fmla="*/ 360397 h 5501465"/>
              <a:gd name="connsiteX2685" fmla="*/ 2322077 w 5371570"/>
              <a:gd name="connsiteY2685" fmla="*/ 358359 h 5501465"/>
              <a:gd name="connsiteX2686" fmla="*/ 2322077 w 5371570"/>
              <a:gd name="connsiteY2686" fmla="*/ 356322 h 5501465"/>
              <a:gd name="connsiteX2687" fmla="*/ 2322587 w 5371570"/>
              <a:gd name="connsiteY2687" fmla="*/ 354539 h 5501465"/>
              <a:gd name="connsiteX2688" fmla="*/ 2323351 w 5371570"/>
              <a:gd name="connsiteY2688" fmla="*/ 353011 h 5501465"/>
              <a:gd name="connsiteX2689" fmla="*/ 2324115 w 5371570"/>
              <a:gd name="connsiteY2689" fmla="*/ 351483 h 5501465"/>
              <a:gd name="connsiteX2690" fmla="*/ 2325388 w 5371570"/>
              <a:gd name="connsiteY2690" fmla="*/ 349700 h 5501465"/>
              <a:gd name="connsiteX2691" fmla="*/ 2326916 w 5371570"/>
              <a:gd name="connsiteY2691" fmla="*/ 348426 h 5501465"/>
              <a:gd name="connsiteX2692" fmla="*/ 2329209 w 5371570"/>
              <a:gd name="connsiteY2692" fmla="*/ 347407 h 5501465"/>
              <a:gd name="connsiteX2693" fmla="*/ 2331246 w 5371570"/>
              <a:gd name="connsiteY2693" fmla="*/ 346134 h 5501465"/>
              <a:gd name="connsiteX2694" fmla="*/ 2334048 w 5371570"/>
              <a:gd name="connsiteY2694" fmla="*/ 345115 h 5501465"/>
              <a:gd name="connsiteX2695" fmla="*/ 2336850 w 5371570"/>
              <a:gd name="connsiteY2695" fmla="*/ 344351 h 5501465"/>
              <a:gd name="connsiteX2696" fmla="*/ 2340415 w 5371570"/>
              <a:gd name="connsiteY2696" fmla="*/ 343587 h 5501465"/>
              <a:gd name="connsiteX2697" fmla="*/ 2343726 w 5371570"/>
              <a:gd name="connsiteY2697" fmla="*/ 343078 h 5501465"/>
              <a:gd name="connsiteX2698" fmla="*/ 2347802 w 5371570"/>
              <a:gd name="connsiteY2698" fmla="*/ 342568 h 5501465"/>
              <a:gd name="connsiteX2699" fmla="*/ 2352131 w 5371570"/>
              <a:gd name="connsiteY2699" fmla="*/ 342314 h 5501465"/>
              <a:gd name="connsiteX2700" fmla="*/ 2361810 w 5371570"/>
              <a:gd name="connsiteY2700" fmla="*/ 342059 h 5501465"/>
              <a:gd name="connsiteX2701" fmla="*/ 2373017 w 5371570"/>
              <a:gd name="connsiteY2701" fmla="*/ 342314 h 5501465"/>
              <a:gd name="connsiteX2702" fmla="*/ 2373271 w 5371570"/>
              <a:gd name="connsiteY2702" fmla="*/ 338493 h 5501465"/>
              <a:gd name="connsiteX2703" fmla="*/ 2373526 w 5371570"/>
              <a:gd name="connsiteY2703" fmla="*/ 335182 h 5501465"/>
              <a:gd name="connsiteX2704" fmla="*/ 2373271 w 5371570"/>
              <a:gd name="connsiteY2704" fmla="*/ 331616 h 5501465"/>
              <a:gd name="connsiteX2705" fmla="*/ 2372507 w 5371570"/>
              <a:gd name="connsiteY2705" fmla="*/ 328815 h 5501465"/>
              <a:gd name="connsiteX2706" fmla="*/ 2371743 w 5371570"/>
              <a:gd name="connsiteY2706" fmla="*/ 325758 h 5501465"/>
              <a:gd name="connsiteX2707" fmla="*/ 2370470 w 5371570"/>
              <a:gd name="connsiteY2707" fmla="*/ 322957 h 5501465"/>
              <a:gd name="connsiteX2708" fmla="*/ 2368941 w 5371570"/>
              <a:gd name="connsiteY2708" fmla="*/ 320155 h 5501465"/>
              <a:gd name="connsiteX2709" fmla="*/ 2367159 w 5371570"/>
              <a:gd name="connsiteY2709" fmla="*/ 317863 h 5501465"/>
              <a:gd name="connsiteX2710" fmla="*/ 2365376 w 5371570"/>
              <a:gd name="connsiteY2710" fmla="*/ 315061 h 5501465"/>
              <a:gd name="connsiteX2711" fmla="*/ 2363338 w 5371570"/>
              <a:gd name="connsiteY2711" fmla="*/ 313023 h 5501465"/>
              <a:gd name="connsiteX2712" fmla="*/ 2358499 w 5371570"/>
              <a:gd name="connsiteY2712" fmla="*/ 308439 h 5501465"/>
              <a:gd name="connsiteX2713" fmla="*/ 2353405 w 5371570"/>
              <a:gd name="connsiteY2713" fmla="*/ 304618 h 5501465"/>
              <a:gd name="connsiteX2714" fmla="*/ 2348056 w 5371570"/>
              <a:gd name="connsiteY2714" fmla="*/ 300543 h 5501465"/>
              <a:gd name="connsiteX2715" fmla="*/ 2342962 w 5371570"/>
              <a:gd name="connsiteY2715" fmla="*/ 296468 h 5501465"/>
              <a:gd name="connsiteX2716" fmla="*/ 2337868 w 5371570"/>
              <a:gd name="connsiteY2716" fmla="*/ 292648 h 5501465"/>
              <a:gd name="connsiteX2717" fmla="*/ 2333284 w 5371570"/>
              <a:gd name="connsiteY2717" fmla="*/ 288063 h 5501465"/>
              <a:gd name="connsiteX2718" fmla="*/ 2331246 w 5371570"/>
              <a:gd name="connsiteY2718" fmla="*/ 285771 h 5501465"/>
              <a:gd name="connsiteX2719" fmla="*/ 2329463 w 5371570"/>
              <a:gd name="connsiteY2719" fmla="*/ 283478 h 5501465"/>
              <a:gd name="connsiteX2720" fmla="*/ 2327935 w 5371570"/>
              <a:gd name="connsiteY2720" fmla="*/ 280931 h 5501465"/>
              <a:gd name="connsiteX2721" fmla="*/ 2326407 w 5371570"/>
              <a:gd name="connsiteY2721" fmla="*/ 278384 h 5501465"/>
              <a:gd name="connsiteX2722" fmla="*/ 2325388 w 5371570"/>
              <a:gd name="connsiteY2722" fmla="*/ 275583 h 5501465"/>
              <a:gd name="connsiteX2723" fmla="*/ 2324624 w 5371570"/>
              <a:gd name="connsiteY2723" fmla="*/ 272526 h 5501465"/>
              <a:gd name="connsiteX2724" fmla="*/ 2324115 w 5371570"/>
              <a:gd name="connsiteY2724" fmla="*/ 269725 h 5501465"/>
              <a:gd name="connsiteX2725" fmla="*/ 2323860 w 5371570"/>
              <a:gd name="connsiteY2725" fmla="*/ 266159 h 5501465"/>
              <a:gd name="connsiteX2726" fmla="*/ 2324115 w 5371570"/>
              <a:gd name="connsiteY2726" fmla="*/ 262848 h 5501465"/>
              <a:gd name="connsiteX2727" fmla="*/ 2324879 w 5371570"/>
              <a:gd name="connsiteY2727" fmla="*/ 259027 h 5501465"/>
              <a:gd name="connsiteX2728" fmla="*/ 2338123 w 5371570"/>
              <a:gd name="connsiteY2728" fmla="*/ 237123 h 5501465"/>
              <a:gd name="connsiteX2729" fmla="*/ 2351877 w 5371570"/>
              <a:gd name="connsiteY2729" fmla="*/ 214965 h 5501465"/>
              <a:gd name="connsiteX2730" fmla="*/ 2345000 w 5371570"/>
              <a:gd name="connsiteY2730" fmla="*/ 210635 h 5501465"/>
              <a:gd name="connsiteX2731" fmla="*/ 2338632 w 5371570"/>
              <a:gd name="connsiteY2731" fmla="*/ 206050 h 5501465"/>
              <a:gd name="connsiteX2732" fmla="*/ 2335576 w 5371570"/>
              <a:gd name="connsiteY2732" fmla="*/ 203503 h 5501465"/>
              <a:gd name="connsiteX2733" fmla="*/ 2332520 w 5371570"/>
              <a:gd name="connsiteY2733" fmla="*/ 200956 h 5501465"/>
              <a:gd name="connsiteX2734" fmla="*/ 2329973 w 5371570"/>
              <a:gd name="connsiteY2734" fmla="*/ 198409 h 5501465"/>
              <a:gd name="connsiteX2735" fmla="*/ 2327171 w 5371570"/>
              <a:gd name="connsiteY2735" fmla="*/ 195608 h 5501465"/>
              <a:gd name="connsiteX2736" fmla="*/ 2325133 w 5371570"/>
              <a:gd name="connsiteY2736" fmla="*/ 192806 h 5501465"/>
              <a:gd name="connsiteX2737" fmla="*/ 2323351 w 5371570"/>
              <a:gd name="connsiteY2737" fmla="*/ 189750 h 5501465"/>
              <a:gd name="connsiteX2738" fmla="*/ 2321568 w 5371570"/>
              <a:gd name="connsiteY2738" fmla="*/ 186693 h 5501465"/>
              <a:gd name="connsiteX2739" fmla="*/ 2320549 w 5371570"/>
              <a:gd name="connsiteY2739" fmla="*/ 183128 h 5501465"/>
              <a:gd name="connsiteX2740" fmla="*/ 2320040 w 5371570"/>
              <a:gd name="connsiteY2740" fmla="*/ 179562 h 5501465"/>
              <a:gd name="connsiteX2741" fmla="*/ 2320040 w 5371570"/>
              <a:gd name="connsiteY2741" fmla="*/ 175996 h 5501465"/>
              <a:gd name="connsiteX2742" fmla="*/ 2320549 w 5371570"/>
              <a:gd name="connsiteY2742" fmla="*/ 171666 h 5501465"/>
              <a:gd name="connsiteX2743" fmla="*/ 2321568 w 5371570"/>
              <a:gd name="connsiteY2743" fmla="*/ 167336 h 5501465"/>
              <a:gd name="connsiteX2744" fmla="*/ 2323351 w 5371570"/>
              <a:gd name="connsiteY2744" fmla="*/ 163516 h 5501465"/>
              <a:gd name="connsiteX2745" fmla="*/ 2325388 w 5371570"/>
              <a:gd name="connsiteY2745" fmla="*/ 159950 h 5501465"/>
              <a:gd name="connsiteX2746" fmla="*/ 2327426 w 5371570"/>
              <a:gd name="connsiteY2746" fmla="*/ 157403 h 5501465"/>
              <a:gd name="connsiteX2747" fmla="*/ 2329973 w 5371570"/>
              <a:gd name="connsiteY2747" fmla="*/ 155111 h 5501465"/>
              <a:gd name="connsiteX2748" fmla="*/ 2332520 w 5371570"/>
              <a:gd name="connsiteY2748" fmla="*/ 153328 h 5501465"/>
              <a:gd name="connsiteX2749" fmla="*/ 2335576 w 5371570"/>
              <a:gd name="connsiteY2749" fmla="*/ 152309 h 5501465"/>
              <a:gd name="connsiteX2750" fmla="*/ 2338378 w 5371570"/>
              <a:gd name="connsiteY2750" fmla="*/ 151545 h 5501465"/>
              <a:gd name="connsiteX2751" fmla="*/ 2341689 w 5371570"/>
              <a:gd name="connsiteY2751" fmla="*/ 151036 h 5501465"/>
              <a:gd name="connsiteX2752" fmla="*/ 2344745 w 5371570"/>
              <a:gd name="connsiteY2752" fmla="*/ 151036 h 5501465"/>
              <a:gd name="connsiteX2753" fmla="*/ 2348311 w 5371570"/>
              <a:gd name="connsiteY2753" fmla="*/ 151290 h 5501465"/>
              <a:gd name="connsiteX2754" fmla="*/ 2351877 w 5371570"/>
              <a:gd name="connsiteY2754" fmla="*/ 151545 h 5501465"/>
              <a:gd name="connsiteX2755" fmla="*/ 2355188 w 5371570"/>
              <a:gd name="connsiteY2755" fmla="*/ 152055 h 5501465"/>
              <a:gd name="connsiteX2756" fmla="*/ 2362320 w 5371570"/>
              <a:gd name="connsiteY2756" fmla="*/ 153583 h 5501465"/>
              <a:gd name="connsiteX2757" fmla="*/ 2369451 w 5371570"/>
              <a:gd name="connsiteY2757" fmla="*/ 155111 h 5501465"/>
              <a:gd name="connsiteX2758" fmla="*/ 2373017 w 5371570"/>
              <a:gd name="connsiteY2758" fmla="*/ 155620 h 5501465"/>
              <a:gd name="connsiteX2759" fmla="*/ 2376328 w 5371570"/>
              <a:gd name="connsiteY2759" fmla="*/ 155875 h 5501465"/>
              <a:gd name="connsiteX2760" fmla="*/ 2378875 w 5371570"/>
              <a:gd name="connsiteY2760" fmla="*/ 155875 h 5501465"/>
              <a:gd name="connsiteX2761" fmla="*/ 2381676 w 5371570"/>
              <a:gd name="connsiteY2761" fmla="*/ 155620 h 5501465"/>
              <a:gd name="connsiteX2762" fmla="*/ 2383969 w 5371570"/>
              <a:gd name="connsiteY2762" fmla="*/ 154856 h 5501465"/>
              <a:gd name="connsiteX2763" fmla="*/ 2385751 w 5371570"/>
              <a:gd name="connsiteY2763" fmla="*/ 154092 h 5501465"/>
              <a:gd name="connsiteX2764" fmla="*/ 2387534 w 5371570"/>
              <a:gd name="connsiteY2764" fmla="*/ 152819 h 5501465"/>
              <a:gd name="connsiteX2765" fmla="*/ 2389063 w 5371570"/>
              <a:gd name="connsiteY2765" fmla="*/ 151290 h 5501465"/>
              <a:gd name="connsiteX2766" fmla="*/ 2390081 w 5371570"/>
              <a:gd name="connsiteY2766" fmla="*/ 149508 h 5501465"/>
              <a:gd name="connsiteX2767" fmla="*/ 2391100 w 5371570"/>
              <a:gd name="connsiteY2767" fmla="*/ 147725 h 5501465"/>
              <a:gd name="connsiteX2768" fmla="*/ 2391864 w 5371570"/>
              <a:gd name="connsiteY2768" fmla="*/ 145687 h 5501465"/>
              <a:gd name="connsiteX2769" fmla="*/ 2392628 w 5371570"/>
              <a:gd name="connsiteY2769" fmla="*/ 143140 h 5501465"/>
              <a:gd name="connsiteX2770" fmla="*/ 2393138 w 5371570"/>
              <a:gd name="connsiteY2770" fmla="*/ 140848 h 5501465"/>
              <a:gd name="connsiteX2771" fmla="*/ 2393392 w 5371570"/>
              <a:gd name="connsiteY2771" fmla="*/ 138046 h 5501465"/>
              <a:gd name="connsiteX2772" fmla="*/ 2393392 w 5371570"/>
              <a:gd name="connsiteY2772" fmla="*/ 132443 h 5501465"/>
              <a:gd name="connsiteX2773" fmla="*/ 2378620 w 5371570"/>
              <a:gd name="connsiteY2773" fmla="*/ 120472 h 5501465"/>
              <a:gd name="connsiteX2774" fmla="*/ 2376837 w 5371570"/>
              <a:gd name="connsiteY2774" fmla="*/ 117670 h 5501465"/>
              <a:gd name="connsiteX2775" fmla="*/ 2374290 w 5371570"/>
              <a:gd name="connsiteY2775" fmla="*/ 114614 h 5501465"/>
              <a:gd name="connsiteX2776" fmla="*/ 2371743 w 5371570"/>
              <a:gd name="connsiteY2776" fmla="*/ 111812 h 5501465"/>
              <a:gd name="connsiteX2777" fmla="*/ 2369196 w 5371570"/>
              <a:gd name="connsiteY2777" fmla="*/ 109011 h 5501465"/>
              <a:gd name="connsiteX2778" fmla="*/ 2363338 w 5371570"/>
              <a:gd name="connsiteY2778" fmla="*/ 104171 h 5501465"/>
              <a:gd name="connsiteX2779" fmla="*/ 2356716 w 5371570"/>
              <a:gd name="connsiteY2779" fmla="*/ 99077 h 5501465"/>
              <a:gd name="connsiteX2780" fmla="*/ 2343217 w 5371570"/>
              <a:gd name="connsiteY2780" fmla="*/ 89399 h 5501465"/>
              <a:gd name="connsiteX2781" fmla="*/ 2336850 w 5371570"/>
              <a:gd name="connsiteY2781" fmla="*/ 84560 h 5501465"/>
              <a:gd name="connsiteX2782" fmla="*/ 2330737 w 5371570"/>
              <a:gd name="connsiteY2782" fmla="*/ 79466 h 5501465"/>
              <a:gd name="connsiteX2783" fmla="*/ 2327935 w 5371570"/>
              <a:gd name="connsiteY2783" fmla="*/ 76919 h 5501465"/>
              <a:gd name="connsiteX2784" fmla="*/ 2325133 w 5371570"/>
              <a:gd name="connsiteY2784" fmla="*/ 74117 h 5501465"/>
              <a:gd name="connsiteX2785" fmla="*/ 2322841 w 5371570"/>
              <a:gd name="connsiteY2785" fmla="*/ 71315 h 5501465"/>
              <a:gd name="connsiteX2786" fmla="*/ 2320549 w 5371570"/>
              <a:gd name="connsiteY2786" fmla="*/ 68514 h 5501465"/>
              <a:gd name="connsiteX2787" fmla="*/ 2318766 w 5371570"/>
              <a:gd name="connsiteY2787" fmla="*/ 65203 h 5501465"/>
              <a:gd name="connsiteX2788" fmla="*/ 2317238 w 5371570"/>
              <a:gd name="connsiteY2788" fmla="*/ 62146 h 5501465"/>
              <a:gd name="connsiteX2789" fmla="*/ 2315710 w 5371570"/>
              <a:gd name="connsiteY2789" fmla="*/ 58581 h 5501465"/>
              <a:gd name="connsiteX2790" fmla="*/ 2314691 w 5371570"/>
              <a:gd name="connsiteY2790" fmla="*/ 55015 h 5501465"/>
              <a:gd name="connsiteX2791" fmla="*/ 2314181 w 5371570"/>
              <a:gd name="connsiteY2791" fmla="*/ 51449 h 5501465"/>
              <a:gd name="connsiteX2792" fmla="*/ 2313927 w 5371570"/>
              <a:gd name="connsiteY2792" fmla="*/ 47374 h 5501465"/>
              <a:gd name="connsiteX2793" fmla="*/ 2314181 w 5371570"/>
              <a:gd name="connsiteY2793" fmla="*/ 43044 h 5501465"/>
              <a:gd name="connsiteX2794" fmla="*/ 2314691 w 5371570"/>
              <a:gd name="connsiteY2794" fmla="*/ 38969 h 5501465"/>
              <a:gd name="connsiteX2795" fmla="*/ 2316219 w 5371570"/>
              <a:gd name="connsiteY2795" fmla="*/ 34384 h 5501465"/>
              <a:gd name="connsiteX2796" fmla="*/ 2317747 w 5371570"/>
              <a:gd name="connsiteY2796" fmla="*/ 29290 h 5501465"/>
              <a:gd name="connsiteX2797" fmla="*/ 2319785 w 5371570"/>
              <a:gd name="connsiteY2797" fmla="*/ 24196 h 5501465"/>
              <a:gd name="connsiteX2798" fmla="*/ 2322841 w 5371570"/>
              <a:gd name="connsiteY2798" fmla="*/ 18848 h 5501465"/>
              <a:gd name="connsiteX2799" fmla="*/ 2331501 w 5371570"/>
              <a:gd name="connsiteY2799" fmla="*/ 16046 h 5501465"/>
              <a:gd name="connsiteX2800" fmla="*/ 2340415 w 5371570"/>
              <a:gd name="connsiteY2800" fmla="*/ 13244 h 5501465"/>
              <a:gd name="connsiteX2801" fmla="*/ 2349330 w 5371570"/>
              <a:gd name="connsiteY2801" fmla="*/ 10952 h 5501465"/>
              <a:gd name="connsiteX2802" fmla="*/ 2358244 w 5371570"/>
              <a:gd name="connsiteY2802" fmla="*/ 8660 h 5501465"/>
              <a:gd name="connsiteX2803" fmla="*/ 2367159 w 5371570"/>
              <a:gd name="connsiteY2803" fmla="*/ 6877 h 5501465"/>
              <a:gd name="connsiteX2804" fmla="*/ 2376073 w 5371570"/>
              <a:gd name="connsiteY2804" fmla="*/ 5349 h 5501465"/>
              <a:gd name="connsiteX2805" fmla="*/ 2384733 w 5371570"/>
              <a:gd name="connsiteY2805" fmla="*/ 4075 h 5501465"/>
              <a:gd name="connsiteX2806" fmla="*/ 2393647 w 5371570"/>
              <a:gd name="connsiteY2806" fmla="*/ 2547 h 5501465"/>
              <a:gd name="connsiteX2807" fmla="*/ 2402562 w 5371570"/>
              <a:gd name="connsiteY2807" fmla="*/ 1783 h 5501465"/>
              <a:gd name="connsiteX2808" fmla="*/ 2411476 w 5371570"/>
              <a:gd name="connsiteY2808" fmla="*/ 1019 h 5501465"/>
              <a:gd name="connsiteX2809" fmla="*/ 2420136 w 5371570"/>
              <a:gd name="connsiteY2809" fmla="*/ 510 h 5501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</a:cxnLst>
            <a:rect l="l" t="t" r="r" b="b"/>
            <a:pathLst>
              <a:path w="5371570" h="5501465">
                <a:moveTo>
                  <a:pt x="1015479" y="1668778"/>
                </a:moveTo>
                <a:lnTo>
                  <a:pt x="1013951" y="1671834"/>
                </a:lnTo>
                <a:lnTo>
                  <a:pt x="1012932" y="1674891"/>
                </a:lnTo>
                <a:lnTo>
                  <a:pt x="1012168" y="1677438"/>
                </a:lnTo>
                <a:lnTo>
                  <a:pt x="1012932" y="1676419"/>
                </a:lnTo>
                <a:lnTo>
                  <a:pt x="1013696" y="1675145"/>
                </a:lnTo>
                <a:lnTo>
                  <a:pt x="1014460" y="1673872"/>
                </a:lnTo>
                <a:lnTo>
                  <a:pt x="1015479" y="1672598"/>
                </a:lnTo>
                <a:lnTo>
                  <a:pt x="1016753" y="1671580"/>
                </a:lnTo>
                <a:lnTo>
                  <a:pt x="1018026" y="1670816"/>
                </a:lnTo>
                <a:lnTo>
                  <a:pt x="1015479" y="1669033"/>
                </a:lnTo>
                <a:close/>
                <a:moveTo>
                  <a:pt x="2429050" y="0"/>
                </a:moveTo>
                <a:lnTo>
                  <a:pt x="2437964" y="0"/>
                </a:lnTo>
                <a:lnTo>
                  <a:pt x="2446879" y="0"/>
                </a:lnTo>
                <a:lnTo>
                  <a:pt x="2455539" y="0"/>
                </a:lnTo>
                <a:lnTo>
                  <a:pt x="2464453" y="510"/>
                </a:lnTo>
                <a:lnTo>
                  <a:pt x="2482282" y="1528"/>
                </a:lnTo>
                <a:lnTo>
                  <a:pt x="2499856" y="3311"/>
                </a:lnTo>
                <a:lnTo>
                  <a:pt x="2517685" y="5094"/>
                </a:lnTo>
                <a:lnTo>
                  <a:pt x="2535514" y="7641"/>
                </a:lnTo>
                <a:lnTo>
                  <a:pt x="2553342" y="10443"/>
                </a:lnTo>
                <a:lnTo>
                  <a:pt x="2571171" y="13499"/>
                </a:lnTo>
                <a:lnTo>
                  <a:pt x="2607084" y="20121"/>
                </a:lnTo>
                <a:lnTo>
                  <a:pt x="2619564" y="22923"/>
                </a:lnTo>
                <a:lnTo>
                  <a:pt x="2632044" y="25725"/>
                </a:lnTo>
                <a:lnTo>
                  <a:pt x="2644269" y="29036"/>
                </a:lnTo>
                <a:lnTo>
                  <a:pt x="2656240" y="32856"/>
                </a:lnTo>
                <a:lnTo>
                  <a:pt x="2667956" y="36677"/>
                </a:lnTo>
                <a:lnTo>
                  <a:pt x="2679672" y="40752"/>
                </a:lnTo>
                <a:lnTo>
                  <a:pt x="2691134" y="45336"/>
                </a:lnTo>
                <a:lnTo>
                  <a:pt x="2702595" y="49921"/>
                </a:lnTo>
                <a:lnTo>
                  <a:pt x="2713802" y="54760"/>
                </a:lnTo>
                <a:lnTo>
                  <a:pt x="2724754" y="59854"/>
                </a:lnTo>
                <a:lnTo>
                  <a:pt x="2735706" y="65457"/>
                </a:lnTo>
                <a:lnTo>
                  <a:pt x="2746403" y="70806"/>
                </a:lnTo>
                <a:lnTo>
                  <a:pt x="2757100" y="76664"/>
                </a:lnTo>
                <a:lnTo>
                  <a:pt x="2767543" y="82522"/>
                </a:lnTo>
                <a:lnTo>
                  <a:pt x="2777986" y="88635"/>
                </a:lnTo>
                <a:lnTo>
                  <a:pt x="2788428" y="94748"/>
                </a:lnTo>
                <a:lnTo>
                  <a:pt x="2808804" y="107482"/>
                </a:lnTo>
                <a:lnTo>
                  <a:pt x="2829180" y="120472"/>
                </a:lnTo>
                <a:lnTo>
                  <a:pt x="2849301" y="133971"/>
                </a:lnTo>
                <a:lnTo>
                  <a:pt x="2869167" y="147215"/>
                </a:lnTo>
                <a:lnTo>
                  <a:pt x="2908645" y="173959"/>
                </a:lnTo>
                <a:lnTo>
                  <a:pt x="2928767" y="187457"/>
                </a:lnTo>
                <a:lnTo>
                  <a:pt x="2948633" y="200192"/>
                </a:lnTo>
                <a:lnTo>
                  <a:pt x="2979961" y="219295"/>
                </a:lnTo>
                <a:lnTo>
                  <a:pt x="2995243" y="228718"/>
                </a:lnTo>
                <a:lnTo>
                  <a:pt x="3010779" y="237633"/>
                </a:lnTo>
                <a:lnTo>
                  <a:pt x="3026570" y="246547"/>
                </a:lnTo>
                <a:lnTo>
                  <a:pt x="3041852" y="255207"/>
                </a:lnTo>
                <a:lnTo>
                  <a:pt x="3057643" y="263612"/>
                </a:lnTo>
                <a:lnTo>
                  <a:pt x="3073689" y="271508"/>
                </a:lnTo>
                <a:lnTo>
                  <a:pt x="3089481" y="279149"/>
                </a:lnTo>
                <a:lnTo>
                  <a:pt x="3105527" y="286790"/>
                </a:lnTo>
                <a:lnTo>
                  <a:pt x="3122082" y="293921"/>
                </a:lnTo>
                <a:lnTo>
                  <a:pt x="3138637" y="300543"/>
                </a:lnTo>
                <a:lnTo>
                  <a:pt x="3154938" y="306911"/>
                </a:lnTo>
                <a:lnTo>
                  <a:pt x="3172003" y="313023"/>
                </a:lnTo>
                <a:lnTo>
                  <a:pt x="3189067" y="318627"/>
                </a:lnTo>
                <a:lnTo>
                  <a:pt x="3206641" y="323975"/>
                </a:lnTo>
                <a:lnTo>
                  <a:pt x="3223961" y="329069"/>
                </a:lnTo>
                <a:lnTo>
                  <a:pt x="3240771" y="334418"/>
                </a:lnTo>
                <a:lnTo>
                  <a:pt x="3257836" y="340276"/>
                </a:lnTo>
                <a:lnTo>
                  <a:pt x="3274391" y="346389"/>
                </a:lnTo>
                <a:lnTo>
                  <a:pt x="3290946" y="352756"/>
                </a:lnTo>
                <a:lnTo>
                  <a:pt x="3306992" y="359378"/>
                </a:lnTo>
                <a:lnTo>
                  <a:pt x="3323038" y="366510"/>
                </a:lnTo>
                <a:lnTo>
                  <a:pt x="3339084" y="374151"/>
                </a:lnTo>
                <a:lnTo>
                  <a:pt x="3354366" y="382301"/>
                </a:lnTo>
                <a:lnTo>
                  <a:pt x="3369903" y="390451"/>
                </a:lnTo>
                <a:lnTo>
                  <a:pt x="3384930" y="399620"/>
                </a:lnTo>
                <a:lnTo>
                  <a:pt x="3399702" y="408790"/>
                </a:lnTo>
                <a:lnTo>
                  <a:pt x="3414220" y="418723"/>
                </a:lnTo>
                <a:lnTo>
                  <a:pt x="3428228" y="429165"/>
                </a:lnTo>
                <a:lnTo>
                  <a:pt x="3441982" y="440117"/>
                </a:lnTo>
                <a:lnTo>
                  <a:pt x="3449113" y="445975"/>
                </a:lnTo>
                <a:lnTo>
                  <a:pt x="3455736" y="451833"/>
                </a:lnTo>
                <a:lnTo>
                  <a:pt x="3459301" y="450051"/>
                </a:lnTo>
                <a:lnTo>
                  <a:pt x="3462612" y="449286"/>
                </a:lnTo>
                <a:lnTo>
                  <a:pt x="3465669" y="449032"/>
                </a:lnTo>
                <a:lnTo>
                  <a:pt x="3468725" y="449286"/>
                </a:lnTo>
                <a:lnTo>
                  <a:pt x="3471527" y="449796"/>
                </a:lnTo>
                <a:lnTo>
                  <a:pt x="3474329" y="450815"/>
                </a:lnTo>
                <a:lnTo>
                  <a:pt x="3476621" y="452088"/>
                </a:lnTo>
                <a:lnTo>
                  <a:pt x="3479422" y="453616"/>
                </a:lnTo>
                <a:lnTo>
                  <a:pt x="3483752" y="456927"/>
                </a:lnTo>
                <a:lnTo>
                  <a:pt x="3488592" y="460493"/>
                </a:lnTo>
                <a:lnTo>
                  <a:pt x="3493176" y="464059"/>
                </a:lnTo>
                <a:lnTo>
                  <a:pt x="3495723" y="465332"/>
                </a:lnTo>
                <a:lnTo>
                  <a:pt x="3498270" y="466606"/>
                </a:lnTo>
                <a:lnTo>
                  <a:pt x="3504638" y="468389"/>
                </a:lnTo>
                <a:lnTo>
                  <a:pt x="3510750" y="470426"/>
                </a:lnTo>
                <a:lnTo>
                  <a:pt x="3516608" y="472464"/>
                </a:lnTo>
                <a:lnTo>
                  <a:pt x="3522721" y="474756"/>
                </a:lnTo>
                <a:lnTo>
                  <a:pt x="3534437" y="479595"/>
                </a:lnTo>
                <a:lnTo>
                  <a:pt x="3545899" y="484944"/>
                </a:lnTo>
                <a:lnTo>
                  <a:pt x="3557105" y="490802"/>
                </a:lnTo>
                <a:lnTo>
                  <a:pt x="3568057" y="496915"/>
                </a:lnTo>
                <a:lnTo>
                  <a:pt x="3579009" y="503282"/>
                </a:lnTo>
                <a:lnTo>
                  <a:pt x="3589452" y="509904"/>
                </a:lnTo>
                <a:lnTo>
                  <a:pt x="3610846" y="523403"/>
                </a:lnTo>
                <a:lnTo>
                  <a:pt x="3632496" y="536648"/>
                </a:lnTo>
                <a:lnTo>
                  <a:pt x="3643193" y="543015"/>
                </a:lnTo>
                <a:lnTo>
                  <a:pt x="3654145" y="549383"/>
                </a:lnTo>
                <a:lnTo>
                  <a:pt x="3665097" y="555241"/>
                </a:lnTo>
                <a:lnTo>
                  <a:pt x="3676558" y="560589"/>
                </a:lnTo>
                <a:lnTo>
                  <a:pt x="3714508" y="585550"/>
                </a:lnTo>
                <a:lnTo>
                  <a:pt x="3752458" y="610255"/>
                </a:lnTo>
                <a:lnTo>
                  <a:pt x="3790408" y="635470"/>
                </a:lnTo>
                <a:lnTo>
                  <a:pt x="3827849" y="660685"/>
                </a:lnTo>
                <a:lnTo>
                  <a:pt x="3846442" y="673675"/>
                </a:lnTo>
                <a:lnTo>
                  <a:pt x="3864780" y="686664"/>
                </a:lnTo>
                <a:lnTo>
                  <a:pt x="3883118" y="699909"/>
                </a:lnTo>
                <a:lnTo>
                  <a:pt x="3901456" y="713408"/>
                </a:lnTo>
                <a:lnTo>
                  <a:pt x="3919540" y="726907"/>
                </a:lnTo>
                <a:lnTo>
                  <a:pt x="3937369" y="740660"/>
                </a:lnTo>
                <a:lnTo>
                  <a:pt x="3954943" y="754923"/>
                </a:lnTo>
                <a:lnTo>
                  <a:pt x="3972262" y="769441"/>
                </a:lnTo>
                <a:lnTo>
                  <a:pt x="3980922" y="776827"/>
                </a:lnTo>
                <a:lnTo>
                  <a:pt x="3989836" y="784214"/>
                </a:lnTo>
                <a:lnTo>
                  <a:pt x="4007156" y="798986"/>
                </a:lnTo>
                <a:lnTo>
                  <a:pt x="4024475" y="814268"/>
                </a:lnTo>
                <a:lnTo>
                  <a:pt x="4042049" y="829040"/>
                </a:lnTo>
                <a:lnTo>
                  <a:pt x="4050709" y="836427"/>
                </a:lnTo>
                <a:lnTo>
                  <a:pt x="4059369" y="843558"/>
                </a:lnTo>
                <a:lnTo>
                  <a:pt x="4068538" y="850690"/>
                </a:lnTo>
                <a:lnTo>
                  <a:pt x="4077962" y="857312"/>
                </a:lnTo>
                <a:lnTo>
                  <a:pt x="4087385" y="863934"/>
                </a:lnTo>
                <a:lnTo>
                  <a:pt x="4097064" y="870301"/>
                </a:lnTo>
                <a:lnTo>
                  <a:pt x="4107252" y="876414"/>
                </a:lnTo>
                <a:lnTo>
                  <a:pt x="4117185" y="882017"/>
                </a:lnTo>
                <a:lnTo>
                  <a:pt x="4121770" y="887875"/>
                </a:lnTo>
                <a:lnTo>
                  <a:pt x="4126609" y="893734"/>
                </a:lnTo>
                <a:lnTo>
                  <a:pt x="4131448" y="899337"/>
                </a:lnTo>
                <a:lnTo>
                  <a:pt x="4136542" y="904940"/>
                </a:lnTo>
                <a:lnTo>
                  <a:pt x="4141381" y="910289"/>
                </a:lnTo>
                <a:lnTo>
                  <a:pt x="4146730" y="915638"/>
                </a:lnTo>
                <a:lnTo>
                  <a:pt x="4157427" y="926080"/>
                </a:lnTo>
                <a:lnTo>
                  <a:pt x="4168634" y="936013"/>
                </a:lnTo>
                <a:lnTo>
                  <a:pt x="4180095" y="945437"/>
                </a:lnTo>
                <a:lnTo>
                  <a:pt x="4191811" y="954861"/>
                </a:lnTo>
                <a:lnTo>
                  <a:pt x="4203528" y="963775"/>
                </a:lnTo>
                <a:lnTo>
                  <a:pt x="4227469" y="981604"/>
                </a:lnTo>
                <a:lnTo>
                  <a:pt x="4251665" y="999433"/>
                </a:lnTo>
                <a:lnTo>
                  <a:pt x="4263381" y="1008602"/>
                </a:lnTo>
                <a:lnTo>
                  <a:pt x="4275098" y="1017771"/>
                </a:lnTo>
                <a:lnTo>
                  <a:pt x="4286814" y="1027450"/>
                </a:lnTo>
                <a:lnTo>
                  <a:pt x="4298020" y="1037128"/>
                </a:lnTo>
                <a:lnTo>
                  <a:pt x="4305152" y="1043496"/>
                </a:lnTo>
                <a:lnTo>
                  <a:pt x="4313047" y="1049608"/>
                </a:lnTo>
                <a:lnTo>
                  <a:pt x="4320434" y="1055721"/>
                </a:lnTo>
                <a:lnTo>
                  <a:pt x="4327565" y="1062089"/>
                </a:lnTo>
                <a:lnTo>
                  <a:pt x="4334442" y="1068456"/>
                </a:lnTo>
                <a:lnTo>
                  <a:pt x="4338008" y="1072022"/>
                </a:lnTo>
                <a:lnTo>
                  <a:pt x="4341064" y="1075333"/>
                </a:lnTo>
                <a:lnTo>
                  <a:pt x="4344121" y="1079153"/>
                </a:lnTo>
                <a:lnTo>
                  <a:pt x="4346922" y="1082719"/>
                </a:lnTo>
                <a:lnTo>
                  <a:pt x="4349724" y="1086794"/>
                </a:lnTo>
                <a:lnTo>
                  <a:pt x="4352271" y="1091124"/>
                </a:lnTo>
                <a:lnTo>
                  <a:pt x="4443707" y="1170590"/>
                </a:lnTo>
                <a:lnTo>
                  <a:pt x="4515277" y="1235283"/>
                </a:lnTo>
                <a:lnTo>
                  <a:pt x="4586593" y="1300485"/>
                </a:lnTo>
                <a:lnTo>
                  <a:pt x="4602893" y="1327229"/>
                </a:lnTo>
                <a:lnTo>
                  <a:pt x="4610534" y="1331304"/>
                </a:lnTo>
                <a:lnTo>
                  <a:pt x="4618175" y="1335379"/>
                </a:lnTo>
                <a:lnTo>
                  <a:pt x="4625561" y="1339709"/>
                </a:lnTo>
                <a:lnTo>
                  <a:pt x="4632693" y="1344293"/>
                </a:lnTo>
                <a:lnTo>
                  <a:pt x="4639570" y="1349133"/>
                </a:lnTo>
                <a:lnTo>
                  <a:pt x="4646701" y="1353717"/>
                </a:lnTo>
                <a:lnTo>
                  <a:pt x="4653323" y="1358811"/>
                </a:lnTo>
                <a:lnTo>
                  <a:pt x="4659945" y="1363905"/>
                </a:lnTo>
                <a:lnTo>
                  <a:pt x="4666568" y="1368999"/>
                </a:lnTo>
                <a:lnTo>
                  <a:pt x="4672935" y="1374348"/>
                </a:lnTo>
                <a:lnTo>
                  <a:pt x="4685161" y="1385300"/>
                </a:lnTo>
                <a:lnTo>
                  <a:pt x="4697131" y="1396761"/>
                </a:lnTo>
                <a:lnTo>
                  <a:pt x="4708847" y="1408222"/>
                </a:lnTo>
                <a:lnTo>
                  <a:pt x="4720309" y="1420193"/>
                </a:lnTo>
                <a:lnTo>
                  <a:pt x="4731261" y="1432419"/>
                </a:lnTo>
                <a:lnTo>
                  <a:pt x="4742467" y="1444644"/>
                </a:lnTo>
                <a:lnTo>
                  <a:pt x="4753165" y="1457124"/>
                </a:lnTo>
                <a:lnTo>
                  <a:pt x="4774305" y="1482339"/>
                </a:lnTo>
                <a:lnTo>
                  <a:pt x="4795954" y="1507300"/>
                </a:lnTo>
                <a:lnTo>
                  <a:pt x="4806906" y="1513922"/>
                </a:lnTo>
                <a:lnTo>
                  <a:pt x="4817603" y="1521308"/>
                </a:lnTo>
                <a:lnTo>
                  <a:pt x="4822952" y="1524874"/>
                </a:lnTo>
                <a:lnTo>
                  <a:pt x="4827536" y="1528949"/>
                </a:lnTo>
                <a:lnTo>
                  <a:pt x="4832630" y="1533024"/>
                </a:lnTo>
                <a:lnTo>
                  <a:pt x="4837215" y="1536845"/>
                </a:lnTo>
                <a:lnTo>
                  <a:pt x="4841799" y="1541174"/>
                </a:lnTo>
                <a:lnTo>
                  <a:pt x="4846384" y="1545759"/>
                </a:lnTo>
                <a:lnTo>
                  <a:pt x="4850459" y="1550344"/>
                </a:lnTo>
                <a:lnTo>
                  <a:pt x="4854534" y="1554928"/>
                </a:lnTo>
                <a:lnTo>
                  <a:pt x="4858610" y="1559767"/>
                </a:lnTo>
                <a:lnTo>
                  <a:pt x="4862175" y="1564861"/>
                </a:lnTo>
                <a:lnTo>
                  <a:pt x="4865741" y="1570210"/>
                </a:lnTo>
                <a:lnTo>
                  <a:pt x="4869052" y="1575813"/>
                </a:lnTo>
                <a:lnTo>
                  <a:pt x="4877202" y="1581417"/>
                </a:lnTo>
                <a:lnTo>
                  <a:pt x="4885098" y="1587275"/>
                </a:lnTo>
                <a:lnTo>
                  <a:pt x="4892739" y="1593133"/>
                </a:lnTo>
                <a:lnTo>
                  <a:pt x="4900635" y="1598991"/>
                </a:lnTo>
                <a:lnTo>
                  <a:pt x="4907766" y="1605104"/>
                </a:lnTo>
                <a:lnTo>
                  <a:pt x="4915152" y="1611471"/>
                </a:lnTo>
                <a:lnTo>
                  <a:pt x="4922029" y="1617838"/>
                </a:lnTo>
                <a:lnTo>
                  <a:pt x="4928906" y="1624715"/>
                </a:lnTo>
                <a:lnTo>
                  <a:pt x="4935528" y="1631592"/>
                </a:lnTo>
                <a:lnTo>
                  <a:pt x="4941641" y="1638724"/>
                </a:lnTo>
                <a:lnTo>
                  <a:pt x="4947499" y="1646110"/>
                </a:lnTo>
                <a:lnTo>
                  <a:pt x="4953357" y="1653751"/>
                </a:lnTo>
                <a:lnTo>
                  <a:pt x="4958451" y="1661901"/>
                </a:lnTo>
                <a:lnTo>
                  <a:pt x="4963290" y="1670051"/>
                </a:lnTo>
                <a:lnTo>
                  <a:pt x="4967875" y="1678456"/>
                </a:lnTo>
                <a:lnTo>
                  <a:pt x="4972205" y="1687371"/>
                </a:lnTo>
                <a:lnTo>
                  <a:pt x="4989015" y="1702398"/>
                </a:lnTo>
                <a:lnTo>
                  <a:pt x="4997420" y="1705454"/>
                </a:lnTo>
                <a:lnTo>
                  <a:pt x="5005825" y="1709020"/>
                </a:lnTo>
                <a:lnTo>
                  <a:pt x="5013466" y="1712586"/>
                </a:lnTo>
                <a:lnTo>
                  <a:pt x="5020597" y="1716916"/>
                </a:lnTo>
                <a:lnTo>
                  <a:pt x="5027474" y="1721755"/>
                </a:lnTo>
                <a:lnTo>
                  <a:pt x="5034351" y="1726340"/>
                </a:lnTo>
                <a:lnTo>
                  <a:pt x="5040464" y="1731688"/>
                </a:lnTo>
                <a:lnTo>
                  <a:pt x="5046322" y="1737546"/>
                </a:lnTo>
                <a:lnTo>
                  <a:pt x="5051925" y="1743404"/>
                </a:lnTo>
                <a:lnTo>
                  <a:pt x="5057019" y="1749517"/>
                </a:lnTo>
                <a:lnTo>
                  <a:pt x="5062113" y="1755884"/>
                </a:lnTo>
                <a:lnTo>
                  <a:pt x="5066952" y="1762761"/>
                </a:lnTo>
                <a:lnTo>
                  <a:pt x="5071791" y="1769638"/>
                </a:lnTo>
                <a:lnTo>
                  <a:pt x="5076376" y="1776515"/>
                </a:lnTo>
                <a:lnTo>
                  <a:pt x="5080451" y="1783646"/>
                </a:lnTo>
                <a:lnTo>
                  <a:pt x="5084526" y="1791033"/>
                </a:lnTo>
                <a:lnTo>
                  <a:pt x="5160681" y="1885525"/>
                </a:lnTo>
                <a:lnTo>
                  <a:pt x="5245750" y="1990206"/>
                </a:lnTo>
                <a:lnTo>
                  <a:pt x="5288029" y="2042674"/>
                </a:lnTo>
                <a:lnTo>
                  <a:pt x="5308660" y="2069162"/>
                </a:lnTo>
                <a:lnTo>
                  <a:pt x="5329545" y="2095651"/>
                </a:lnTo>
                <a:lnTo>
                  <a:pt x="5334130" y="2101509"/>
                </a:lnTo>
                <a:lnTo>
                  <a:pt x="5338714" y="2107367"/>
                </a:lnTo>
                <a:lnTo>
                  <a:pt x="5343299" y="2113734"/>
                </a:lnTo>
                <a:lnTo>
                  <a:pt x="5345336" y="2117045"/>
                </a:lnTo>
                <a:lnTo>
                  <a:pt x="5347119" y="2120356"/>
                </a:lnTo>
                <a:lnTo>
                  <a:pt x="5348647" y="2123922"/>
                </a:lnTo>
                <a:lnTo>
                  <a:pt x="5349921" y="2127233"/>
                </a:lnTo>
                <a:lnTo>
                  <a:pt x="5351194" y="2131054"/>
                </a:lnTo>
                <a:lnTo>
                  <a:pt x="5351959" y="2134874"/>
                </a:lnTo>
                <a:lnTo>
                  <a:pt x="5352468" y="2138695"/>
                </a:lnTo>
                <a:lnTo>
                  <a:pt x="5352213" y="2142770"/>
                </a:lnTo>
                <a:lnTo>
                  <a:pt x="5351959" y="2146845"/>
                </a:lnTo>
                <a:lnTo>
                  <a:pt x="5350685" y="2150920"/>
                </a:lnTo>
                <a:lnTo>
                  <a:pt x="5353487" y="2156014"/>
                </a:lnTo>
                <a:lnTo>
                  <a:pt x="5355779" y="2161108"/>
                </a:lnTo>
                <a:lnTo>
                  <a:pt x="5358071" y="2165947"/>
                </a:lnTo>
                <a:lnTo>
                  <a:pt x="5360109" y="2171041"/>
                </a:lnTo>
                <a:lnTo>
                  <a:pt x="5361637" y="2176135"/>
                </a:lnTo>
                <a:lnTo>
                  <a:pt x="5363420" y="2180974"/>
                </a:lnTo>
                <a:lnTo>
                  <a:pt x="5364439" y="2186068"/>
                </a:lnTo>
                <a:lnTo>
                  <a:pt x="5365458" y="2191163"/>
                </a:lnTo>
                <a:lnTo>
                  <a:pt x="5366476" y="2196511"/>
                </a:lnTo>
                <a:lnTo>
                  <a:pt x="5366986" y="2201605"/>
                </a:lnTo>
                <a:lnTo>
                  <a:pt x="5368004" y="2211793"/>
                </a:lnTo>
                <a:lnTo>
                  <a:pt x="5368769" y="2221981"/>
                </a:lnTo>
                <a:lnTo>
                  <a:pt x="5368769" y="2232423"/>
                </a:lnTo>
                <a:lnTo>
                  <a:pt x="5368259" y="2242866"/>
                </a:lnTo>
                <a:lnTo>
                  <a:pt x="5368004" y="2253308"/>
                </a:lnTo>
                <a:lnTo>
                  <a:pt x="5366986" y="2273939"/>
                </a:lnTo>
                <a:lnTo>
                  <a:pt x="5366731" y="2284636"/>
                </a:lnTo>
                <a:lnTo>
                  <a:pt x="5366476" y="2294824"/>
                </a:lnTo>
                <a:lnTo>
                  <a:pt x="5366731" y="2305267"/>
                </a:lnTo>
                <a:lnTo>
                  <a:pt x="5367240" y="2315455"/>
                </a:lnTo>
                <a:lnTo>
                  <a:pt x="5369278" y="2329208"/>
                </a:lnTo>
                <a:lnTo>
                  <a:pt x="5370806" y="2342962"/>
                </a:lnTo>
                <a:lnTo>
                  <a:pt x="5371316" y="2349584"/>
                </a:lnTo>
                <a:lnTo>
                  <a:pt x="5371570" y="2356206"/>
                </a:lnTo>
                <a:lnTo>
                  <a:pt x="5371570" y="2362828"/>
                </a:lnTo>
                <a:lnTo>
                  <a:pt x="5371061" y="2369196"/>
                </a:lnTo>
                <a:lnTo>
                  <a:pt x="5370551" y="2372507"/>
                </a:lnTo>
                <a:lnTo>
                  <a:pt x="5370042" y="2375309"/>
                </a:lnTo>
                <a:lnTo>
                  <a:pt x="5369023" y="2378620"/>
                </a:lnTo>
                <a:lnTo>
                  <a:pt x="5368004" y="2381421"/>
                </a:lnTo>
                <a:lnTo>
                  <a:pt x="5366731" y="2384732"/>
                </a:lnTo>
                <a:lnTo>
                  <a:pt x="5365458" y="2387534"/>
                </a:lnTo>
                <a:lnTo>
                  <a:pt x="5363929" y="2390336"/>
                </a:lnTo>
                <a:lnTo>
                  <a:pt x="5361892" y="2393137"/>
                </a:lnTo>
                <a:lnTo>
                  <a:pt x="5359854" y="2395939"/>
                </a:lnTo>
                <a:lnTo>
                  <a:pt x="5357817" y="2398486"/>
                </a:lnTo>
                <a:lnTo>
                  <a:pt x="5355015" y="2401288"/>
                </a:lnTo>
                <a:lnTo>
                  <a:pt x="5352213" y="2403835"/>
                </a:lnTo>
                <a:lnTo>
                  <a:pt x="5348902" y="2406382"/>
                </a:lnTo>
                <a:lnTo>
                  <a:pt x="5345846" y="2408674"/>
                </a:lnTo>
                <a:lnTo>
                  <a:pt x="5342025" y="2410712"/>
                </a:lnTo>
                <a:lnTo>
                  <a:pt x="5337950" y="2413258"/>
                </a:lnTo>
                <a:lnTo>
                  <a:pt x="5336931" y="2407655"/>
                </a:lnTo>
                <a:lnTo>
                  <a:pt x="5336677" y="2404853"/>
                </a:lnTo>
                <a:lnTo>
                  <a:pt x="5335913" y="2402561"/>
                </a:lnTo>
                <a:lnTo>
                  <a:pt x="5336677" y="2407910"/>
                </a:lnTo>
                <a:lnTo>
                  <a:pt x="5337950" y="2413258"/>
                </a:lnTo>
                <a:lnTo>
                  <a:pt x="5335658" y="2412494"/>
                </a:lnTo>
                <a:lnTo>
                  <a:pt x="5328526" y="2415805"/>
                </a:lnTo>
                <a:lnTo>
                  <a:pt x="5321140" y="2419626"/>
                </a:lnTo>
                <a:lnTo>
                  <a:pt x="5323178" y="2419626"/>
                </a:lnTo>
                <a:lnTo>
                  <a:pt x="5324961" y="2419371"/>
                </a:lnTo>
                <a:lnTo>
                  <a:pt x="5326743" y="2418862"/>
                </a:lnTo>
                <a:lnTo>
                  <a:pt x="5328526" y="2418098"/>
                </a:lnTo>
                <a:lnTo>
                  <a:pt x="5330309" y="2416825"/>
                </a:lnTo>
                <a:lnTo>
                  <a:pt x="5332092" y="2415551"/>
                </a:lnTo>
                <a:lnTo>
                  <a:pt x="5333875" y="2414023"/>
                </a:lnTo>
                <a:lnTo>
                  <a:pt x="5335658" y="2412494"/>
                </a:lnTo>
                <a:lnTo>
                  <a:pt x="5333875" y="2418098"/>
                </a:lnTo>
                <a:lnTo>
                  <a:pt x="5331583" y="2423956"/>
                </a:lnTo>
                <a:lnTo>
                  <a:pt x="5329545" y="2429814"/>
                </a:lnTo>
                <a:lnTo>
                  <a:pt x="5326743" y="2435417"/>
                </a:lnTo>
                <a:lnTo>
                  <a:pt x="5323942" y="2441021"/>
                </a:lnTo>
                <a:lnTo>
                  <a:pt x="5320885" y="2446369"/>
                </a:lnTo>
                <a:lnTo>
                  <a:pt x="5317574" y="2451973"/>
                </a:lnTo>
                <a:lnTo>
                  <a:pt x="5314009" y="2457576"/>
                </a:lnTo>
                <a:lnTo>
                  <a:pt x="5310443" y="2462925"/>
                </a:lnTo>
                <a:lnTo>
                  <a:pt x="5306368" y="2468018"/>
                </a:lnTo>
                <a:lnTo>
                  <a:pt x="5302038" y="2473112"/>
                </a:lnTo>
                <a:lnTo>
                  <a:pt x="5297708" y="2478206"/>
                </a:lnTo>
                <a:lnTo>
                  <a:pt x="5293123" y="2483046"/>
                </a:lnTo>
                <a:lnTo>
                  <a:pt x="5288539" y="2487630"/>
                </a:lnTo>
                <a:lnTo>
                  <a:pt x="5283445" y="2492215"/>
                </a:lnTo>
                <a:lnTo>
                  <a:pt x="5278606" y="2496545"/>
                </a:lnTo>
                <a:lnTo>
                  <a:pt x="5273257" y="2500874"/>
                </a:lnTo>
                <a:lnTo>
                  <a:pt x="5267908" y="2504695"/>
                </a:lnTo>
                <a:lnTo>
                  <a:pt x="5262560" y="2508515"/>
                </a:lnTo>
                <a:lnTo>
                  <a:pt x="5257466" y="2512081"/>
                </a:lnTo>
                <a:lnTo>
                  <a:pt x="5251862" y="2515392"/>
                </a:lnTo>
                <a:lnTo>
                  <a:pt x="5246004" y="2518703"/>
                </a:lnTo>
                <a:lnTo>
                  <a:pt x="5240401" y="2521505"/>
                </a:lnTo>
                <a:lnTo>
                  <a:pt x="5234543" y="2524052"/>
                </a:lnTo>
                <a:lnTo>
                  <a:pt x="5228685" y="2526344"/>
                </a:lnTo>
                <a:lnTo>
                  <a:pt x="5222827" y="2528382"/>
                </a:lnTo>
                <a:lnTo>
                  <a:pt x="5216714" y="2530419"/>
                </a:lnTo>
                <a:lnTo>
                  <a:pt x="5210856" y="2531948"/>
                </a:lnTo>
                <a:lnTo>
                  <a:pt x="5204743" y="2532966"/>
                </a:lnTo>
                <a:lnTo>
                  <a:pt x="5198885" y="2533985"/>
                </a:lnTo>
                <a:lnTo>
                  <a:pt x="5193027" y="2534494"/>
                </a:lnTo>
                <a:lnTo>
                  <a:pt x="5186915" y="2534749"/>
                </a:lnTo>
                <a:lnTo>
                  <a:pt x="5170105" y="2535004"/>
                </a:lnTo>
                <a:lnTo>
                  <a:pt x="5153295" y="2536023"/>
                </a:lnTo>
                <a:lnTo>
                  <a:pt x="5119165" y="2538315"/>
                </a:lnTo>
                <a:lnTo>
                  <a:pt x="5102355" y="2539334"/>
                </a:lnTo>
                <a:lnTo>
                  <a:pt x="5085290" y="2540353"/>
                </a:lnTo>
                <a:lnTo>
                  <a:pt x="5068226" y="2540607"/>
                </a:lnTo>
                <a:lnTo>
                  <a:pt x="5060075" y="2540607"/>
                </a:lnTo>
                <a:lnTo>
                  <a:pt x="5051416" y="2540607"/>
                </a:lnTo>
                <a:lnTo>
                  <a:pt x="5043265" y="2540353"/>
                </a:lnTo>
                <a:lnTo>
                  <a:pt x="5035115" y="2539843"/>
                </a:lnTo>
                <a:lnTo>
                  <a:pt x="5026455" y="2539079"/>
                </a:lnTo>
                <a:lnTo>
                  <a:pt x="5018305" y="2538061"/>
                </a:lnTo>
                <a:lnTo>
                  <a:pt x="5009900" y="2536787"/>
                </a:lnTo>
                <a:lnTo>
                  <a:pt x="5002004" y="2535004"/>
                </a:lnTo>
                <a:lnTo>
                  <a:pt x="4993854" y="2533221"/>
                </a:lnTo>
                <a:lnTo>
                  <a:pt x="4985704" y="2531183"/>
                </a:lnTo>
                <a:lnTo>
                  <a:pt x="4977808" y="2528382"/>
                </a:lnTo>
                <a:lnTo>
                  <a:pt x="4969912" y="2525580"/>
                </a:lnTo>
                <a:lnTo>
                  <a:pt x="4961762" y="2522269"/>
                </a:lnTo>
                <a:lnTo>
                  <a:pt x="4954121" y="2518703"/>
                </a:lnTo>
                <a:lnTo>
                  <a:pt x="4946225" y="2514373"/>
                </a:lnTo>
                <a:lnTo>
                  <a:pt x="4938330" y="2509534"/>
                </a:lnTo>
                <a:lnTo>
                  <a:pt x="4930944" y="2504440"/>
                </a:lnTo>
                <a:lnTo>
                  <a:pt x="4923557" y="2498837"/>
                </a:lnTo>
                <a:lnTo>
                  <a:pt x="4915916" y="2496799"/>
                </a:lnTo>
                <a:lnTo>
                  <a:pt x="4908785" y="2494762"/>
                </a:lnTo>
                <a:lnTo>
                  <a:pt x="4902163" y="2491705"/>
                </a:lnTo>
                <a:lnTo>
                  <a:pt x="4895286" y="2488904"/>
                </a:lnTo>
                <a:lnTo>
                  <a:pt x="4888919" y="2485593"/>
                </a:lnTo>
                <a:lnTo>
                  <a:pt x="4882551" y="2482282"/>
                </a:lnTo>
                <a:lnTo>
                  <a:pt x="4876438" y="2478461"/>
                </a:lnTo>
                <a:lnTo>
                  <a:pt x="4870326" y="2474386"/>
                </a:lnTo>
                <a:lnTo>
                  <a:pt x="4858355" y="2466236"/>
                </a:lnTo>
                <a:lnTo>
                  <a:pt x="4846639" y="2457831"/>
                </a:lnTo>
                <a:lnTo>
                  <a:pt x="4834923" y="2449426"/>
                </a:lnTo>
                <a:lnTo>
                  <a:pt x="4822952" y="2441275"/>
                </a:lnTo>
                <a:lnTo>
                  <a:pt x="4780417" y="2410966"/>
                </a:lnTo>
                <a:lnTo>
                  <a:pt x="4717507" y="2373271"/>
                </a:lnTo>
                <a:lnTo>
                  <a:pt x="4688217" y="2347292"/>
                </a:lnTo>
                <a:lnTo>
                  <a:pt x="4678284" y="2342962"/>
                </a:lnTo>
                <a:lnTo>
                  <a:pt x="4668350" y="2338632"/>
                </a:lnTo>
                <a:lnTo>
                  <a:pt x="4658672" y="2334048"/>
                </a:lnTo>
                <a:lnTo>
                  <a:pt x="4649248" y="2329718"/>
                </a:lnTo>
                <a:lnTo>
                  <a:pt x="4644409" y="2326916"/>
                </a:lnTo>
                <a:lnTo>
                  <a:pt x="4639824" y="2324369"/>
                </a:lnTo>
                <a:lnTo>
                  <a:pt x="4635495" y="2321313"/>
                </a:lnTo>
                <a:lnTo>
                  <a:pt x="4631165" y="2318256"/>
                </a:lnTo>
                <a:lnTo>
                  <a:pt x="4627089" y="2314945"/>
                </a:lnTo>
                <a:lnTo>
                  <a:pt x="4623269" y="2311380"/>
                </a:lnTo>
                <a:lnTo>
                  <a:pt x="4619449" y="2307559"/>
                </a:lnTo>
                <a:lnTo>
                  <a:pt x="4615883" y="2303229"/>
                </a:lnTo>
                <a:lnTo>
                  <a:pt x="4610025" y="2296862"/>
                </a:lnTo>
                <a:lnTo>
                  <a:pt x="4604421" y="2290240"/>
                </a:lnTo>
                <a:lnTo>
                  <a:pt x="4598818" y="2283617"/>
                </a:lnTo>
                <a:lnTo>
                  <a:pt x="4593215" y="2276995"/>
                </a:lnTo>
                <a:lnTo>
                  <a:pt x="4587357" y="2270628"/>
                </a:lnTo>
                <a:lnTo>
                  <a:pt x="4581244" y="2264515"/>
                </a:lnTo>
                <a:lnTo>
                  <a:pt x="4578188" y="2261714"/>
                </a:lnTo>
                <a:lnTo>
                  <a:pt x="4574877" y="2259167"/>
                </a:lnTo>
                <a:lnTo>
                  <a:pt x="4571565" y="2256620"/>
                </a:lnTo>
                <a:lnTo>
                  <a:pt x="4567745" y="2254327"/>
                </a:lnTo>
                <a:lnTo>
                  <a:pt x="4564179" y="2252290"/>
                </a:lnTo>
                <a:lnTo>
                  <a:pt x="4560613" y="2249743"/>
                </a:lnTo>
                <a:lnTo>
                  <a:pt x="4553227" y="2244394"/>
                </a:lnTo>
                <a:lnTo>
                  <a:pt x="4549152" y="2242102"/>
                </a:lnTo>
                <a:lnTo>
                  <a:pt x="4545077" y="2239555"/>
                </a:lnTo>
                <a:lnTo>
                  <a:pt x="4541256" y="2237517"/>
                </a:lnTo>
                <a:lnTo>
                  <a:pt x="4536927" y="2235989"/>
                </a:lnTo>
                <a:lnTo>
                  <a:pt x="4532597" y="2234970"/>
                </a:lnTo>
                <a:lnTo>
                  <a:pt x="4530559" y="2234461"/>
                </a:lnTo>
                <a:lnTo>
                  <a:pt x="4528267" y="2234461"/>
                </a:lnTo>
                <a:lnTo>
                  <a:pt x="4526229" y="2234461"/>
                </a:lnTo>
                <a:lnTo>
                  <a:pt x="4524192" y="2234461"/>
                </a:lnTo>
                <a:lnTo>
                  <a:pt x="4521645" y="2234970"/>
                </a:lnTo>
                <a:lnTo>
                  <a:pt x="4519607" y="2235480"/>
                </a:lnTo>
                <a:lnTo>
                  <a:pt x="4517570" y="2236244"/>
                </a:lnTo>
                <a:lnTo>
                  <a:pt x="4515023" y="2237263"/>
                </a:lnTo>
                <a:lnTo>
                  <a:pt x="4512985" y="2238536"/>
                </a:lnTo>
                <a:lnTo>
                  <a:pt x="4510438" y="2240319"/>
                </a:lnTo>
                <a:lnTo>
                  <a:pt x="4508400" y="2242357"/>
                </a:lnTo>
                <a:lnTo>
                  <a:pt x="4506108" y="2244394"/>
                </a:lnTo>
                <a:lnTo>
                  <a:pt x="4503816" y="2246941"/>
                </a:lnTo>
                <a:lnTo>
                  <a:pt x="4501524" y="2249743"/>
                </a:lnTo>
                <a:lnTo>
                  <a:pt x="4502542" y="2251016"/>
                </a:lnTo>
                <a:lnTo>
                  <a:pt x="4503052" y="2252799"/>
                </a:lnTo>
                <a:lnTo>
                  <a:pt x="4503307" y="2254073"/>
                </a:lnTo>
                <a:lnTo>
                  <a:pt x="4503307" y="2255346"/>
                </a:lnTo>
                <a:lnTo>
                  <a:pt x="4503307" y="2256620"/>
                </a:lnTo>
                <a:lnTo>
                  <a:pt x="4502797" y="2258148"/>
                </a:lnTo>
                <a:lnTo>
                  <a:pt x="4502033" y="2259676"/>
                </a:lnTo>
                <a:lnTo>
                  <a:pt x="4501014" y="2260949"/>
                </a:lnTo>
                <a:lnTo>
                  <a:pt x="4503052" y="2266043"/>
                </a:lnTo>
                <a:lnTo>
                  <a:pt x="4503561" y="2268590"/>
                </a:lnTo>
                <a:lnTo>
                  <a:pt x="4504325" y="2271137"/>
                </a:lnTo>
                <a:lnTo>
                  <a:pt x="4504580" y="2273684"/>
                </a:lnTo>
                <a:lnTo>
                  <a:pt x="4504835" y="2276486"/>
                </a:lnTo>
                <a:lnTo>
                  <a:pt x="4504835" y="2281325"/>
                </a:lnTo>
                <a:lnTo>
                  <a:pt x="4504325" y="2286419"/>
                </a:lnTo>
                <a:lnTo>
                  <a:pt x="4503307" y="2291513"/>
                </a:lnTo>
                <a:lnTo>
                  <a:pt x="4501524" y="2296607"/>
                </a:lnTo>
                <a:lnTo>
                  <a:pt x="4499231" y="2301446"/>
                </a:lnTo>
                <a:lnTo>
                  <a:pt x="4498213" y="2305521"/>
                </a:lnTo>
                <a:lnTo>
                  <a:pt x="4496684" y="2309087"/>
                </a:lnTo>
                <a:lnTo>
                  <a:pt x="4494901" y="2312653"/>
                </a:lnTo>
                <a:lnTo>
                  <a:pt x="4492355" y="2315709"/>
                </a:lnTo>
                <a:lnTo>
                  <a:pt x="4490062" y="2319020"/>
                </a:lnTo>
                <a:lnTo>
                  <a:pt x="4487006" y="2322077"/>
                </a:lnTo>
                <a:lnTo>
                  <a:pt x="4481403" y="2328190"/>
                </a:lnTo>
                <a:lnTo>
                  <a:pt x="4478856" y="2331246"/>
                </a:lnTo>
                <a:lnTo>
                  <a:pt x="4476054" y="2334302"/>
                </a:lnTo>
                <a:lnTo>
                  <a:pt x="4474016" y="2337868"/>
                </a:lnTo>
                <a:lnTo>
                  <a:pt x="4471979" y="2341434"/>
                </a:lnTo>
                <a:lnTo>
                  <a:pt x="4470196" y="2344745"/>
                </a:lnTo>
                <a:lnTo>
                  <a:pt x="4469177" y="2348820"/>
                </a:lnTo>
                <a:lnTo>
                  <a:pt x="4468922" y="2350858"/>
                </a:lnTo>
                <a:lnTo>
                  <a:pt x="4468668" y="2352895"/>
                </a:lnTo>
                <a:lnTo>
                  <a:pt x="4468668" y="2355187"/>
                </a:lnTo>
                <a:lnTo>
                  <a:pt x="4468668" y="2357225"/>
                </a:lnTo>
                <a:lnTo>
                  <a:pt x="4475544" y="2360536"/>
                </a:lnTo>
                <a:lnTo>
                  <a:pt x="4481148" y="2363592"/>
                </a:lnTo>
                <a:lnTo>
                  <a:pt x="4483440" y="2365375"/>
                </a:lnTo>
                <a:lnTo>
                  <a:pt x="4485478" y="2366904"/>
                </a:lnTo>
                <a:lnTo>
                  <a:pt x="4487006" y="2368432"/>
                </a:lnTo>
                <a:lnTo>
                  <a:pt x="4488534" y="2369705"/>
                </a:lnTo>
                <a:lnTo>
                  <a:pt x="4489808" y="2371488"/>
                </a:lnTo>
                <a:lnTo>
                  <a:pt x="4490572" y="2373016"/>
                </a:lnTo>
                <a:lnTo>
                  <a:pt x="4491081" y="2374544"/>
                </a:lnTo>
                <a:lnTo>
                  <a:pt x="4491590" y="2376328"/>
                </a:lnTo>
                <a:lnTo>
                  <a:pt x="4491590" y="2377601"/>
                </a:lnTo>
                <a:lnTo>
                  <a:pt x="4491590" y="2379129"/>
                </a:lnTo>
                <a:lnTo>
                  <a:pt x="4491336" y="2380657"/>
                </a:lnTo>
                <a:lnTo>
                  <a:pt x="4491081" y="2382440"/>
                </a:lnTo>
                <a:lnTo>
                  <a:pt x="4489808" y="2385242"/>
                </a:lnTo>
                <a:lnTo>
                  <a:pt x="4487770" y="2388553"/>
                </a:lnTo>
                <a:lnTo>
                  <a:pt x="4485223" y="2391355"/>
                </a:lnTo>
                <a:lnTo>
                  <a:pt x="4482421" y="2394666"/>
                </a:lnTo>
                <a:lnTo>
                  <a:pt x="4479110" y="2397722"/>
                </a:lnTo>
                <a:lnTo>
                  <a:pt x="4475544" y="2400778"/>
                </a:lnTo>
                <a:lnTo>
                  <a:pt x="4468158" y="2407146"/>
                </a:lnTo>
                <a:lnTo>
                  <a:pt x="4460008" y="2414023"/>
                </a:lnTo>
                <a:lnTo>
                  <a:pt x="4451603" y="2420390"/>
                </a:lnTo>
                <a:lnTo>
                  <a:pt x="4443453" y="2426503"/>
                </a:lnTo>
                <a:lnTo>
                  <a:pt x="4434793" y="2432106"/>
                </a:lnTo>
                <a:lnTo>
                  <a:pt x="4426388" y="2437200"/>
                </a:lnTo>
                <a:lnTo>
                  <a:pt x="4417983" y="2442039"/>
                </a:lnTo>
                <a:lnTo>
                  <a:pt x="4409068" y="2446369"/>
                </a:lnTo>
                <a:lnTo>
                  <a:pt x="4400663" y="2450444"/>
                </a:lnTo>
                <a:lnTo>
                  <a:pt x="4391749" y="2454265"/>
                </a:lnTo>
                <a:lnTo>
                  <a:pt x="4382835" y="2457321"/>
                </a:lnTo>
                <a:lnTo>
                  <a:pt x="4373920" y="2460378"/>
                </a:lnTo>
                <a:lnTo>
                  <a:pt x="4365006" y="2462925"/>
                </a:lnTo>
                <a:lnTo>
                  <a:pt x="4355837" y="2465471"/>
                </a:lnTo>
                <a:lnTo>
                  <a:pt x="4346668" y="2467254"/>
                </a:lnTo>
                <a:lnTo>
                  <a:pt x="4337753" y="2468783"/>
                </a:lnTo>
                <a:lnTo>
                  <a:pt x="4328329" y="2470056"/>
                </a:lnTo>
                <a:lnTo>
                  <a:pt x="4319415" y="2471075"/>
                </a:lnTo>
                <a:lnTo>
                  <a:pt x="4309991" y="2471839"/>
                </a:lnTo>
                <a:lnTo>
                  <a:pt x="4300567" y="2472094"/>
                </a:lnTo>
                <a:lnTo>
                  <a:pt x="4291144" y="2472348"/>
                </a:lnTo>
                <a:lnTo>
                  <a:pt x="4281720" y="2472094"/>
                </a:lnTo>
                <a:lnTo>
                  <a:pt x="4272296" y="2471584"/>
                </a:lnTo>
                <a:lnTo>
                  <a:pt x="4262617" y="2471075"/>
                </a:lnTo>
                <a:lnTo>
                  <a:pt x="4252939" y="2469801"/>
                </a:lnTo>
                <a:lnTo>
                  <a:pt x="4243515" y="2468528"/>
                </a:lnTo>
                <a:lnTo>
                  <a:pt x="4233582" y="2467254"/>
                </a:lnTo>
                <a:lnTo>
                  <a:pt x="4224158" y="2465471"/>
                </a:lnTo>
                <a:lnTo>
                  <a:pt x="4214225" y="2463434"/>
                </a:lnTo>
                <a:lnTo>
                  <a:pt x="4204292" y="2461396"/>
                </a:lnTo>
                <a:lnTo>
                  <a:pt x="4194358" y="2459104"/>
                </a:lnTo>
                <a:lnTo>
                  <a:pt x="4184680" y="2456302"/>
                </a:lnTo>
                <a:lnTo>
                  <a:pt x="4174747" y="2453755"/>
                </a:lnTo>
                <a:lnTo>
                  <a:pt x="4175256" y="2484319"/>
                </a:lnTo>
                <a:lnTo>
                  <a:pt x="4277390" y="2581104"/>
                </a:lnTo>
                <a:lnTo>
                  <a:pt x="4285540" y="2590273"/>
                </a:lnTo>
                <a:lnTo>
                  <a:pt x="4293690" y="2598678"/>
                </a:lnTo>
                <a:lnTo>
                  <a:pt x="4302605" y="2607338"/>
                </a:lnTo>
                <a:lnTo>
                  <a:pt x="4311265" y="2615488"/>
                </a:lnTo>
                <a:lnTo>
                  <a:pt x="4329093" y="2632044"/>
                </a:lnTo>
                <a:lnTo>
                  <a:pt x="4346922" y="2648599"/>
                </a:lnTo>
                <a:lnTo>
                  <a:pt x="4355837" y="2656749"/>
                </a:lnTo>
                <a:lnTo>
                  <a:pt x="4364242" y="2664900"/>
                </a:lnTo>
                <a:lnTo>
                  <a:pt x="4372901" y="2673814"/>
                </a:lnTo>
                <a:lnTo>
                  <a:pt x="4381052" y="2682474"/>
                </a:lnTo>
                <a:lnTo>
                  <a:pt x="4389202" y="2691643"/>
                </a:lnTo>
                <a:lnTo>
                  <a:pt x="4396588" y="2701067"/>
                </a:lnTo>
                <a:lnTo>
                  <a:pt x="4403720" y="2710490"/>
                </a:lnTo>
                <a:lnTo>
                  <a:pt x="4407286" y="2715584"/>
                </a:lnTo>
                <a:lnTo>
                  <a:pt x="4410342" y="2720678"/>
                </a:lnTo>
                <a:lnTo>
                  <a:pt x="4413144" y="2722207"/>
                </a:lnTo>
                <a:lnTo>
                  <a:pt x="4415181" y="2723735"/>
                </a:lnTo>
                <a:lnTo>
                  <a:pt x="4416964" y="2725772"/>
                </a:lnTo>
                <a:lnTo>
                  <a:pt x="4418747" y="2727555"/>
                </a:lnTo>
                <a:lnTo>
                  <a:pt x="4420020" y="2729593"/>
                </a:lnTo>
                <a:lnTo>
                  <a:pt x="4421039" y="2731885"/>
                </a:lnTo>
                <a:lnTo>
                  <a:pt x="4421803" y="2733923"/>
                </a:lnTo>
                <a:lnTo>
                  <a:pt x="4422313" y="2736470"/>
                </a:lnTo>
                <a:lnTo>
                  <a:pt x="4422822" y="2738762"/>
                </a:lnTo>
                <a:lnTo>
                  <a:pt x="4423077" y="2741054"/>
                </a:lnTo>
                <a:lnTo>
                  <a:pt x="4423332" y="2745893"/>
                </a:lnTo>
                <a:lnTo>
                  <a:pt x="4423332" y="2750987"/>
                </a:lnTo>
                <a:lnTo>
                  <a:pt x="4423077" y="2756081"/>
                </a:lnTo>
                <a:lnTo>
                  <a:pt x="4422822" y="2761175"/>
                </a:lnTo>
                <a:lnTo>
                  <a:pt x="4422822" y="2766269"/>
                </a:lnTo>
                <a:lnTo>
                  <a:pt x="4423332" y="2770854"/>
                </a:lnTo>
                <a:lnTo>
                  <a:pt x="4423841" y="2773401"/>
                </a:lnTo>
                <a:lnTo>
                  <a:pt x="4424605" y="2775438"/>
                </a:lnTo>
                <a:lnTo>
                  <a:pt x="4425369" y="2777985"/>
                </a:lnTo>
                <a:lnTo>
                  <a:pt x="4426388" y="2780023"/>
                </a:lnTo>
                <a:lnTo>
                  <a:pt x="4427661" y="2781806"/>
                </a:lnTo>
                <a:lnTo>
                  <a:pt x="4429190" y="2783843"/>
                </a:lnTo>
                <a:lnTo>
                  <a:pt x="4431482" y="2785626"/>
                </a:lnTo>
                <a:lnTo>
                  <a:pt x="4433519" y="2787154"/>
                </a:lnTo>
                <a:lnTo>
                  <a:pt x="4436321" y="2788683"/>
                </a:lnTo>
                <a:lnTo>
                  <a:pt x="4439123" y="2790211"/>
                </a:lnTo>
                <a:lnTo>
                  <a:pt x="4443198" y="2790211"/>
                </a:lnTo>
                <a:lnTo>
                  <a:pt x="4447273" y="2790211"/>
                </a:lnTo>
                <a:lnTo>
                  <a:pt x="4455169" y="2789701"/>
                </a:lnTo>
                <a:lnTo>
                  <a:pt x="4462810" y="2788937"/>
                </a:lnTo>
                <a:lnTo>
                  <a:pt x="4466885" y="2788937"/>
                </a:lnTo>
                <a:lnTo>
                  <a:pt x="4470960" y="2788937"/>
                </a:lnTo>
                <a:lnTo>
                  <a:pt x="4474526" y="2789447"/>
                </a:lnTo>
                <a:lnTo>
                  <a:pt x="4478601" y="2789956"/>
                </a:lnTo>
                <a:lnTo>
                  <a:pt x="4482421" y="2790975"/>
                </a:lnTo>
                <a:lnTo>
                  <a:pt x="4485732" y="2792248"/>
                </a:lnTo>
                <a:lnTo>
                  <a:pt x="4489553" y="2793776"/>
                </a:lnTo>
                <a:lnTo>
                  <a:pt x="4492864" y="2796323"/>
                </a:lnTo>
                <a:lnTo>
                  <a:pt x="4496175" y="2799125"/>
                </a:lnTo>
                <a:lnTo>
                  <a:pt x="4499231" y="2802691"/>
                </a:lnTo>
                <a:lnTo>
                  <a:pt x="4508400" y="2813388"/>
                </a:lnTo>
                <a:lnTo>
                  <a:pt x="4517570" y="2823576"/>
                </a:lnTo>
                <a:lnTo>
                  <a:pt x="4526993" y="2833764"/>
                </a:lnTo>
                <a:lnTo>
                  <a:pt x="4536927" y="2843952"/>
                </a:lnTo>
                <a:lnTo>
                  <a:pt x="4556793" y="2863564"/>
                </a:lnTo>
                <a:lnTo>
                  <a:pt x="4576914" y="2883175"/>
                </a:lnTo>
                <a:lnTo>
                  <a:pt x="4586593" y="2893109"/>
                </a:lnTo>
                <a:lnTo>
                  <a:pt x="4596271" y="2903296"/>
                </a:lnTo>
                <a:lnTo>
                  <a:pt x="4605695" y="2913739"/>
                </a:lnTo>
                <a:lnTo>
                  <a:pt x="4614355" y="2924182"/>
                </a:lnTo>
                <a:lnTo>
                  <a:pt x="4623269" y="2935134"/>
                </a:lnTo>
                <a:lnTo>
                  <a:pt x="4627089" y="2940737"/>
                </a:lnTo>
                <a:lnTo>
                  <a:pt x="4631165" y="2946340"/>
                </a:lnTo>
                <a:lnTo>
                  <a:pt x="4635240" y="2952198"/>
                </a:lnTo>
                <a:lnTo>
                  <a:pt x="4638806" y="2958056"/>
                </a:lnTo>
                <a:lnTo>
                  <a:pt x="4642371" y="2964169"/>
                </a:lnTo>
                <a:lnTo>
                  <a:pt x="4645682" y="2970282"/>
                </a:lnTo>
                <a:lnTo>
                  <a:pt x="4651540" y="2976904"/>
                </a:lnTo>
                <a:lnTo>
                  <a:pt x="4657398" y="2983271"/>
                </a:lnTo>
                <a:lnTo>
                  <a:pt x="4663511" y="2989639"/>
                </a:lnTo>
                <a:lnTo>
                  <a:pt x="4666822" y="2992950"/>
                </a:lnTo>
                <a:lnTo>
                  <a:pt x="4670388" y="2995497"/>
                </a:lnTo>
                <a:lnTo>
                  <a:pt x="4678793" y="3002883"/>
                </a:lnTo>
                <a:lnTo>
                  <a:pt x="4686943" y="3009760"/>
                </a:lnTo>
                <a:lnTo>
                  <a:pt x="4695094" y="3016891"/>
                </a:lnTo>
                <a:lnTo>
                  <a:pt x="4702735" y="3024278"/>
                </a:lnTo>
                <a:lnTo>
                  <a:pt x="4710121" y="3031664"/>
                </a:lnTo>
                <a:lnTo>
                  <a:pt x="4717252" y="3039305"/>
                </a:lnTo>
                <a:lnTo>
                  <a:pt x="4723875" y="3046691"/>
                </a:lnTo>
                <a:lnTo>
                  <a:pt x="4730242" y="3054332"/>
                </a:lnTo>
                <a:lnTo>
                  <a:pt x="4736355" y="3062482"/>
                </a:lnTo>
                <a:lnTo>
                  <a:pt x="4741958" y="3070378"/>
                </a:lnTo>
                <a:lnTo>
                  <a:pt x="4747307" y="3078528"/>
                </a:lnTo>
                <a:lnTo>
                  <a:pt x="4752401" y="3086679"/>
                </a:lnTo>
                <a:lnTo>
                  <a:pt x="4756985" y="3094829"/>
                </a:lnTo>
                <a:lnTo>
                  <a:pt x="4761315" y="3103489"/>
                </a:lnTo>
                <a:lnTo>
                  <a:pt x="4765390" y="3111894"/>
                </a:lnTo>
                <a:lnTo>
                  <a:pt x="4768956" y="3120808"/>
                </a:lnTo>
                <a:lnTo>
                  <a:pt x="4772267" y="3129468"/>
                </a:lnTo>
                <a:lnTo>
                  <a:pt x="4775069" y="3138382"/>
                </a:lnTo>
                <a:lnTo>
                  <a:pt x="4777870" y="3147297"/>
                </a:lnTo>
                <a:lnTo>
                  <a:pt x="4779908" y="3156466"/>
                </a:lnTo>
                <a:lnTo>
                  <a:pt x="4781946" y="3165635"/>
                </a:lnTo>
                <a:lnTo>
                  <a:pt x="4783474" y="3175313"/>
                </a:lnTo>
                <a:lnTo>
                  <a:pt x="4784493" y="3184737"/>
                </a:lnTo>
                <a:lnTo>
                  <a:pt x="4785257" y="3194416"/>
                </a:lnTo>
                <a:lnTo>
                  <a:pt x="4785511" y="3204094"/>
                </a:lnTo>
                <a:lnTo>
                  <a:pt x="4785511" y="3214282"/>
                </a:lnTo>
                <a:lnTo>
                  <a:pt x="4785257" y="3223960"/>
                </a:lnTo>
                <a:lnTo>
                  <a:pt x="4784493" y="3234403"/>
                </a:lnTo>
                <a:lnTo>
                  <a:pt x="4783474" y="3244591"/>
                </a:lnTo>
                <a:lnTo>
                  <a:pt x="4781946" y="3255034"/>
                </a:lnTo>
                <a:lnTo>
                  <a:pt x="4779908" y="3265476"/>
                </a:lnTo>
                <a:lnTo>
                  <a:pt x="4777616" y="3276428"/>
                </a:lnTo>
                <a:lnTo>
                  <a:pt x="4777870" y="3317434"/>
                </a:lnTo>
                <a:lnTo>
                  <a:pt x="4777361" y="3320491"/>
                </a:lnTo>
                <a:lnTo>
                  <a:pt x="4776342" y="3323547"/>
                </a:lnTo>
                <a:lnTo>
                  <a:pt x="4774814" y="3326604"/>
                </a:lnTo>
                <a:lnTo>
                  <a:pt x="4773541" y="3329405"/>
                </a:lnTo>
                <a:lnTo>
                  <a:pt x="4772012" y="3332462"/>
                </a:lnTo>
                <a:lnTo>
                  <a:pt x="4770229" y="3335009"/>
                </a:lnTo>
                <a:lnTo>
                  <a:pt x="4766154" y="3340612"/>
                </a:lnTo>
                <a:lnTo>
                  <a:pt x="4761570" y="3345961"/>
                </a:lnTo>
                <a:lnTo>
                  <a:pt x="4756985" y="3351309"/>
                </a:lnTo>
                <a:lnTo>
                  <a:pt x="4752655" y="3356658"/>
                </a:lnTo>
                <a:lnTo>
                  <a:pt x="4748071" y="3362261"/>
                </a:lnTo>
                <a:lnTo>
                  <a:pt x="4744250" y="3367355"/>
                </a:lnTo>
                <a:lnTo>
                  <a:pt x="4742467" y="3370412"/>
                </a:lnTo>
                <a:lnTo>
                  <a:pt x="4740939" y="3373213"/>
                </a:lnTo>
                <a:lnTo>
                  <a:pt x="4739411" y="3376270"/>
                </a:lnTo>
                <a:lnTo>
                  <a:pt x="4738392" y="3379071"/>
                </a:lnTo>
                <a:lnTo>
                  <a:pt x="4737628" y="3382382"/>
                </a:lnTo>
                <a:lnTo>
                  <a:pt x="4737119" y="3385693"/>
                </a:lnTo>
                <a:lnTo>
                  <a:pt x="4736864" y="3388750"/>
                </a:lnTo>
                <a:lnTo>
                  <a:pt x="4736864" y="3392316"/>
                </a:lnTo>
                <a:lnTo>
                  <a:pt x="4737374" y="3395627"/>
                </a:lnTo>
                <a:lnTo>
                  <a:pt x="4738392" y="3399447"/>
                </a:lnTo>
                <a:lnTo>
                  <a:pt x="4739411" y="3403268"/>
                </a:lnTo>
                <a:lnTo>
                  <a:pt x="4741449" y="3406833"/>
                </a:lnTo>
                <a:lnTo>
                  <a:pt x="4743486" y="3410908"/>
                </a:lnTo>
                <a:lnTo>
                  <a:pt x="4746033" y="3415238"/>
                </a:lnTo>
                <a:lnTo>
                  <a:pt x="4746033" y="3416002"/>
                </a:lnTo>
                <a:lnTo>
                  <a:pt x="4745269" y="3417021"/>
                </a:lnTo>
                <a:lnTo>
                  <a:pt x="4742977" y="3420078"/>
                </a:lnTo>
                <a:lnTo>
                  <a:pt x="4740175" y="3422879"/>
                </a:lnTo>
                <a:lnTo>
                  <a:pt x="4738902" y="3423643"/>
                </a:lnTo>
                <a:lnTo>
                  <a:pt x="4738138" y="3423898"/>
                </a:lnTo>
                <a:lnTo>
                  <a:pt x="4730497" y="3421860"/>
                </a:lnTo>
                <a:lnTo>
                  <a:pt x="4723365" y="3420332"/>
                </a:lnTo>
                <a:lnTo>
                  <a:pt x="4720054" y="3419823"/>
                </a:lnTo>
                <a:lnTo>
                  <a:pt x="4716743" y="3419568"/>
                </a:lnTo>
                <a:lnTo>
                  <a:pt x="4713941" y="3419568"/>
                </a:lnTo>
                <a:lnTo>
                  <a:pt x="4710885" y="3419823"/>
                </a:lnTo>
                <a:lnTo>
                  <a:pt x="4708338" y="3420078"/>
                </a:lnTo>
                <a:lnTo>
                  <a:pt x="4705791" y="3420332"/>
                </a:lnTo>
                <a:lnTo>
                  <a:pt x="4703244" y="3421351"/>
                </a:lnTo>
                <a:lnTo>
                  <a:pt x="4700952" y="3422115"/>
                </a:lnTo>
                <a:lnTo>
                  <a:pt x="4698659" y="3422879"/>
                </a:lnTo>
                <a:lnTo>
                  <a:pt x="4696877" y="3424153"/>
                </a:lnTo>
                <a:lnTo>
                  <a:pt x="4694839" y="3425171"/>
                </a:lnTo>
                <a:lnTo>
                  <a:pt x="4693056" y="3426954"/>
                </a:lnTo>
                <a:lnTo>
                  <a:pt x="4691528" y="3428483"/>
                </a:lnTo>
                <a:lnTo>
                  <a:pt x="4690000" y="3430011"/>
                </a:lnTo>
                <a:lnTo>
                  <a:pt x="4688726" y="3431794"/>
                </a:lnTo>
                <a:lnTo>
                  <a:pt x="4687198" y="3433831"/>
                </a:lnTo>
                <a:lnTo>
                  <a:pt x="4684906" y="3438161"/>
                </a:lnTo>
                <a:lnTo>
                  <a:pt x="4683123" y="3443000"/>
                </a:lnTo>
                <a:lnTo>
                  <a:pt x="4681340" y="3448604"/>
                </a:lnTo>
                <a:lnTo>
                  <a:pt x="4680321" y="3454462"/>
                </a:lnTo>
                <a:lnTo>
                  <a:pt x="4679557" y="3460829"/>
                </a:lnTo>
                <a:lnTo>
                  <a:pt x="4679048" y="3467451"/>
                </a:lnTo>
                <a:lnTo>
                  <a:pt x="4678284" y="3467706"/>
                </a:lnTo>
                <a:lnTo>
                  <a:pt x="4675482" y="3468215"/>
                </a:lnTo>
                <a:lnTo>
                  <a:pt x="4666822" y="3468725"/>
                </a:lnTo>
                <a:lnTo>
                  <a:pt x="4645428" y="3469234"/>
                </a:lnTo>
                <a:lnTo>
                  <a:pt x="4640079" y="3468725"/>
                </a:lnTo>
                <a:lnTo>
                  <a:pt x="4634476" y="3468470"/>
                </a:lnTo>
                <a:lnTo>
                  <a:pt x="4629127" y="3468470"/>
                </a:lnTo>
                <a:lnTo>
                  <a:pt x="4623524" y="3468725"/>
                </a:lnTo>
                <a:lnTo>
                  <a:pt x="4612062" y="3469489"/>
                </a:lnTo>
                <a:lnTo>
                  <a:pt x="4600856" y="3470762"/>
                </a:lnTo>
                <a:lnTo>
                  <a:pt x="4589649" y="3472291"/>
                </a:lnTo>
                <a:lnTo>
                  <a:pt x="4578188" y="3474073"/>
                </a:lnTo>
                <a:lnTo>
                  <a:pt x="4566981" y="3475856"/>
                </a:lnTo>
                <a:lnTo>
                  <a:pt x="4555774" y="3477130"/>
                </a:lnTo>
                <a:lnTo>
                  <a:pt x="4544313" y="3478149"/>
                </a:lnTo>
                <a:lnTo>
                  <a:pt x="4538709" y="3478403"/>
                </a:lnTo>
                <a:lnTo>
                  <a:pt x="4533106" y="3478658"/>
                </a:lnTo>
                <a:lnTo>
                  <a:pt x="4527503" y="3478658"/>
                </a:lnTo>
                <a:lnTo>
                  <a:pt x="4521899" y="3478403"/>
                </a:lnTo>
                <a:lnTo>
                  <a:pt x="4516551" y="3477894"/>
                </a:lnTo>
                <a:lnTo>
                  <a:pt x="4510947" y="3477130"/>
                </a:lnTo>
                <a:lnTo>
                  <a:pt x="4505344" y="3476111"/>
                </a:lnTo>
                <a:lnTo>
                  <a:pt x="4499995" y="3474837"/>
                </a:lnTo>
                <a:lnTo>
                  <a:pt x="4494647" y="3472800"/>
                </a:lnTo>
                <a:lnTo>
                  <a:pt x="4489043" y="3471017"/>
                </a:lnTo>
                <a:lnTo>
                  <a:pt x="4483695" y="3468725"/>
                </a:lnTo>
                <a:lnTo>
                  <a:pt x="4478091" y="3465668"/>
                </a:lnTo>
                <a:lnTo>
                  <a:pt x="4472743" y="3462612"/>
                </a:lnTo>
                <a:lnTo>
                  <a:pt x="4467394" y="3459046"/>
                </a:lnTo>
                <a:lnTo>
                  <a:pt x="4411106" y="3446057"/>
                </a:lnTo>
                <a:lnTo>
                  <a:pt x="4409578" y="3449368"/>
                </a:lnTo>
                <a:lnTo>
                  <a:pt x="4408050" y="3452679"/>
                </a:lnTo>
                <a:lnTo>
                  <a:pt x="4406521" y="3455480"/>
                </a:lnTo>
                <a:lnTo>
                  <a:pt x="4404229" y="3458282"/>
                </a:lnTo>
                <a:lnTo>
                  <a:pt x="4402446" y="3460574"/>
                </a:lnTo>
                <a:lnTo>
                  <a:pt x="4400154" y="3462867"/>
                </a:lnTo>
                <a:lnTo>
                  <a:pt x="4397862" y="3464395"/>
                </a:lnTo>
                <a:lnTo>
                  <a:pt x="4395315" y="3465668"/>
                </a:lnTo>
                <a:lnTo>
                  <a:pt x="4392768" y="3466687"/>
                </a:lnTo>
                <a:lnTo>
                  <a:pt x="4390221" y="3467197"/>
                </a:lnTo>
                <a:lnTo>
                  <a:pt x="4387419" y="3467451"/>
                </a:lnTo>
                <a:lnTo>
                  <a:pt x="4384617" y="3467197"/>
                </a:lnTo>
                <a:lnTo>
                  <a:pt x="4381561" y="3466432"/>
                </a:lnTo>
                <a:lnTo>
                  <a:pt x="4378759" y="3465159"/>
                </a:lnTo>
                <a:lnTo>
                  <a:pt x="4375448" y="3463376"/>
                </a:lnTo>
                <a:lnTo>
                  <a:pt x="4372647" y="3460829"/>
                </a:lnTo>
                <a:lnTo>
                  <a:pt x="4361185" y="3451405"/>
                </a:lnTo>
                <a:lnTo>
                  <a:pt x="4349469" y="3441727"/>
                </a:lnTo>
                <a:lnTo>
                  <a:pt x="4326037" y="3422879"/>
                </a:lnTo>
                <a:lnTo>
                  <a:pt x="4302350" y="3404286"/>
                </a:lnTo>
                <a:lnTo>
                  <a:pt x="4278918" y="3385439"/>
                </a:lnTo>
                <a:lnTo>
                  <a:pt x="4267457" y="3375760"/>
                </a:lnTo>
                <a:lnTo>
                  <a:pt x="4255741" y="3366082"/>
                </a:lnTo>
                <a:lnTo>
                  <a:pt x="4244534" y="3356403"/>
                </a:lnTo>
                <a:lnTo>
                  <a:pt x="4233327" y="3346215"/>
                </a:lnTo>
                <a:lnTo>
                  <a:pt x="4222375" y="3336027"/>
                </a:lnTo>
                <a:lnTo>
                  <a:pt x="4211933" y="3325330"/>
                </a:lnTo>
                <a:lnTo>
                  <a:pt x="4201745" y="3314633"/>
                </a:lnTo>
                <a:lnTo>
                  <a:pt x="4191811" y="3303426"/>
                </a:lnTo>
                <a:lnTo>
                  <a:pt x="4183661" y="3296040"/>
                </a:lnTo>
                <a:lnTo>
                  <a:pt x="4175256" y="3289163"/>
                </a:lnTo>
                <a:lnTo>
                  <a:pt x="4166596" y="3282796"/>
                </a:lnTo>
                <a:lnTo>
                  <a:pt x="4157682" y="3276428"/>
                </a:lnTo>
                <a:lnTo>
                  <a:pt x="4139853" y="3264203"/>
                </a:lnTo>
                <a:lnTo>
                  <a:pt x="4121770" y="3251977"/>
                </a:lnTo>
                <a:lnTo>
                  <a:pt x="4113110" y="3245864"/>
                </a:lnTo>
                <a:lnTo>
                  <a:pt x="4103941" y="3239497"/>
                </a:lnTo>
                <a:lnTo>
                  <a:pt x="4095536" y="3232875"/>
                </a:lnTo>
                <a:lnTo>
                  <a:pt x="4087131" y="3225743"/>
                </a:lnTo>
                <a:lnTo>
                  <a:pt x="4078980" y="3218612"/>
                </a:lnTo>
                <a:lnTo>
                  <a:pt x="4071085" y="3211226"/>
                </a:lnTo>
                <a:lnTo>
                  <a:pt x="4067519" y="3207150"/>
                </a:lnTo>
                <a:lnTo>
                  <a:pt x="4063953" y="3203330"/>
                </a:lnTo>
                <a:lnTo>
                  <a:pt x="4060642" y="3199000"/>
                </a:lnTo>
                <a:lnTo>
                  <a:pt x="4057076" y="3194670"/>
                </a:lnTo>
                <a:lnTo>
                  <a:pt x="4048162" y="3190340"/>
                </a:lnTo>
                <a:lnTo>
                  <a:pt x="4039502" y="3186011"/>
                </a:lnTo>
                <a:lnTo>
                  <a:pt x="4031097" y="3181171"/>
                </a:lnTo>
                <a:lnTo>
                  <a:pt x="4022692" y="3175823"/>
                </a:lnTo>
                <a:lnTo>
                  <a:pt x="4015051" y="3170219"/>
                </a:lnTo>
                <a:lnTo>
                  <a:pt x="4007410" y="3164616"/>
                </a:lnTo>
                <a:lnTo>
                  <a:pt x="3999769" y="3158503"/>
                </a:lnTo>
                <a:lnTo>
                  <a:pt x="3992638" y="3152391"/>
                </a:lnTo>
                <a:lnTo>
                  <a:pt x="3985506" y="3146023"/>
                </a:lnTo>
                <a:lnTo>
                  <a:pt x="3978375" y="3139656"/>
                </a:lnTo>
                <a:lnTo>
                  <a:pt x="3964621" y="3126411"/>
                </a:lnTo>
                <a:lnTo>
                  <a:pt x="3937623" y="3099159"/>
                </a:lnTo>
                <a:lnTo>
                  <a:pt x="3880571" y="3054332"/>
                </a:lnTo>
                <a:lnTo>
                  <a:pt x="3823264" y="2997534"/>
                </a:lnTo>
                <a:lnTo>
                  <a:pt x="3746600" y="2929785"/>
                </a:lnTo>
                <a:lnTo>
                  <a:pt x="3661786" y="2844207"/>
                </a:lnTo>
                <a:lnTo>
                  <a:pt x="3528324" y="2705906"/>
                </a:lnTo>
                <a:lnTo>
                  <a:pt x="3460830" y="2630006"/>
                </a:lnTo>
                <a:lnTo>
                  <a:pt x="3393080" y="2553851"/>
                </a:lnTo>
                <a:lnTo>
                  <a:pt x="3314633" y="2482536"/>
                </a:lnTo>
                <a:lnTo>
                  <a:pt x="3235932" y="2410712"/>
                </a:lnTo>
                <a:lnTo>
                  <a:pt x="3230583" y="2410202"/>
                </a:lnTo>
                <a:lnTo>
                  <a:pt x="3225744" y="2409438"/>
                </a:lnTo>
                <a:lnTo>
                  <a:pt x="3221159" y="2408165"/>
                </a:lnTo>
                <a:lnTo>
                  <a:pt x="3216829" y="2406382"/>
                </a:lnTo>
                <a:lnTo>
                  <a:pt x="3212754" y="2404344"/>
                </a:lnTo>
                <a:lnTo>
                  <a:pt x="3208934" y="2402052"/>
                </a:lnTo>
                <a:lnTo>
                  <a:pt x="3205113" y="2399760"/>
                </a:lnTo>
                <a:lnTo>
                  <a:pt x="3201548" y="2396958"/>
                </a:lnTo>
                <a:lnTo>
                  <a:pt x="3198236" y="2394156"/>
                </a:lnTo>
                <a:lnTo>
                  <a:pt x="3194671" y="2390845"/>
                </a:lnTo>
                <a:lnTo>
                  <a:pt x="3188303" y="2384478"/>
                </a:lnTo>
                <a:lnTo>
                  <a:pt x="3182191" y="2378110"/>
                </a:lnTo>
                <a:lnTo>
                  <a:pt x="3175823" y="2371488"/>
                </a:lnTo>
                <a:lnTo>
                  <a:pt x="3129213" y="2338123"/>
                </a:lnTo>
                <a:lnTo>
                  <a:pt x="3106036" y="2321313"/>
                </a:lnTo>
                <a:lnTo>
                  <a:pt x="3082859" y="2304248"/>
                </a:lnTo>
                <a:lnTo>
                  <a:pt x="3079547" y="2301956"/>
                </a:lnTo>
                <a:lnTo>
                  <a:pt x="3075982" y="2300173"/>
                </a:lnTo>
                <a:lnTo>
                  <a:pt x="3072925" y="2298645"/>
                </a:lnTo>
                <a:lnTo>
                  <a:pt x="3070633" y="2298135"/>
                </a:lnTo>
                <a:lnTo>
                  <a:pt x="3068341" y="2297881"/>
                </a:lnTo>
                <a:lnTo>
                  <a:pt x="3066303" y="2298135"/>
                </a:lnTo>
                <a:lnTo>
                  <a:pt x="3064520" y="2298899"/>
                </a:lnTo>
                <a:lnTo>
                  <a:pt x="3062992" y="2300173"/>
                </a:lnTo>
                <a:lnTo>
                  <a:pt x="3061719" y="2301701"/>
                </a:lnTo>
                <a:lnTo>
                  <a:pt x="3060445" y="2303229"/>
                </a:lnTo>
                <a:lnTo>
                  <a:pt x="3059426" y="2305521"/>
                </a:lnTo>
                <a:lnTo>
                  <a:pt x="3058408" y="2307559"/>
                </a:lnTo>
                <a:lnTo>
                  <a:pt x="3056879" y="2312399"/>
                </a:lnTo>
                <a:lnTo>
                  <a:pt x="3055096" y="2317492"/>
                </a:lnTo>
                <a:lnTo>
                  <a:pt x="3059681" y="2318766"/>
                </a:lnTo>
                <a:lnTo>
                  <a:pt x="3063756" y="2320294"/>
                </a:lnTo>
                <a:lnTo>
                  <a:pt x="3067831" y="2321822"/>
                </a:lnTo>
                <a:lnTo>
                  <a:pt x="3071652" y="2323860"/>
                </a:lnTo>
                <a:lnTo>
                  <a:pt x="3075218" y="2325897"/>
                </a:lnTo>
                <a:lnTo>
                  <a:pt x="3078529" y="2327935"/>
                </a:lnTo>
                <a:lnTo>
                  <a:pt x="3081840" y="2330482"/>
                </a:lnTo>
                <a:lnTo>
                  <a:pt x="3084641" y="2333029"/>
                </a:lnTo>
                <a:lnTo>
                  <a:pt x="3087443" y="2336085"/>
                </a:lnTo>
                <a:lnTo>
                  <a:pt x="3089990" y="2338887"/>
                </a:lnTo>
                <a:lnTo>
                  <a:pt x="3092537" y="2342198"/>
                </a:lnTo>
                <a:lnTo>
                  <a:pt x="3094575" y="2345509"/>
                </a:lnTo>
                <a:lnTo>
                  <a:pt x="3096357" y="2349329"/>
                </a:lnTo>
                <a:lnTo>
                  <a:pt x="3098140" y="2353150"/>
                </a:lnTo>
                <a:lnTo>
                  <a:pt x="3099669" y="2356970"/>
                </a:lnTo>
                <a:lnTo>
                  <a:pt x="3100942" y="2361300"/>
                </a:lnTo>
                <a:lnTo>
                  <a:pt x="3113168" y="2372507"/>
                </a:lnTo>
                <a:lnTo>
                  <a:pt x="3121827" y="2378874"/>
                </a:lnTo>
                <a:lnTo>
                  <a:pt x="3130232" y="2384987"/>
                </a:lnTo>
                <a:lnTo>
                  <a:pt x="3139147" y="2391100"/>
                </a:lnTo>
                <a:lnTo>
                  <a:pt x="3148061" y="2396703"/>
                </a:lnTo>
                <a:lnTo>
                  <a:pt x="3166145" y="2408419"/>
                </a:lnTo>
                <a:lnTo>
                  <a:pt x="3175059" y="2414277"/>
                </a:lnTo>
                <a:lnTo>
                  <a:pt x="3183464" y="2420390"/>
                </a:lnTo>
                <a:lnTo>
                  <a:pt x="3191869" y="2426757"/>
                </a:lnTo>
                <a:lnTo>
                  <a:pt x="3195689" y="2430069"/>
                </a:lnTo>
                <a:lnTo>
                  <a:pt x="3199765" y="2433380"/>
                </a:lnTo>
                <a:lnTo>
                  <a:pt x="3203585" y="2437200"/>
                </a:lnTo>
                <a:lnTo>
                  <a:pt x="3206896" y="2441021"/>
                </a:lnTo>
                <a:lnTo>
                  <a:pt x="3210462" y="2444586"/>
                </a:lnTo>
                <a:lnTo>
                  <a:pt x="3213518" y="2448661"/>
                </a:lnTo>
                <a:lnTo>
                  <a:pt x="3216829" y="2452991"/>
                </a:lnTo>
                <a:lnTo>
                  <a:pt x="3219631" y="2457066"/>
                </a:lnTo>
                <a:lnTo>
                  <a:pt x="3222433" y="2461651"/>
                </a:lnTo>
                <a:lnTo>
                  <a:pt x="3224725" y="2466490"/>
                </a:lnTo>
                <a:lnTo>
                  <a:pt x="3227272" y="2471584"/>
                </a:lnTo>
                <a:lnTo>
                  <a:pt x="3229310" y="2476678"/>
                </a:lnTo>
                <a:lnTo>
                  <a:pt x="3230838" y="2481772"/>
                </a:lnTo>
                <a:lnTo>
                  <a:pt x="3232621" y="2487375"/>
                </a:lnTo>
                <a:lnTo>
                  <a:pt x="3238988" y="2497818"/>
                </a:lnTo>
                <a:lnTo>
                  <a:pt x="3245865" y="2507751"/>
                </a:lnTo>
                <a:lnTo>
                  <a:pt x="3253251" y="2516920"/>
                </a:lnTo>
                <a:lnTo>
                  <a:pt x="3260637" y="2526344"/>
                </a:lnTo>
                <a:lnTo>
                  <a:pt x="3268788" y="2535004"/>
                </a:lnTo>
                <a:lnTo>
                  <a:pt x="3276938" y="2543918"/>
                </a:lnTo>
                <a:lnTo>
                  <a:pt x="3285343" y="2552069"/>
                </a:lnTo>
                <a:lnTo>
                  <a:pt x="3294003" y="2560474"/>
                </a:lnTo>
                <a:lnTo>
                  <a:pt x="3302917" y="2568624"/>
                </a:lnTo>
                <a:lnTo>
                  <a:pt x="3311577" y="2576774"/>
                </a:lnTo>
                <a:lnTo>
                  <a:pt x="3329915" y="2592311"/>
                </a:lnTo>
                <a:lnTo>
                  <a:pt x="3347999" y="2607847"/>
                </a:lnTo>
                <a:lnTo>
                  <a:pt x="3366082" y="2623639"/>
                </a:lnTo>
                <a:lnTo>
                  <a:pt x="3367865" y="2625167"/>
                </a:lnTo>
                <a:lnTo>
                  <a:pt x="3369138" y="2626440"/>
                </a:lnTo>
                <a:lnTo>
                  <a:pt x="3369903" y="2627714"/>
                </a:lnTo>
                <a:lnTo>
                  <a:pt x="3370412" y="2628987"/>
                </a:lnTo>
                <a:lnTo>
                  <a:pt x="3374232" y="2634081"/>
                </a:lnTo>
                <a:lnTo>
                  <a:pt x="3378053" y="2638666"/>
                </a:lnTo>
                <a:lnTo>
                  <a:pt x="3386203" y="2648090"/>
                </a:lnTo>
                <a:lnTo>
                  <a:pt x="3394354" y="2656749"/>
                </a:lnTo>
                <a:lnTo>
                  <a:pt x="3403268" y="2665409"/>
                </a:lnTo>
                <a:lnTo>
                  <a:pt x="3412182" y="2673559"/>
                </a:lnTo>
                <a:lnTo>
                  <a:pt x="3421351" y="2681710"/>
                </a:lnTo>
                <a:lnTo>
                  <a:pt x="3439944" y="2698265"/>
                </a:lnTo>
                <a:lnTo>
                  <a:pt x="3449113" y="2706670"/>
                </a:lnTo>
                <a:lnTo>
                  <a:pt x="3457773" y="2715075"/>
                </a:lnTo>
                <a:lnTo>
                  <a:pt x="3466178" y="2723480"/>
                </a:lnTo>
                <a:lnTo>
                  <a:pt x="3474583" y="2732649"/>
                </a:lnTo>
                <a:lnTo>
                  <a:pt x="3478658" y="2737488"/>
                </a:lnTo>
                <a:lnTo>
                  <a:pt x="3482479" y="2742073"/>
                </a:lnTo>
                <a:lnTo>
                  <a:pt x="3486045" y="2746912"/>
                </a:lnTo>
                <a:lnTo>
                  <a:pt x="3489610" y="2751751"/>
                </a:lnTo>
                <a:lnTo>
                  <a:pt x="3493176" y="2756845"/>
                </a:lnTo>
                <a:lnTo>
                  <a:pt x="3496487" y="2762194"/>
                </a:lnTo>
                <a:lnTo>
                  <a:pt x="3499289" y="2767543"/>
                </a:lnTo>
                <a:lnTo>
                  <a:pt x="3502345" y="2773146"/>
                </a:lnTo>
                <a:lnTo>
                  <a:pt x="3508713" y="2782315"/>
                </a:lnTo>
                <a:lnTo>
                  <a:pt x="3515335" y="2791739"/>
                </a:lnTo>
                <a:lnTo>
                  <a:pt x="3521957" y="2800653"/>
                </a:lnTo>
                <a:lnTo>
                  <a:pt x="3528834" y="2809822"/>
                </a:lnTo>
                <a:lnTo>
                  <a:pt x="3535965" y="2818482"/>
                </a:lnTo>
                <a:lnTo>
                  <a:pt x="3543606" y="2827397"/>
                </a:lnTo>
                <a:lnTo>
                  <a:pt x="3550992" y="2835802"/>
                </a:lnTo>
                <a:lnTo>
                  <a:pt x="3558379" y="2844207"/>
                </a:lnTo>
                <a:lnTo>
                  <a:pt x="3574170" y="2860762"/>
                </a:lnTo>
                <a:lnTo>
                  <a:pt x="3590216" y="2876808"/>
                </a:lnTo>
                <a:lnTo>
                  <a:pt x="3606262" y="2892854"/>
                </a:lnTo>
                <a:lnTo>
                  <a:pt x="3623072" y="2908645"/>
                </a:lnTo>
                <a:lnTo>
                  <a:pt x="3656437" y="2939973"/>
                </a:lnTo>
                <a:lnTo>
                  <a:pt x="3672993" y="2955764"/>
                </a:lnTo>
                <a:lnTo>
                  <a:pt x="3689039" y="2971555"/>
                </a:lnTo>
                <a:lnTo>
                  <a:pt x="3705084" y="2987856"/>
                </a:lnTo>
                <a:lnTo>
                  <a:pt x="3720876" y="3004411"/>
                </a:lnTo>
                <a:lnTo>
                  <a:pt x="3728262" y="3012562"/>
                </a:lnTo>
                <a:lnTo>
                  <a:pt x="3735903" y="3021221"/>
                </a:lnTo>
                <a:lnTo>
                  <a:pt x="3743289" y="3029881"/>
                </a:lnTo>
                <a:lnTo>
                  <a:pt x="3750421" y="3038795"/>
                </a:lnTo>
                <a:lnTo>
                  <a:pt x="3758826" y="3046436"/>
                </a:lnTo>
                <a:lnTo>
                  <a:pt x="3767995" y="3053823"/>
                </a:lnTo>
                <a:lnTo>
                  <a:pt x="3776654" y="3061718"/>
                </a:lnTo>
                <a:lnTo>
                  <a:pt x="3780984" y="3065284"/>
                </a:lnTo>
                <a:lnTo>
                  <a:pt x="3785314" y="3069359"/>
                </a:lnTo>
                <a:lnTo>
                  <a:pt x="3789135" y="3073434"/>
                </a:lnTo>
                <a:lnTo>
                  <a:pt x="3792955" y="3077509"/>
                </a:lnTo>
                <a:lnTo>
                  <a:pt x="3796776" y="3082094"/>
                </a:lnTo>
                <a:lnTo>
                  <a:pt x="3799832" y="3086679"/>
                </a:lnTo>
                <a:lnTo>
                  <a:pt x="3803143" y="3091518"/>
                </a:lnTo>
                <a:lnTo>
                  <a:pt x="3805690" y="3096612"/>
                </a:lnTo>
                <a:lnTo>
                  <a:pt x="3807982" y="3102215"/>
                </a:lnTo>
                <a:lnTo>
                  <a:pt x="3809765" y="3107564"/>
                </a:lnTo>
                <a:lnTo>
                  <a:pt x="3824538" y="3121317"/>
                </a:lnTo>
                <a:lnTo>
                  <a:pt x="3839565" y="3134562"/>
                </a:lnTo>
                <a:lnTo>
                  <a:pt x="3847715" y="3141184"/>
                </a:lnTo>
                <a:lnTo>
                  <a:pt x="3855611" y="3148061"/>
                </a:lnTo>
                <a:lnTo>
                  <a:pt x="3862997" y="3155447"/>
                </a:lnTo>
                <a:lnTo>
                  <a:pt x="3869874" y="3162833"/>
                </a:lnTo>
                <a:lnTo>
                  <a:pt x="3876751" y="3170474"/>
                </a:lnTo>
                <a:lnTo>
                  <a:pt x="3883118" y="3178115"/>
                </a:lnTo>
                <a:lnTo>
                  <a:pt x="3889485" y="3186265"/>
                </a:lnTo>
                <a:lnTo>
                  <a:pt x="3895598" y="3194416"/>
                </a:lnTo>
                <a:lnTo>
                  <a:pt x="3901456" y="3202821"/>
                </a:lnTo>
                <a:lnTo>
                  <a:pt x="3907060" y="3211226"/>
                </a:lnTo>
                <a:lnTo>
                  <a:pt x="3918012" y="3228290"/>
                </a:lnTo>
                <a:lnTo>
                  <a:pt x="3928709" y="3245355"/>
                </a:lnTo>
                <a:lnTo>
                  <a:pt x="3939661" y="3262420"/>
                </a:lnTo>
                <a:lnTo>
                  <a:pt x="3944755" y="3268533"/>
                </a:lnTo>
                <a:lnTo>
                  <a:pt x="3950103" y="3274645"/>
                </a:lnTo>
                <a:lnTo>
                  <a:pt x="3955197" y="3280758"/>
                </a:lnTo>
                <a:lnTo>
                  <a:pt x="3960037" y="3286871"/>
                </a:lnTo>
                <a:lnTo>
                  <a:pt x="3962074" y="3289927"/>
                </a:lnTo>
                <a:lnTo>
                  <a:pt x="3963857" y="3293493"/>
                </a:lnTo>
                <a:lnTo>
                  <a:pt x="3965895" y="3297059"/>
                </a:lnTo>
                <a:lnTo>
                  <a:pt x="3967423" y="3300370"/>
                </a:lnTo>
                <a:lnTo>
                  <a:pt x="3968696" y="3304190"/>
                </a:lnTo>
                <a:lnTo>
                  <a:pt x="3969715" y="3307756"/>
                </a:lnTo>
                <a:lnTo>
                  <a:pt x="3970479" y="3311831"/>
                </a:lnTo>
                <a:lnTo>
                  <a:pt x="3970734" y="3316161"/>
                </a:lnTo>
                <a:lnTo>
                  <a:pt x="3975319" y="3320746"/>
                </a:lnTo>
                <a:lnTo>
                  <a:pt x="3979139" y="3325075"/>
                </a:lnTo>
                <a:lnTo>
                  <a:pt x="3982195" y="3329405"/>
                </a:lnTo>
                <a:lnTo>
                  <a:pt x="3984997" y="3333990"/>
                </a:lnTo>
                <a:lnTo>
                  <a:pt x="3987035" y="3338574"/>
                </a:lnTo>
                <a:lnTo>
                  <a:pt x="3988308" y="3342904"/>
                </a:lnTo>
                <a:lnTo>
                  <a:pt x="3989327" y="3347489"/>
                </a:lnTo>
                <a:lnTo>
                  <a:pt x="3989582" y="3352073"/>
                </a:lnTo>
                <a:lnTo>
                  <a:pt x="3989327" y="3356658"/>
                </a:lnTo>
                <a:lnTo>
                  <a:pt x="3988053" y="3360988"/>
                </a:lnTo>
                <a:lnTo>
                  <a:pt x="3986780" y="3365572"/>
                </a:lnTo>
                <a:lnTo>
                  <a:pt x="3984742" y="3370157"/>
                </a:lnTo>
                <a:lnTo>
                  <a:pt x="3981941" y="3374741"/>
                </a:lnTo>
                <a:lnTo>
                  <a:pt x="3978884" y="3379071"/>
                </a:lnTo>
                <a:lnTo>
                  <a:pt x="3975064" y="3383401"/>
                </a:lnTo>
                <a:lnTo>
                  <a:pt x="3970989" y="3387986"/>
                </a:lnTo>
                <a:lnTo>
                  <a:pt x="3982705" y="3414984"/>
                </a:lnTo>
                <a:lnTo>
                  <a:pt x="3983978" y="3427718"/>
                </a:lnTo>
                <a:lnTo>
                  <a:pt x="3984997" y="3440708"/>
                </a:lnTo>
                <a:lnTo>
                  <a:pt x="3986016" y="3453443"/>
                </a:lnTo>
                <a:lnTo>
                  <a:pt x="3986270" y="3459810"/>
                </a:lnTo>
                <a:lnTo>
                  <a:pt x="3986270" y="3466178"/>
                </a:lnTo>
                <a:lnTo>
                  <a:pt x="3986016" y="3472545"/>
                </a:lnTo>
                <a:lnTo>
                  <a:pt x="3985506" y="3478913"/>
                </a:lnTo>
                <a:lnTo>
                  <a:pt x="3984742" y="3485280"/>
                </a:lnTo>
                <a:lnTo>
                  <a:pt x="3983469" y="3491393"/>
                </a:lnTo>
                <a:lnTo>
                  <a:pt x="3981431" y="3497760"/>
                </a:lnTo>
                <a:lnTo>
                  <a:pt x="3979139" y="3503873"/>
                </a:lnTo>
                <a:lnTo>
                  <a:pt x="3976083" y="3509986"/>
                </a:lnTo>
                <a:lnTo>
                  <a:pt x="3972517" y="3516098"/>
                </a:lnTo>
                <a:lnTo>
                  <a:pt x="3972262" y="3518391"/>
                </a:lnTo>
                <a:lnTo>
                  <a:pt x="3971753" y="3520683"/>
                </a:lnTo>
                <a:lnTo>
                  <a:pt x="3970734" y="3523230"/>
                </a:lnTo>
                <a:lnTo>
                  <a:pt x="3969970" y="3525522"/>
                </a:lnTo>
                <a:lnTo>
                  <a:pt x="3967932" y="3529852"/>
                </a:lnTo>
                <a:lnTo>
                  <a:pt x="3965131" y="3534437"/>
                </a:lnTo>
                <a:lnTo>
                  <a:pt x="3962329" y="3538512"/>
                </a:lnTo>
                <a:lnTo>
                  <a:pt x="3959018" y="3542842"/>
                </a:lnTo>
                <a:lnTo>
                  <a:pt x="3956216" y="3547426"/>
                </a:lnTo>
                <a:lnTo>
                  <a:pt x="3953160" y="3551756"/>
                </a:lnTo>
                <a:lnTo>
                  <a:pt x="3950613" y="3556086"/>
                </a:lnTo>
                <a:lnTo>
                  <a:pt x="3949594" y="3558633"/>
                </a:lnTo>
                <a:lnTo>
                  <a:pt x="3948830" y="3560925"/>
                </a:lnTo>
                <a:lnTo>
                  <a:pt x="3947811" y="3563472"/>
                </a:lnTo>
                <a:lnTo>
                  <a:pt x="3947302" y="3565764"/>
                </a:lnTo>
                <a:lnTo>
                  <a:pt x="3946792" y="3568057"/>
                </a:lnTo>
                <a:lnTo>
                  <a:pt x="3946792" y="3570858"/>
                </a:lnTo>
                <a:lnTo>
                  <a:pt x="3946792" y="3573405"/>
                </a:lnTo>
                <a:lnTo>
                  <a:pt x="3947302" y="3576207"/>
                </a:lnTo>
                <a:lnTo>
                  <a:pt x="3947811" y="3579009"/>
                </a:lnTo>
                <a:lnTo>
                  <a:pt x="3949085" y="3581810"/>
                </a:lnTo>
                <a:lnTo>
                  <a:pt x="3950358" y="3584867"/>
                </a:lnTo>
                <a:lnTo>
                  <a:pt x="3951886" y="3587923"/>
                </a:lnTo>
                <a:lnTo>
                  <a:pt x="3954179" y="3590980"/>
                </a:lnTo>
                <a:lnTo>
                  <a:pt x="3956471" y="3594291"/>
                </a:lnTo>
                <a:lnTo>
                  <a:pt x="3959018" y="3598111"/>
                </a:lnTo>
                <a:lnTo>
                  <a:pt x="3960801" y="3601167"/>
                </a:lnTo>
                <a:lnTo>
                  <a:pt x="3962074" y="3604224"/>
                </a:lnTo>
                <a:lnTo>
                  <a:pt x="3962329" y="3606771"/>
                </a:lnTo>
                <a:lnTo>
                  <a:pt x="3962074" y="3609063"/>
                </a:lnTo>
                <a:lnTo>
                  <a:pt x="3961565" y="3611355"/>
                </a:lnTo>
                <a:lnTo>
                  <a:pt x="3960291" y="3613138"/>
                </a:lnTo>
                <a:lnTo>
                  <a:pt x="3958254" y="3614412"/>
                </a:lnTo>
                <a:lnTo>
                  <a:pt x="3956216" y="3615685"/>
                </a:lnTo>
                <a:lnTo>
                  <a:pt x="3953415" y="3616449"/>
                </a:lnTo>
                <a:lnTo>
                  <a:pt x="3950613" y="3616959"/>
                </a:lnTo>
                <a:lnTo>
                  <a:pt x="3947302" y="3617213"/>
                </a:lnTo>
                <a:lnTo>
                  <a:pt x="3944245" y="3616959"/>
                </a:lnTo>
                <a:lnTo>
                  <a:pt x="3940425" y="3616449"/>
                </a:lnTo>
                <a:lnTo>
                  <a:pt x="3936859" y="3615176"/>
                </a:lnTo>
                <a:lnTo>
                  <a:pt x="3933039" y="3613902"/>
                </a:lnTo>
                <a:lnTo>
                  <a:pt x="3927945" y="3612374"/>
                </a:lnTo>
                <a:lnTo>
                  <a:pt x="3923615" y="3611355"/>
                </a:lnTo>
                <a:lnTo>
                  <a:pt x="3919794" y="3610846"/>
                </a:lnTo>
                <a:lnTo>
                  <a:pt x="3916229" y="3610846"/>
                </a:lnTo>
                <a:lnTo>
                  <a:pt x="3913172" y="3611355"/>
                </a:lnTo>
                <a:lnTo>
                  <a:pt x="3910116" y="3612374"/>
                </a:lnTo>
                <a:lnTo>
                  <a:pt x="3907824" y="3613648"/>
                </a:lnTo>
                <a:lnTo>
                  <a:pt x="3905531" y="3615176"/>
                </a:lnTo>
                <a:lnTo>
                  <a:pt x="3903749" y="3617468"/>
                </a:lnTo>
                <a:lnTo>
                  <a:pt x="3902220" y="3619760"/>
                </a:lnTo>
                <a:lnTo>
                  <a:pt x="3900692" y="3622562"/>
                </a:lnTo>
                <a:lnTo>
                  <a:pt x="3899419" y="3625364"/>
                </a:lnTo>
                <a:lnTo>
                  <a:pt x="3898400" y="3628675"/>
                </a:lnTo>
                <a:lnTo>
                  <a:pt x="3897381" y="3631986"/>
                </a:lnTo>
                <a:lnTo>
                  <a:pt x="3896108" y="3638863"/>
                </a:lnTo>
                <a:lnTo>
                  <a:pt x="3896617" y="3642428"/>
                </a:lnTo>
                <a:lnTo>
                  <a:pt x="3897381" y="3645739"/>
                </a:lnTo>
                <a:lnTo>
                  <a:pt x="3898400" y="3648796"/>
                </a:lnTo>
                <a:lnTo>
                  <a:pt x="3899419" y="3651852"/>
                </a:lnTo>
                <a:lnTo>
                  <a:pt x="3901202" y="3654399"/>
                </a:lnTo>
                <a:lnTo>
                  <a:pt x="3902730" y="3657201"/>
                </a:lnTo>
                <a:lnTo>
                  <a:pt x="3904513" y="3659748"/>
                </a:lnTo>
                <a:lnTo>
                  <a:pt x="3906550" y="3662040"/>
                </a:lnTo>
                <a:lnTo>
                  <a:pt x="3910880" y="3666625"/>
                </a:lnTo>
                <a:lnTo>
                  <a:pt x="3915974" y="3670955"/>
                </a:lnTo>
                <a:lnTo>
                  <a:pt x="3921068" y="3675284"/>
                </a:lnTo>
                <a:lnTo>
                  <a:pt x="3926417" y="3679105"/>
                </a:lnTo>
                <a:lnTo>
                  <a:pt x="3930492" y="3681142"/>
                </a:lnTo>
                <a:lnTo>
                  <a:pt x="3934312" y="3683435"/>
                </a:lnTo>
                <a:lnTo>
                  <a:pt x="3941444" y="3688019"/>
                </a:lnTo>
                <a:lnTo>
                  <a:pt x="3948575" y="3693113"/>
                </a:lnTo>
                <a:lnTo>
                  <a:pt x="3954688" y="3698462"/>
                </a:lnTo>
                <a:lnTo>
                  <a:pt x="3960801" y="3704320"/>
                </a:lnTo>
                <a:lnTo>
                  <a:pt x="3966404" y="3710178"/>
                </a:lnTo>
                <a:lnTo>
                  <a:pt x="3971753" y="3716545"/>
                </a:lnTo>
                <a:lnTo>
                  <a:pt x="3976592" y="3722913"/>
                </a:lnTo>
                <a:lnTo>
                  <a:pt x="3981686" y="3729280"/>
                </a:lnTo>
                <a:lnTo>
                  <a:pt x="3986525" y="3735902"/>
                </a:lnTo>
                <a:lnTo>
                  <a:pt x="3995694" y="3749401"/>
                </a:lnTo>
                <a:lnTo>
                  <a:pt x="4005118" y="3763410"/>
                </a:lnTo>
                <a:lnTo>
                  <a:pt x="4009703" y="3770032"/>
                </a:lnTo>
                <a:lnTo>
                  <a:pt x="4014797" y="3776399"/>
                </a:lnTo>
                <a:lnTo>
                  <a:pt x="4023966" y="3787097"/>
                </a:lnTo>
                <a:lnTo>
                  <a:pt x="4033135" y="3797794"/>
                </a:lnTo>
                <a:lnTo>
                  <a:pt x="4042049" y="3808746"/>
                </a:lnTo>
                <a:lnTo>
                  <a:pt x="4050454" y="3819698"/>
                </a:lnTo>
                <a:lnTo>
                  <a:pt x="4058859" y="3830905"/>
                </a:lnTo>
                <a:lnTo>
                  <a:pt x="4067264" y="3842111"/>
                </a:lnTo>
                <a:lnTo>
                  <a:pt x="4083565" y="3865034"/>
                </a:lnTo>
                <a:lnTo>
                  <a:pt x="4099101" y="3887957"/>
                </a:lnTo>
                <a:lnTo>
                  <a:pt x="4114638" y="3911389"/>
                </a:lnTo>
                <a:lnTo>
                  <a:pt x="4129665" y="3934821"/>
                </a:lnTo>
                <a:lnTo>
                  <a:pt x="4144947" y="3958253"/>
                </a:lnTo>
                <a:lnTo>
                  <a:pt x="4162776" y="3984232"/>
                </a:lnTo>
                <a:lnTo>
                  <a:pt x="4180859" y="4009957"/>
                </a:lnTo>
                <a:lnTo>
                  <a:pt x="4187227" y="4016324"/>
                </a:lnTo>
                <a:lnTo>
                  <a:pt x="4193085" y="4023201"/>
                </a:lnTo>
                <a:lnTo>
                  <a:pt x="4198179" y="4029823"/>
                </a:lnTo>
                <a:lnTo>
                  <a:pt x="4202763" y="4036445"/>
                </a:lnTo>
                <a:lnTo>
                  <a:pt x="4206584" y="4043322"/>
                </a:lnTo>
                <a:lnTo>
                  <a:pt x="4209640" y="4049944"/>
                </a:lnTo>
                <a:lnTo>
                  <a:pt x="4212442" y="4056821"/>
                </a:lnTo>
                <a:lnTo>
                  <a:pt x="4214480" y="4063698"/>
                </a:lnTo>
                <a:lnTo>
                  <a:pt x="4216262" y="4071084"/>
                </a:lnTo>
                <a:lnTo>
                  <a:pt x="4217281" y="4077961"/>
                </a:lnTo>
                <a:lnTo>
                  <a:pt x="4218300" y="4085093"/>
                </a:lnTo>
                <a:lnTo>
                  <a:pt x="4218809" y="4091969"/>
                </a:lnTo>
                <a:lnTo>
                  <a:pt x="4218809" y="4099101"/>
                </a:lnTo>
                <a:lnTo>
                  <a:pt x="4218555" y="4106487"/>
                </a:lnTo>
                <a:lnTo>
                  <a:pt x="4218300" y="4113619"/>
                </a:lnTo>
                <a:lnTo>
                  <a:pt x="4217281" y="4120750"/>
                </a:lnTo>
                <a:lnTo>
                  <a:pt x="4216517" y="4127882"/>
                </a:lnTo>
                <a:lnTo>
                  <a:pt x="4215498" y="4135523"/>
                </a:lnTo>
                <a:lnTo>
                  <a:pt x="4213206" y="4149786"/>
                </a:lnTo>
                <a:lnTo>
                  <a:pt x="4210404" y="4164303"/>
                </a:lnTo>
                <a:lnTo>
                  <a:pt x="4208112" y="4179076"/>
                </a:lnTo>
                <a:lnTo>
                  <a:pt x="4206075" y="4193339"/>
                </a:lnTo>
                <a:lnTo>
                  <a:pt x="4205310" y="4200725"/>
                </a:lnTo>
                <a:lnTo>
                  <a:pt x="4204801" y="4207857"/>
                </a:lnTo>
                <a:lnTo>
                  <a:pt x="4204546" y="4214988"/>
                </a:lnTo>
                <a:lnTo>
                  <a:pt x="4204292" y="4222120"/>
                </a:lnTo>
                <a:lnTo>
                  <a:pt x="4204801" y="4229251"/>
                </a:lnTo>
                <a:lnTo>
                  <a:pt x="4205310" y="4236383"/>
                </a:lnTo>
                <a:lnTo>
                  <a:pt x="4206075" y="4239949"/>
                </a:lnTo>
                <a:lnTo>
                  <a:pt x="4206839" y="4243769"/>
                </a:lnTo>
                <a:lnTo>
                  <a:pt x="4206839" y="4246826"/>
                </a:lnTo>
                <a:lnTo>
                  <a:pt x="4206584" y="4250391"/>
                </a:lnTo>
                <a:lnTo>
                  <a:pt x="4205565" y="4253702"/>
                </a:lnTo>
                <a:lnTo>
                  <a:pt x="4204801" y="4256759"/>
                </a:lnTo>
                <a:lnTo>
                  <a:pt x="4203528" y="4259815"/>
                </a:lnTo>
                <a:lnTo>
                  <a:pt x="4202254" y="4262872"/>
                </a:lnTo>
                <a:lnTo>
                  <a:pt x="4200217" y="4265928"/>
                </a:lnTo>
                <a:lnTo>
                  <a:pt x="4198688" y="4268475"/>
                </a:lnTo>
                <a:lnTo>
                  <a:pt x="4194358" y="4274333"/>
                </a:lnTo>
                <a:lnTo>
                  <a:pt x="4190028" y="4279682"/>
                </a:lnTo>
                <a:lnTo>
                  <a:pt x="4185444" y="4285285"/>
                </a:lnTo>
                <a:lnTo>
                  <a:pt x="4180859" y="4290634"/>
                </a:lnTo>
                <a:lnTo>
                  <a:pt x="4177039" y="4296237"/>
                </a:lnTo>
                <a:lnTo>
                  <a:pt x="4175001" y="4299039"/>
                </a:lnTo>
                <a:lnTo>
                  <a:pt x="4173473" y="4302095"/>
                </a:lnTo>
                <a:lnTo>
                  <a:pt x="4171945" y="4304897"/>
                </a:lnTo>
                <a:lnTo>
                  <a:pt x="4170417" y="4308208"/>
                </a:lnTo>
                <a:lnTo>
                  <a:pt x="4169653" y="4311264"/>
                </a:lnTo>
                <a:lnTo>
                  <a:pt x="4168889" y="4314575"/>
                </a:lnTo>
                <a:lnTo>
                  <a:pt x="4168634" y="4317631"/>
                </a:lnTo>
                <a:lnTo>
                  <a:pt x="4168634" y="4321197"/>
                </a:lnTo>
                <a:lnTo>
                  <a:pt x="4168889" y="4324763"/>
                </a:lnTo>
                <a:lnTo>
                  <a:pt x="4169653" y="4328329"/>
                </a:lnTo>
                <a:lnTo>
                  <a:pt x="4170671" y="4332149"/>
                </a:lnTo>
                <a:lnTo>
                  <a:pt x="4172709" y="4336224"/>
                </a:lnTo>
                <a:lnTo>
                  <a:pt x="4165578" y="4332659"/>
                </a:lnTo>
                <a:lnTo>
                  <a:pt x="4158955" y="4330621"/>
                </a:lnTo>
                <a:lnTo>
                  <a:pt x="4156154" y="4329348"/>
                </a:lnTo>
                <a:lnTo>
                  <a:pt x="4153097" y="4328838"/>
                </a:lnTo>
                <a:lnTo>
                  <a:pt x="4150550" y="4328329"/>
                </a:lnTo>
                <a:lnTo>
                  <a:pt x="4148003" y="4328074"/>
                </a:lnTo>
                <a:lnTo>
                  <a:pt x="4145456" y="4328074"/>
                </a:lnTo>
                <a:lnTo>
                  <a:pt x="4143164" y="4328074"/>
                </a:lnTo>
                <a:lnTo>
                  <a:pt x="4140617" y="4328329"/>
                </a:lnTo>
                <a:lnTo>
                  <a:pt x="4138580" y="4328838"/>
                </a:lnTo>
                <a:lnTo>
                  <a:pt x="4136797" y="4329348"/>
                </a:lnTo>
                <a:lnTo>
                  <a:pt x="4134504" y="4330366"/>
                </a:lnTo>
                <a:lnTo>
                  <a:pt x="4132722" y="4331385"/>
                </a:lnTo>
                <a:lnTo>
                  <a:pt x="4131193" y="4332404"/>
                </a:lnTo>
                <a:lnTo>
                  <a:pt x="4127882" y="4334696"/>
                </a:lnTo>
                <a:lnTo>
                  <a:pt x="4125081" y="4337753"/>
                </a:lnTo>
                <a:lnTo>
                  <a:pt x="4122024" y="4340809"/>
                </a:lnTo>
                <a:lnTo>
                  <a:pt x="4119732" y="4344629"/>
                </a:lnTo>
                <a:lnTo>
                  <a:pt x="4117440" y="4348705"/>
                </a:lnTo>
                <a:lnTo>
                  <a:pt x="4115402" y="4352780"/>
                </a:lnTo>
                <a:lnTo>
                  <a:pt x="4111327" y="4361694"/>
                </a:lnTo>
                <a:lnTo>
                  <a:pt x="4107506" y="4370609"/>
                </a:lnTo>
                <a:lnTo>
                  <a:pt x="4103431" y="4379523"/>
                </a:lnTo>
                <a:lnTo>
                  <a:pt x="4101394" y="4383853"/>
                </a:lnTo>
                <a:lnTo>
                  <a:pt x="4098847" y="4387673"/>
                </a:lnTo>
                <a:lnTo>
                  <a:pt x="4096555" y="4391494"/>
                </a:lnTo>
                <a:lnTo>
                  <a:pt x="4093753" y="4395060"/>
                </a:lnTo>
                <a:lnTo>
                  <a:pt x="4090696" y="4397861"/>
                </a:lnTo>
                <a:lnTo>
                  <a:pt x="4087385" y="4400153"/>
                </a:lnTo>
                <a:lnTo>
                  <a:pt x="4085603" y="4401682"/>
                </a:lnTo>
                <a:lnTo>
                  <a:pt x="4083820" y="4402446"/>
                </a:lnTo>
                <a:lnTo>
                  <a:pt x="4081527" y="4403210"/>
                </a:lnTo>
                <a:lnTo>
                  <a:pt x="4079744" y="4403974"/>
                </a:lnTo>
                <a:lnTo>
                  <a:pt x="4077452" y="4404229"/>
                </a:lnTo>
                <a:lnTo>
                  <a:pt x="4075160" y="4404738"/>
                </a:lnTo>
                <a:lnTo>
                  <a:pt x="4072868" y="4404738"/>
                </a:lnTo>
                <a:lnTo>
                  <a:pt x="4070066" y="4404738"/>
                </a:lnTo>
                <a:lnTo>
                  <a:pt x="4067519" y="4404738"/>
                </a:lnTo>
                <a:lnTo>
                  <a:pt x="4064717" y="4404229"/>
                </a:lnTo>
                <a:lnTo>
                  <a:pt x="4061916" y="4403719"/>
                </a:lnTo>
                <a:lnTo>
                  <a:pt x="4058605" y="4402955"/>
                </a:lnTo>
                <a:lnTo>
                  <a:pt x="4054020" y="4401682"/>
                </a:lnTo>
                <a:lnTo>
                  <a:pt x="4048926" y="4400918"/>
                </a:lnTo>
                <a:lnTo>
                  <a:pt x="4043832" y="4399899"/>
                </a:lnTo>
                <a:lnTo>
                  <a:pt x="4038738" y="4399389"/>
                </a:lnTo>
                <a:lnTo>
                  <a:pt x="4033644" y="4399135"/>
                </a:lnTo>
                <a:lnTo>
                  <a:pt x="4028550" y="4399135"/>
                </a:lnTo>
                <a:lnTo>
                  <a:pt x="4018617" y="4399389"/>
                </a:lnTo>
                <a:lnTo>
                  <a:pt x="4008174" y="4399899"/>
                </a:lnTo>
                <a:lnTo>
                  <a:pt x="3997732" y="4401172"/>
                </a:lnTo>
                <a:lnTo>
                  <a:pt x="3977101" y="4403465"/>
                </a:lnTo>
                <a:lnTo>
                  <a:pt x="3966913" y="4404483"/>
                </a:lnTo>
                <a:lnTo>
                  <a:pt x="3956471" y="4404993"/>
                </a:lnTo>
                <a:lnTo>
                  <a:pt x="3951377" y="4404993"/>
                </a:lnTo>
                <a:lnTo>
                  <a:pt x="3946028" y="4404993"/>
                </a:lnTo>
                <a:lnTo>
                  <a:pt x="3940934" y="4404483"/>
                </a:lnTo>
                <a:lnTo>
                  <a:pt x="3935840" y="4404229"/>
                </a:lnTo>
                <a:lnTo>
                  <a:pt x="3931001" y="4403465"/>
                </a:lnTo>
                <a:lnTo>
                  <a:pt x="3925907" y="4402446"/>
                </a:lnTo>
                <a:lnTo>
                  <a:pt x="3920813" y="4401427"/>
                </a:lnTo>
                <a:lnTo>
                  <a:pt x="3915719" y="4399644"/>
                </a:lnTo>
                <a:lnTo>
                  <a:pt x="3910625" y="4397861"/>
                </a:lnTo>
                <a:lnTo>
                  <a:pt x="3905786" y="4395824"/>
                </a:lnTo>
                <a:lnTo>
                  <a:pt x="3900692" y="4393022"/>
                </a:lnTo>
                <a:lnTo>
                  <a:pt x="3896108" y="4390220"/>
                </a:lnTo>
                <a:lnTo>
                  <a:pt x="3891014" y="4391239"/>
                </a:lnTo>
                <a:lnTo>
                  <a:pt x="3885920" y="4391748"/>
                </a:lnTo>
                <a:lnTo>
                  <a:pt x="3881080" y="4392258"/>
                </a:lnTo>
                <a:lnTo>
                  <a:pt x="3876241" y="4392513"/>
                </a:lnTo>
                <a:lnTo>
                  <a:pt x="3871911" y="4392513"/>
                </a:lnTo>
                <a:lnTo>
                  <a:pt x="3867327" y="4392513"/>
                </a:lnTo>
                <a:lnTo>
                  <a:pt x="3862742" y="4392003"/>
                </a:lnTo>
                <a:lnTo>
                  <a:pt x="3858412" y="4391494"/>
                </a:lnTo>
                <a:lnTo>
                  <a:pt x="3854592" y="4390730"/>
                </a:lnTo>
                <a:lnTo>
                  <a:pt x="3850262" y="4389966"/>
                </a:lnTo>
                <a:lnTo>
                  <a:pt x="3846187" y="4388437"/>
                </a:lnTo>
                <a:lnTo>
                  <a:pt x="3842621" y="4387419"/>
                </a:lnTo>
                <a:lnTo>
                  <a:pt x="3838546" y="4385890"/>
                </a:lnTo>
                <a:lnTo>
                  <a:pt x="3834725" y="4384362"/>
                </a:lnTo>
                <a:lnTo>
                  <a:pt x="3831414" y="4382325"/>
                </a:lnTo>
                <a:lnTo>
                  <a:pt x="3827594" y="4380542"/>
                </a:lnTo>
                <a:lnTo>
                  <a:pt x="3824028" y="4378504"/>
                </a:lnTo>
                <a:lnTo>
                  <a:pt x="3820972" y="4376212"/>
                </a:lnTo>
                <a:lnTo>
                  <a:pt x="3814350" y="4371627"/>
                </a:lnTo>
                <a:lnTo>
                  <a:pt x="3807982" y="4366279"/>
                </a:lnTo>
                <a:lnTo>
                  <a:pt x="3801870" y="4360421"/>
                </a:lnTo>
                <a:lnTo>
                  <a:pt x="3796011" y="4354308"/>
                </a:lnTo>
                <a:lnTo>
                  <a:pt x="3790408" y="4347686"/>
                </a:lnTo>
                <a:lnTo>
                  <a:pt x="3784805" y="4340809"/>
                </a:lnTo>
                <a:lnTo>
                  <a:pt x="3779456" y="4333677"/>
                </a:lnTo>
                <a:lnTo>
                  <a:pt x="3757297" y="4312538"/>
                </a:lnTo>
                <a:lnTo>
                  <a:pt x="3735393" y="4291143"/>
                </a:lnTo>
                <a:lnTo>
                  <a:pt x="3686746" y="4238930"/>
                </a:lnTo>
                <a:lnTo>
                  <a:pt x="3658730" y="4212441"/>
                </a:lnTo>
                <a:lnTo>
                  <a:pt x="3616959" y="4166850"/>
                </a:lnTo>
                <a:lnTo>
                  <a:pt x="3616704" y="4167615"/>
                </a:lnTo>
                <a:lnTo>
                  <a:pt x="3482224" y="4030078"/>
                </a:lnTo>
                <a:lnTo>
                  <a:pt x="3349017" y="3904003"/>
                </a:lnTo>
                <a:lnTo>
                  <a:pt x="3338829" y="3901965"/>
                </a:lnTo>
                <a:lnTo>
                  <a:pt x="3334754" y="3900692"/>
                </a:lnTo>
                <a:lnTo>
                  <a:pt x="3331189" y="3899163"/>
                </a:lnTo>
                <a:lnTo>
                  <a:pt x="3327877" y="3897381"/>
                </a:lnTo>
                <a:lnTo>
                  <a:pt x="3324312" y="3895598"/>
                </a:lnTo>
                <a:lnTo>
                  <a:pt x="3321255" y="3893560"/>
                </a:lnTo>
                <a:lnTo>
                  <a:pt x="3318199" y="3891268"/>
                </a:lnTo>
                <a:lnTo>
                  <a:pt x="3315397" y="3888976"/>
                </a:lnTo>
                <a:lnTo>
                  <a:pt x="3312341" y="3886174"/>
                </a:lnTo>
                <a:lnTo>
                  <a:pt x="3306992" y="3881335"/>
                </a:lnTo>
                <a:lnTo>
                  <a:pt x="3302408" y="3875731"/>
                </a:lnTo>
                <a:lnTo>
                  <a:pt x="3297314" y="3869873"/>
                </a:lnTo>
                <a:lnTo>
                  <a:pt x="3292729" y="3864015"/>
                </a:lnTo>
                <a:lnTo>
                  <a:pt x="3294512" y="3858921"/>
                </a:lnTo>
                <a:lnTo>
                  <a:pt x="3291201" y="3858667"/>
                </a:lnTo>
                <a:lnTo>
                  <a:pt x="3288145" y="3858412"/>
                </a:lnTo>
                <a:lnTo>
                  <a:pt x="3285598" y="3857648"/>
                </a:lnTo>
                <a:lnTo>
                  <a:pt x="3283051" y="3856374"/>
                </a:lnTo>
                <a:lnTo>
                  <a:pt x="3281013" y="3854846"/>
                </a:lnTo>
                <a:lnTo>
                  <a:pt x="3278976" y="3853318"/>
                </a:lnTo>
                <a:lnTo>
                  <a:pt x="3277193" y="3851790"/>
                </a:lnTo>
                <a:lnTo>
                  <a:pt x="3275665" y="3849497"/>
                </a:lnTo>
                <a:lnTo>
                  <a:pt x="3272608" y="3845422"/>
                </a:lnTo>
                <a:lnTo>
                  <a:pt x="3270061" y="3841092"/>
                </a:lnTo>
                <a:lnTo>
                  <a:pt x="3267514" y="3836763"/>
                </a:lnTo>
                <a:lnTo>
                  <a:pt x="3265731" y="3834980"/>
                </a:lnTo>
                <a:lnTo>
                  <a:pt x="3264203" y="3832942"/>
                </a:lnTo>
                <a:lnTo>
                  <a:pt x="3257072" y="3829122"/>
                </a:lnTo>
                <a:lnTo>
                  <a:pt x="3250195" y="3825046"/>
                </a:lnTo>
                <a:lnTo>
                  <a:pt x="3243827" y="3820462"/>
                </a:lnTo>
                <a:lnTo>
                  <a:pt x="3240771" y="3818170"/>
                </a:lnTo>
                <a:lnTo>
                  <a:pt x="3237969" y="3815623"/>
                </a:lnTo>
                <a:lnTo>
                  <a:pt x="3235168" y="3813076"/>
                </a:lnTo>
                <a:lnTo>
                  <a:pt x="3232621" y="3810019"/>
                </a:lnTo>
                <a:lnTo>
                  <a:pt x="3230074" y="3807218"/>
                </a:lnTo>
                <a:lnTo>
                  <a:pt x="3228036" y="3803907"/>
                </a:lnTo>
                <a:lnTo>
                  <a:pt x="3226253" y="3800850"/>
                </a:lnTo>
                <a:lnTo>
                  <a:pt x="3224470" y="3797030"/>
                </a:lnTo>
                <a:lnTo>
                  <a:pt x="3223197" y="3793464"/>
                </a:lnTo>
                <a:lnTo>
                  <a:pt x="3221923" y="3789389"/>
                </a:lnTo>
                <a:lnTo>
                  <a:pt x="3202057" y="3809510"/>
                </a:lnTo>
                <a:lnTo>
                  <a:pt x="3217593" y="3848479"/>
                </a:lnTo>
                <a:lnTo>
                  <a:pt x="3221159" y="3846186"/>
                </a:lnTo>
                <a:lnTo>
                  <a:pt x="3227272" y="3847460"/>
                </a:lnTo>
                <a:lnTo>
                  <a:pt x="3233130" y="3848988"/>
                </a:lnTo>
                <a:lnTo>
                  <a:pt x="3238733" y="3850771"/>
                </a:lnTo>
                <a:lnTo>
                  <a:pt x="3243827" y="3853063"/>
                </a:lnTo>
                <a:lnTo>
                  <a:pt x="3248667" y="3855101"/>
                </a:lnTo>
                <a:lnTo>
                  <a:pt x="3253251" y="3857902"/>
                </a:lnTo>
                <a:lnTo>
                  <a:pt x="3257581" y="3860959"/>
                </a:lnTo>
                <a:lnTo>
                  <a:pt x="3261656" y="3864270"/>
                </a:lnTo>
                <a:lnTo>
                  <a:pt x="3264967" y="3867836"/>
                </a:lnTo>
                <a:lnTo>
                  <a:pt x="3268278" y="3871911"/>
                </a:lnTo>
                <a:lnTo>
                  <a:pt x="3271080" y="3876241"/>
                </a:lnTo>
                <a:lnTo>
                  <a:pt x="3273372" y="3880571"/>
                </a:lnTo>
                <a:lnTo>
                  <a:pt x="3275410" y="3885664"/>
                </a:lnTo>
                <a:lnTo>
                  <a:pt x="3276683" y="3891268"/>
                </a:lnTo>
                <a:lnTo>
                  <a:pt x="3277702" y="3897126"/>
                </a:lnTo>
                <a:lnTo>
                  <a:pt x="3278466" y="3903239"/>
                </a:lnTo>
                <a:lnTo>
                  <a:pt x="3294767" y="3929982"/>
                </a:lnTo>
                <a:lnTo>
                  <a:pt x="3299351" y="3932784"/>
                </a:lnTo>
                <a:lnTo>
                  <a:pt x="3303427" y="3936095"/>
                </a:lnTo>
                <a:lnTo>
                  <a:pt x="3311577" y="3942717"/>
                </a:lnTo>
                <a:lnTo>
                  <a:pt x="3318963" y="3949594"/>
                </a:lnTo>
                <a:lnTo>
                  <a:pt x="3326349" y="3956980"/>
                </a:lnTo>
                <a:lnTo>
                  <a:pt x="3332971" y="3964621"/>
                </a:lnTo>
                <a:lnTo>
                  <a:pt x="3339339" y="3972516"/>
                </a:lnTo>
                <a:lnTo>
                  <a:pt x="3345452" y="3980412"/>
                </a:lnTo>
                <a:lnTo>
                  <a:pt x="3351564" y="3988562"/>
                </a:lnTo>
                <a:lnTo>
                  <a:pt x="3357168" y="3996713"/>
                </a:lnTo>
                <a:lnTo>
                  <a:pt x="3362771" y="4005372"/>
                </a:lnTo>
                <a:lnTo>
                  <a:pt x="3373978" y="4021928"/>
                </a:lnTo>
                <a:lnTo>
                  <a:pt x="3385184" y="4038738"/>
                </a:lnTo>
                <a:lnTo>
                  <a:pt x="3391042" y="4047397"/>
                </a:lnTo>
                <a:lnTo>
                  <a:pt x="3396901" y="4055293"/>
                </a:lnTo>
                <a:lnTo>
                  <a:pt x="3446821" y="4121514"/>
                </a:lnTo>
                <a:lnTo>
                  <a:pt x="3471527" y="4155134"/>
                </a:lnTo>
                <a:lnTo>
                  <a:pt x="3483752" y="4171944"/>
                </a:lnTo>
                <a:lnTo>
                  <a:pt x="3495468" y="4189009"/>
                </a:lnTo>
                <a:lnTo>
                  <a:pt x="3507185" y="4206074"/>
                </a:lnTo>
                <a:lnTo>
                  <a:pt x="3518646" y="4222884"/>
                </a:lnTo>
                <a:lnTo>
                  <a:pt x="3529853" y="4240458"/>
                </a:lnTo>
                <a:lnTo>
                  <a:pt x="3540805" y="4258032"/>
                </a:lnTo>
                <a:lnTo>
                  <a:pt x="3551247" y="4275861"/>
                </a:lnTo>
                <a:lnTo>
                  <a:pt x="3561435" y="4293945"/>
                </a:lnTo>
                <a:lnTo>
                  <a:pt x="3570859" y="4312283"/>
                </a:lnTo>
                <a:lnTo>
                  <a:pt x="3580028" y="4330876"/>
                </a:lnTo>
                <a:lnTo>
                  <a:pt x="3583594" y="4338771"/>
                </a:lnTo>
                <a:lnTo>
                  <a:pt x="3585377" y="4342847"/>
                </a:lnTo>
                <a:lnTo>
                  <a:pt x="3586650" y="4346412"/>
                </a:lnTo>
                <a:lnTo>
                  <a:pt x="3587669" y="4350487"/>
                </a:lnTo>
                <a:lnTo>
                  <a:pt x="3587669" y="4352525"/>
                </a:lnTo>
                <a:lnTo>
                  <a:pt x="3587924" y="4354563"/>
                </a:lnTo>
                <a:lnTo>
                  <a:pt x="3587669" y="4356600"/>
                </a:lnTo>
                <a:lnTo>
                  <a:pt x="3587414" y="4358638"/>
                </a:lnTo>
                <a:lnTo>
                  <a:pt x="3586905" y="4360930"/>
                </a:lnTo>
                <a:lnTo>
                  <a:pt x="3586141" y="4363222"/>
                </a:lnTo>
                <a:lnTo>
                  <a:pt x="3588688" y="4371882"/>
                </a:lnTo>
                <a:lnTo>
                  <a:pt x="3591235" y="4380287"/>
                </a:lnTo>
                <a:lnTo>
                  <a:pt x="3592763" y="4388947"/>
                </a:lnTo>
                <a:lnTo>
                  <a:pt x="3594036" y="4397606"/>
                </a:lnTo>
                <a:lnTo>
                  <a:pt x="3594800" y="4406012"/>
                </a:lnTo>
                <a:lnTo>
                  <a:pt x="3595310" y="4414671"/>
                </a:lnTo>
                <a:lnTo>
                  <a:pt x="3595565" y="4423076"/>
                </a:lnTo>
                <a:lnTo>
                  <a:pt x="3595310" y="4431991"/>
                </a:lnTo>
                <a:lnTo>
                  <a:pt x="3595055" y="4440396"/>
                </a:lnTo>
                <a:lnTo>
                  <a:pt x="3594546" y="4449310"/>
                </a:lnTo>
                <a:lnTo>
                  <a:pt x="3593782" y="4457715"/>
                </a:lnTo>
                <a:lnTo>
                  <a:pt x="3592763" y="4466375"/>
                </a:lnTo>
                <a:lnTo>
                  <a:pt x="3590471" y="4483694"/>
                </a:lnTo>
                <a:lnTo>
                  <a:pt x="3587924" y="4500759"/>
                </a:lnTo>
                <a:lnTo>
                  <a:pt x="3585886" y="4556028"/>
                </a:lnTo>
                <a:lnTo>
                  <a:pt x="3584613" y="4566471"/>
                </a:lnTo>
                <a:lnTo>
                  <a:pt x="3582830" y="4576404"/>
                </a:lnTo>
                <a:lnTo>
                  <a:pt x="3580537" y="4586337"/>
                </a:lnTo>
                <a:lnTo>
                  <a:pt x="3579264" y="4591177"/>
                </a:lnTo>
                <a:lnTo>
                  <a:pt x="3577481" y="4596016"/>
                </a:lnTo>
                <a:lnTo>
                  <a:pt x="3575953" y="4600346"/>
                </a:lnTo>
                <a:lnTo>
                  <a:pt x="3574170" y="4604930"/>
                </a:lnTo>
                <a:lnTo>
                  <a:pt x="3572387" y="4609515"/>
                </a:lnTo>
                <a:lnTo>
                  <a:pt x="3570095" y="4613845"/>
                </a:lnTo>
                <a:lnTo>
                  <a:pt x="3567803" y="4617920"/>
                </a:lnTo>
                <a:lnTo>
                  <a:pt x="3565256" y="4621995"/>
                </a:lnTo>
                <a:lnTo>
                  <a:pt x="3562963" y="4626325"/>
                </a:lnTo>
                <a:lnTo>
                  <a:pt x="3560162" y="4629891"/>
                </a:lnTo>
                <a:lnTo>
                  <a:pt x="3557360" y="4633966"/>
                </a:lnTo>
                <a:lnTo>
                  <a:pt x="3554304" y="4637786"/>
                </a:lnTo>
                <a:lnTo>
                  <a:pt x="3551502" y="4641352"/>
                </a:lnTo>
                <a:lnTo>
                  <a:pt x="3547936" y="4645172"/>
                </a:lnTo>
                <a:lnTo>
                  <a:pt x="3544880" y="4648738"/>
                </a:lnTo>
                <a:lnTo>
                  <a:pt x="3541314" y="4652049"/>
                </a:lnTo>
                <a:lnTo>
                  <a:pt x="3537748" y="4655360"/>
                </a:lnTo>
                <a:lnTo>
                  <a:pt x="3533673" y="4658417"/>
                </a:lnTo>
                <a:lnTo>
                  <a:pt x="3525777" y="4664784"/>
                </a:lnTo>
                <a:lnTo>
                  <a:pt x="3517118" y="4670642"/>
                </a:lnTo>
                <a:lnTo>
                  <a:pt x="3507949" y="4676245"/>
                </a:lnTo>
                <a:lnTo>
                  <a:pt x="3498270" y="4681339"/>
                </a:lnTo>
                <a:lnTo>
                  <a:pt x="3498780" y="4687707"/>
                </a:lnTo>
                <a:lnTo>
                  <a:pt x="3499034" y="4694074"/>
                </a:lnTo>
                <a:lnTo>
                  <a:pt x="3499289" y="4697640"/>
                </a:lnTo>
                <a:lnTo>
                  <a:pt x="3499034" y="4700696"/>
                </a:lnTo>
                <a:lnTo>
                  <a:pt x="3498780" y="4704008"/>
                </a:lnTo>
                <a:lnTo>
                  <a:pt x="3498525" y="4706809"/>
                </a:lnTo>
                <a:lnTo>
                  <a:pt x="3497761" y="4709866"/>
                </a:lnTo>
                <a:lnTo>
                  <a:pt x="3496742" y="4712413"/>
                </a:lnTo>
                <a:lnTo>
                  <a:pt x="3495214" y="4714960"/>
                </a:lnTo>
                <a:lnTo>
                  <a:pt x="3493431" y="4716997"/>
                </a:lnTo>
                <a:lnTo>
                  <a:pt x="3491393" y="4718525"/>
                </a:lnTo>
                <a:lnTo>
                  <a:pt x="3488846" y="4720053"/>
                </a:lnTo>
                <a:lnTo>
                  <a:pt x="3486045" y="4720818"/>
                </a:lnTo>
                <a:lnTo>
                  <a:pt x="3482479" y="4721072"/>
                </a:lnTo>
                <a:lnTo>
                  <a:pt x="3473819" y="4721582"/>
                </a:lnTo>
                <a:lnTo>
                  <a:pt x="3464905" y="4722091"/>
                </a:lnTo>
                <a:lnTo>
                  <a:pt x="3447331" y="4723619"/>
                </a:lnTo>
                <a:lnTo>
                  <a:pt x="3430011" y="4725912"/>
                </a:lnTo>
                <a:lnTo>
                  <a:pt x="3412437" y="4728204"/>
                </a:lnTo>
                <a:lnTo>
                  <a:pt x="3377289" y="4733298"/>
                </a:lnTo>
                <a:lnTo>
                  <a:pt x="3359969" y="4735335"/>
                </a:lnTo>
                <a:lnTo>
                  <a:pt x="3342395" y="4737373"/>
                </a:lnTo>
                <a:lnTo>
                  <a:pt x="3333736" y="4737882"/>
                </a:lnTo>
                <a:lnTo>
                  <a:pt x="3324821" y="4738392"/>
                </a:lnTo>
                <a:lnTo>
                  <a:pt x="3316161" y="4738646"/>
                </a:lnTo>
                <a:lnTo>
                  <a:pt x="3307502" y="4738646"/>
                </a:lnTo>
                <a:lnTo>
                  <a:pt x="3298842" y="4738392"/>
                </a:lnTo>
                <a:lnTo>
                  <a:pt x="3289928" y="4737882"/>
                </a:lnTo>
                <a:lnTo>
                  <a:pt x="3281523" y="4736609"/>
                </a:lnTo>
                <a:lnTo>
                  <a:pt x="3272608" y="4735590"/>
                </a:lnTo>
                <a:lnTo>
                  <a:pt x="3264203" y="4734062"/>
                </a:lnTo>
                <a:lnTo>
                  <a:pt x="3255543" y="4732279"/>
                </a:lnTo>
                <a:lnTo>
                  <a:pt x="3246884" y="4729732"/>
                </a:lnTo>
                <a:lnTo>
                  <a:pt x="3238479" y="4727185"/>
                </a:lnTo>
                <a:lnTo>
                  <a:pt x="3229564" y="4723874"/>
                </a:lnTo>
                <a:lnTo>
                  <a:pt x="3221159" y="4720308"/>
                </a:lnTo>
                <a:lnTo>
                  <a:pt x="3212500" y="4716233"/>
                </a:lnTo>
                <a:lnTo>
                  <a:pt x="3204095" y="4711394"/>
                </a:lnTo>
                <a:lnTo>
                  <a:pt x="3201293" y="4713686"/>
                </a:lnTo>
                <a:lnTo>
                  <a:pt x="3199001" y="4715724"/>
                </a:lnTo>
                <a:lnTo>
                  <a:pt x="3197472" y="4717761"/>
                </a:lnTo>
                <a:lnTo>
                  <a:pt x="3195689" y="4720308"/>
                </a:lnTo>
                <a:lnTo>
                  <a:pt x="3194671" y="4722600"/>
                </a:lnTo>
                <a:lnTo>
                  <a:pt x="3194161" y="4725402"/>
                </a:lnTo>
                <a:lnTo>
                  <a:pt x="3193652" y="4727949"/>
                </a:lnTo>
                <a:lnTo>
                  <a:pt x="3193143" y="4730496"/>
                </a:lnTo>
                <a:lnTo>
                  <a:pt x="3192888" y="4736099"/>
                </a:lnTo>
                <a:lnTo>
                  <a:pt x="3192378" y="4741703"/>
                </a:lnTo>
                <a:lnTo>
                  <a:pt x="3191869" y="4744504"/>
                </a:lnTo>
                <a:lnTo>
                  <a:pt x="3191360" y="4747051"/>
                </a:lnTo>
                <a:lnTo>
                  <a:pt x="3190341" y="4749853"/>
                </a:lnTo>
                <a:lnTo>
                  <a:pt x="3189322" y="4752145"/>
                </a:lnTo>
                <a:lnTo>
                  <a:pt x="3193397" y="4757494"/>
                </a:lnTo>
                <a:lnTo>
                  <a:pt x="3197218" y="4763097"/>
                </a:lnTo>
                <a:lnTo>
                  <a:pt x="3200274" y="4768955"/>
                </a:lnTo>
                <a:lnTo>
                  <a:pt x="3203330" y="4774559"/>
                </a:lnTo>
                <a:lnTo>
                  <a:pt x="3205623" y="4780417"/>
                </a:lnTo>
                <a:lnTo>
                  <a:pt x="3207915" y="4786529"/>
                </a:lnTo>
                <a:lnTo>
                  <a:pt x="3209953" y="4792388"/>
                </a:lnTo>
                <a:lnTo>
                  <a:pt x="3211481" y="4798500"/>
                </a:lnTo>
                <a:lnTo>
                  <a:pt x="3213009" y="4804613"/>
                </a:lnTo>
                <a:lnTo>
                  <a:pt x="3214537" y="4810980"/>
                </a:lnTo>
                <a:lnTo>
                  <a:pt x="3216575" y="4823461"/>
                </a:lnTo>
                <a:lnTo>
                  <a:pt x="3218358" y="4835941"/>
                </a:lnTo>
                <a:lnTo>
                  <a:pt x="3220395" y="4848676"/>
                </a:lnTo>
                <a:lnTo>
                  <a:pt x="3217848" y="5000985"/>
                </a:lnTo>
                <a:lnTo>
                  <a:pt x="3216829" y="5010918"/>
                </a:lnTo>
                <a:lnTo>
                  <a:pt x="3215047" y="5020851"/>
                </a:lnTo>
                <a:lnTo>
                  <a:pt x="3212754" y="5030275"/>
                </a:lnTo>
                <a:lnTo>
                  <a:pt x="3210207" y="5039953"/>
                </a:lnTo>
                <a:lnTo>
                  <a:pt x="3206896" y="5049123"/>
                </a:lnTo>
                <a:lnTo>
                  <a:pt x="3203585" y="5058546"/>
                </a:lnTo>
                <a:lnTo>
                  <a:pt x="3199510" y="5067461"/>
                </a:lnTo>
                <a:lnTo>
                  <a:pt x="3195180" y="5076375"/>
                </a:lnTo>
                <a:lnTo>
                  <a:pt x="3190341" y="5085035"/>
                </a:lnTo>
                <a:lnTo>
                  <a:pt x="3185502" y="5093695"/>
                </a:lnTo>
                <a:lnTo>
                  <a:pt x="3180153" y="5101845"/>
                </a:lnTo>
                <a:lnTo>
                  <a:pt x="3174295" y="5109995"/>
                </a:lnTo>
                <a:lnTo>
                  <a:pt x="3168182" y="5117891"/>
                </a:lnTo>
                <a:lnTo>
                  <a:pt x="3161815" y="5125277"/>
                </a:lnTo>
                <a:lnTo>
                  <a:pt x="3154938" y="5132409"/>
                </a:lnTo>
                <a:lnTo>
                  <a:pt x="3148061" y="5139540"/>
                </a:lnTo>
                <a:lnTo>
                  <a:pt x="3140930" y="5146162"/>
                </a:lnTo>
                <a:lnTo>
                  <a:pt x="3133543" y="5152275"/>
                </a:lnTo>
                <a:lnTo>
                  <a:pt x="3125648" y="5158388"/>
                </a:lnTo>
                <a:lnTo>
                  <a:pt x="3118007" y="5163991"/>
                </a:lnTo>
                <a:lnTo>
                  <a:pt x="3110111" y="5169085"/>
                </a:lnTo>
                <a:lnTo>
                  <a:pt x="3101706" y="5173670"/>
                </a:lnTo>
                <a:lnTo>
                  <a:pt x="3093556" y="5178254"/>
                </a:lnTo>
                <a:lnTo>
                  <a:pt x="3085151" y="5182075"/>
                </a:lnTo>
                <a:lnTo>
                  <a:pt x="3076236" y="5185895"/>
                </a:lnTo>
                <a:lnTo>
                  <a:pt x="3067831" y="5188697"/>
                </a:lnTo>
                <a:lnTo>
                  <a:pt x="3058917" y="5191244"/>
                </a:lnTo>
                <a:lnTo>
                  <a:pt x="3050003" y="5193536"/>
                </a:lnTo>
                <a:lnTo>
                  <a:pt x="3041088" y="5195064"/>
                </a:lnTo>
                <a:lnTo>
                  <a:pt x="3031919" y="5195828"/>
                </a:lnTo>
                <a:lnTo>
                  <a:pt x="3023005" y="5196338"/>
                </a:lnTo>
                <a:lnTo>
                  <a:pt x="3014090" y="5196338"/>
                </a:lnTo>
                <a:lnTo>
                  <a:pt x="2985819" y="5198375"/>
                </a:lnTo>
                <a:lnTo>
                  <a:pt x="2971556" y="5198885"/>
                </a:lnTo>
                <a:lnTo>
                  <a:pt x="2957547" y="5199394"/>
                </a:lnTo>
                <a:lnTo>
                  <a:pt x="2943284" y="5199649"/>
                </a:lnTo>
                <a:lnTo>
                  <a:pt x="2929276" y="5199394"/>
                </a:lnTo>
                <a:lnTo>
                  <a:pt x="2915268" y="5198885"/>
                </a:lnTo>
                <a:lnTo>
                  <a:pt x="2901259" y="5198121"/>
                </a:lnTo>
                <a:lnTo>
                  <a:pt x="2887506" y="5196592"/>
                </a:lnTo>
                <a:lnTo>
                  <a:pt x="2873497" y="5194810"/>
                </a:lnTo>
                <a:lnTo>
                  <a:pt x="2859744" y="5192517"/>
                </a:lnTo>
                <a:lnTo>
                  <a:pt x="2845990" y="5189461"/>
                </a:lnTo>
                <a:lnTo>
                  <a:pt x="2839368" y="5187678"/>
                </a:lnTo>
                <a:lnTo>
                  <a:pt x="2832236" y="5185895"/>
                </a:lnTo>
                <a:lnTo>
                  <a:pt x="2825614" y="5183603"/>
                </a:lnTo>
                <a:lnTo>
                  <a:pt x="2818992" y="5181565"/>
                </a:lnTo>
                <a:lnTo>
                  <a:pt x="2812115" y="5179018"/>
                </a:lnTo>
                <a:lnTo>
                  <a:pt x="2805493" y="5176471"/>
                </a:lnTo>
                <a:lnTo>
                  <a:pt x="2798871" y="5173415"/>
                </a:lnTo>
                <a:lnTo>
                  <a:pt x="2792249" y="5170613"/>
                </a:lnTo>
                <a:lnTo>
                  <a:pt x="2783844" y="5168576"/>
                </a:lnTo>
                <a:lnTo>
                  <a:pt x="2776203" y="5166029"/>
                </a:lnTo>
                <a:lnTo>
                  <a:pt x="2768562" y="5163227"/>
                </a:lnTo>
                <a:lnTo>
                  <a:pt x="2761176" y="5159916"/>
                </a:lnTo>
                <a:lnTo>
                  <a:pt x="2754299" y="5156605"/>
                </a:lnTo>
                <a:lnTo>
                  <a:pt x="2747422" y="5152530"/>
                </a:lnTo>
                <a:lnTo>
                  <a:pt x="2740800" y="5148455"/>
                </a:lnTo>
                <a:lnTo>
                  <a:pt x="2734432" y="5143870"/>
                </a:lnTo>
                <a:lnTo>
                  <a:pt x="2728320" y="5139285"/>
                </a:lnTo>
                <a:lnTo>
                  <a:pt x="2722207" y="5134446"/>
                </a:lnTo>
                <a:lnTo>
                  <a:pt x="2716349" y="5129352"/>
                </a:lnTo>
                <a:lnTo>
                  <a:pt x="2710745" y="5123749"/>
                </a:lnTo>
                <a:lnTo>
                  <a:pt x="2705142" y="5118400"/>
                </a:lnTo>
                <a:lnTo>
                  <a:pt x="2699793" y="5112542"/>
                </a:lnTo>
                <a:lnTo>
                  <a:pt x="2694445" y="5106684"/>
                </a:lnTo>
                <a:lnTo>
                  <a:pt x="2689351" y="5100826"/>
                </a:lnTo>
                <a:lnTo>
                  <a:pt x="2689351" y="5100571"/>
                </a:lnTo>
                <a:lnTo>
                  <a:pt x="2687059" y="5100826"/>
                </a:lnTo>
                <a:lnTo>
                  <a:pt x="2684512" y="5100826"/>
                </a:lnTo>
                <a:lnTo>
                  <a:pt x="2682474" y="5100571"/>
                </a:lnTo>
                <a:lnTo>
                  <a:pt x="2680436" y="5100317"/>
                </a:lnTo>
                <a:lnTo>
                  <a:pt x="2678144" y="5099807"/>
                </a:lnTo>
                <a:lnTo>
                  <a:pt x="2676361" y="5099043"/>
                </a:lnTo>
                <a:lnTo>
                  <a:pt x="2674578" y="5098279"/>
                </a:lnTo>
                <a:lnTo>
                  <a:pt x="2672541" y="5097515"/>
                </a:lnTo>
                <a:lnTo>
                  <a:pt x="2669484" y="5094968"/>
                </a:lnTo>
                <a:lnTo>
                  <a:pt x="2666173" y="5092421"/>
                </a:lnTo>
                <a:lnTo>
                  <a:pt x="2663626" y="5089110"/>
                </a:lnTo>
                <a:lnTo>
                  <a:pt x="2660825" y="5085799"/>
                </a:lnTo>
                <a:lnTo>
                  <a:pt x="2601480" y="5030275"/>
                </a:lnTo>
                <a:lnTo>
                  <a:pt x="2585180" y="5017031"/>
                </a:lnTo>
                <a:lnTo>
                  <a:pt x="2578048" y="5004041"/>
                </a:lnTo>
                <a:lnTo>
                  <a:pt x="2570662" y="4991052"/>
                </a:lnTo>
                <a:lnTo>
                  <a:pt x="2558182" y="4981118"/>
                </a:lnTo>
                <a:lnTo>
                  <a:pt x="2545956" y="4970676"/>
                </a:lnTo>
                <a:lnTo>
                  <a:pt x="2533985" y="4959978"/>
                </a:lnTo>
                <a:lnTo>
                  <a:pt x="2522524" y="4949026"/>
                </a:lnTo>
                <a:lnTo>
                  <a:pt x="2511063" y="4938329"/>
                </a:lnTo>
                <a:lnTo>
                  <a:pt x="2500111" y="4926868"/>
                </a:lnTo>
                <a:lnTo>
                  <a:pt x="2489159" y="4915406"/>
                </a:lnTo>
                <a:lnTo>
                  <a:pt x="2478461" y="4903690"/>
                </a:lnTo>
                <a:lnTo>
                  <a:pt x="2457576" y="4880258"/>
                </a:lnTo>
                <a:lnTo>
                  <a:pt x="2436691" y="4856571"/>
                </a:lnTo>
                <a:lnTo>
                  <a:pt x="2416060" y="4832630"/>
                </a:lnTo>
                <a:lnTo>
                  <a:pt x="2394921" y="4809198"/>
                </a:lnTo>
                <a:lnTo>
                  <a:pt x="2306031" y="4711139"/>
                </a:lnTo>
                <a:lnTo>
                  <a:pt x="2274449" y="4670387"/>
                </a:lnTo>
                <a:lnTo>
                  <a:pt x="2261204" y="4657653"/>
                </a:lnTo>
                <a:lnTo>
                  <a:pt x="2256365" y="4652813"/>
                </a:lnTo>
                <a:lnTo>
                  <a:pt x="2251781" y="4647719"/>
                </a:lnTo>
                <a:lnTo>
                  <a:pt x="2247196" y="4642371"/>
                </a:lnTo>
                <a:lnTo>
                  <a:pt x="2242611" y="4637277"/>
                </a:lnTo>
                <a:lnTo>
                  <a:pt x="2234206" y="4626579"/>
                </a:lnTo>
                <a:lnTo>
                  <a:pt x="2225292" y="4615628"/>
                </a:lnTo>
                <a:lnTo>
                  <a:pt x="2220453" y="4610024"/>
                </a:lnTo>
                <a:lnTo>
                  <a:pt x="2215614" y="4604930"/>
                </a:lnTo>
                <a:lnTo>
                  <a:pt x="2210774" y="4599836"/>
                </a:lnTo>
                <a:lnTo>
                  <a:pt x="2205426" y="4594742"/>
                </a:lnTo>
                <a:lnTo>
                  <a:pt x="2199822" y="4590412"/>
                </a:lnTo>
                <a:lnTo>
                  <a:pt x="2193710" y="4585828"/>
                </a:lnTo>
                <a:lnTo>
                  <a:pt x="2187087" y="4581753"/>
                </a:lnTo>
                <a:lnTo>
                  <a:pt x="2179956" y="4578187"/>
                </a:lnTo>
                <a:lnTo>
                  <a:pt x="2180211" y="4582007"/>
                </a:lnTo>
                <a:lnTo>
                  <a:pt x="2180720" y="4585828"/>
                </a:lnTo>
                <a:lnTo>
                  <a:pt x="2181484" y="4589903"/>
                </a:lnTo>
                <a:lnTo>
                  <a:pt x="2182248" y="4593469"/>
                </a:lnTo>
                <a:lnTo>
                  <a:pt x="2184286" y="4600855"/>
                </a:lnTo>
                <a:lnTo>
                  <a:pt x="2187087" y="4608241"/>
                </a:lnTo>
                <a:lnTo>
                  <a:pt x="2189634" y="4615628"/>
                </a:lnTo>
                <a:lnTo>
                  <a:pt x="2192945" y="4622759"/>
                </a:lnTo>
                <a:lnTo>
                  <a:pt x="2199058" y="4637022"/>
                </a:lnTo>
                <a:lnTo>
                  <a:pt x="2201605" y="4644154"/>
                </a:lnTo>
                <a:lnTo>
                  <a:pt x="2203897" y="4651285"/>
                </a:lnTo>
                <a:lnTo>
                  <a:pt x="2206190" y="4658671"/>
                </a:lnTo>
                <a:lnTo>
                  <a:pt x="2206954" y="4662237"/>
                </a:lnTo>
                <a:lnTo>
                  <a:pt x="2207463" y="4665803"/>
                </a:lnTo>
                <a:lnTo>
                  <a:pt x="2207718" y="4669623"/>
                </a:lnTo>
                <a:lnTo>
                  <a:pt x="2207973" y="4673444"/>
                </a:lnTo>
                <a:lnTo>
                  <a:pt x="2207973" y="4677010"/>
                </a:lnTo>
                <a:lnTo>
                  <a:pt x="2207718" y="4680830"/>
                </a:lnTo>
                <a:lnTo>
                  <a:pt x="2207209" y="4684905"/>
                </a:lnTo>
                <a:lnTo>
                  <a:pt x="2206444" y="4688471"/>
                </a:lnTo>
                <a:lnTo>
                  <a:pt x="2205426" y="4692546"/>
                </a:lnTo>
                <a:lnTo>
                  <a:pt x="2203643" y="4696621"/>
                </a:lnTo>
                <a:lnTo>
                  <a:pt x="2204662" y="4698149"/>
                </a:lnTo>
                <a:lnTo>
                  <a:pt x="2205171" y="4699423"/>
                </a:lnTo>
                <a:lnTo>
                  <a:pt x="2205426" y="4700951"/>
                </a:lnTo>
                <a:lnTo>
                  <a:pt x="2205680" y="4702734"/>
                </a:lnTo>
                <a:lnTo>
                  <a:pt x="2205680" y="4704262"/>
                </a:lnTo>
                <a:lnTo>
                  <a:pt x="2205426" y="4705790"/>
                </a:lnTo>
                <a:lnTo>
                  <a:pt x="2204916" y="4707319"/>
                </a:lnTo>
                <a:lnTo>
                  <a:pt x="2204152" y="4709101"/>
                </a:lnTo>
                <a:lnTo>
                  <a:pt x="2203897" y="4716997"/>
                </a:lnTo>
                <a:lnTo>
                  <a:pt x="2204152" y="4725402"/>
                </a:lnTo>
                <a:lnTo>
                  <a:pt x="2204916" y="4741448"/>
                </a:lnTo>
                <a:lnTo>
                  <a:pt x="2205680" y="4758003"/>
                </a:lnTo>
                <a:lnTo>
                  <a:pt x="2206190" y="4774304"/>
                </a:lnTo>
                <a:lnTo>
                  <a:pt x="2206190" y="4782454"/>
                </a:lnTo>
                <a:lnTo>
                  <a:pt x="2205935" y="4790605"/>
                </a:lnTo>
                <a:lnTo>
                  <a:pt x="2205426" y="4798755"/>
                </a:lnTo>
                <a:lnTo>
                  <a:pt x="2204152" y="4806651"/>
                </a:lnTo>
                <a:lnTo>
                  <a:pt x="2203134" y="4814801"/>
                </a:lnTo>
                <a:lnTo>
                  <a:pt x="2201351" y="4822697"/>
                </a:lnTo>
                <a:lnTo>
                  <a:pt x="2199313" y="4830592"/>
                </a:lnTo>
                <a:lnTo>
                  <a:pt x="2196511" y="4838742"/>
                </a:lnTo>
                <a:lnTo>
                  <a:pt x="2195747" y="4841544"/>
                </a:lnTo>
                <a:lnTo>
                  <a:pt x="2194728" y="4844855"/>
                </a:lnTo>
                <a:lnTo>
                  <a:pt x="2193455" y="4847657"/>
                </a:lnTo>
                <a:lnTo>
                  <a:pt x="2191163" y="4850713"/>
                </a:lnTo>
                <a:lnTo>
                  <a:pt x="2174607" y="4875928"/>
                </a:lnTo>
                <a:lnTo>
                  <a:pt x="2174353" y="4881022"/>
                </a:lnTo>
                <a:lnTo>
                  <a:pt x="2174098" y="4885862"/>
                </a:lnTo>
                <a:lnTo>
                  <a:pt x="2173334" y="4890191"/>
                </a:lnTo>
                <a:lnTo>
                  <a:pt x="2172315" y="4894776"/>
                </a:lnTo>
                <a:lnTo>
                  <a:pt x="2173079" y="4901398"/>
                </a:lnTo>
                <a:lnTo>
                  <a:pt x="2173843" y="4908020"/>
                </a:lnTo>
                <a:lnTo>
                  <a:pt x="2176135" y="4922029"/>
                </a:lnTo>
                <a:lnTo>
                  <a:pt x="2176900" y="4928651"/>
                </a:lnTo>
                <a:lnTo>
                  <a:pt x="2177409" y="4935018"/>
                </a:lnTo>
                <a:lnTo>
                  <a:pt x="2177409" y="4938329"/>
                </a:lnTo>
                <a:lnTo>
                  <a:pt x="2177154" y="4941131"/>
                </a:lnTo>
                <a:lnTo>
                  <a:pt x="2176645" y="4944187"/>
                </a:lnTo>
                <a:lnTo>
                  <a:pt x="2176135" y="4946734"/>
                </a:lnTo>
                <a:lnTo>
                  <a:pt x="2175371" y="4949281"/>
                </a:lnTo>
                <a:lnTo>
                  <a:pt x="2174098" y="4951828"/>
                </a:lnTo>
                <a:lnTo>
                  <a:pt x="2172570" y="4953866"/>
                </a:lnTo>
                <a:lnTo>
                  <a:pt x="2171042" y="4956158"/>
                </a:lnTo>
                <a:lnTo>
                  <a:pt x="2168749" y="4957941"/>
                </a:lnTo>
                <a:lnTo>
                  <a:pt x="2166457" y="4959469"/>
                </a:lnTo>
                <a:lnTo>
                  <a:pt x="2163655" y="4960743"/>
                </a:lnTo>
                <a:lnTo>
                  <a:pt x="2160344" y="4962271"/>
                </a:lnTo>
                <a:lnTo>
                  <a:pt x="2156778" y="4963035"/>
                </a:lnTo>
                <a:lnTo>
                  <a:pt x="2152703" y="4963544"/>
                </a:lnTo>
                <a:lnTo>
                  <a:pt x="2148119" y="4963799"/>
                </a:lnTo>
                <a:lnTo>
                  <a:pt x="2143025" y="4963799"/>
                </a:lnTo>
                <a:lnTo>
                  <a:pt x="2137421" y="4963544"/>
                </a:lnTo>
                <a:lnTo>
                  <a:pt x="2131309" y="4963035"/>
                </a:lnTo>
                <a:lnTo>
                  <a:pt x="2124432" y="4962016"/>
                </a:lnTo>
                <a:lnTo>
                  <a:pt x="2117300" y="4960488"/>
                </a:lnTo>
                <a:lnTo>
                  <a:pt x="2108895" y="4968893"/>
                </a:lnTo>
                <a:lnTo>
                  <a:pt x="2100745" y="4976279"/>
                </a:lnTo>
                <a:lnTo>
                  <a:pt x="2092340" y="4983156"/>
                </a:lnTo>
                <a:lnTo>
                  <a:pt x="2083935" y="4989269"/>
                </a:lnTo>
                <a:lnTo>
                  <a:pt x="2075021" y="4994872"/>
                </a:lnTo>
                <a:lnTo>
                  <a:pt x="2066361" y="4999711"/>
                </a:lnTo>
                <a:lnTo>
                  <a:pt x="2057446" y="5004041"/>
                </a:lnTo>
                <a:lnTo>
                  <a:pt x="2048787" y="5007352"/>
                </a:lnTo>
                <a:lnTo>
                  <a:pt x="2039618" y="5010663"/>
                </a:lnTo>
                <a:lnTo>
                  <a:pt x="2030703" y="5013210"/>
                </a:lnTo>
                <a:lnTo>
                  <a:pt x="2021534" y="5015503"/>
                </a:lnTo>
                <a:lnTo>
                  <a:pt x="2012365" y="5017031"/>
                </a:lnTo>
                <a:lnTo>
                  <a:pt x="2002941" y="5018304"/>
                </a:lnTo>
                <a:lnTo>
                  <a:pt x="1993772" y="5019068"/>
                </a:lnTo>
                <a:lnTo>
                  <a:pt x="1984348" y="5019578"/>
                </a:lnTo>
                <a:lnTo>
                  <a:pt x="1974670" y="5019578"/>
                </a:lnTo>
                <a:lnTo>
                  <a:pt x="1965246" y="5019578"/>
                </a:lnTo>
                <a:lnTo>
                  <a:pt x="1955822" y="5019323"/>
                </a:lnTo>
                <a:lnTo>
                  <a:pt x="1946398" y="5018559"/>
                </a:lnTo>
                <a:lnTo>
                  <a:pt x="1936465" y="5017795"/>
                </a:lnTo>
                <a:lnTo>
                  <a:pt x="1917363" y="5015757"/>
                </a:lnTo>
                <a:lnTo>
                  <a:pt x="1897751" y="5012956"/>
                </a:lnTo>
                <a:lnTo>
                  <a:pt x="1859037" y="5007352"/>
                </a:lnTo>
                <a:lnTo>
                  <a:pt x="1839425" y="5005060"/>
                </a:lnTo>
                <a:lnTo>
                  <a:pt x="1830002" y="5004041"/>
                </a:lnTo>
                <a:lnTo>
                  <a:pt x="1820323" y="5003022"/>
                </a:lnTo>
                <a:lnTo>
                  <a:pt x="1813192" y="5000475"/>
                </a:lnTo>
                <a:lnTo>
                  <a:pt x="1806315" y="4998183"/>
                </a:lnTo>
                <a:lnTo>
                  <a:pt x="1799693" y="4995127"/>
                </a:lnTo>
                <a:lnTo>
                  <a:pt x="1792816" y="4992580"/>
                </a:lnTo>
                <a:lnTo>
                  <a:pt x="1786194" y="4989269"/>
                </a:lnTo>
                <a:lnTo>
                  <a:pt x="1779826" y="4986212"/>
                </a:lnTo>
                <a:lnTo>
                  <a:pt x="1773713" y="4982647"/>
                </a:lnTo>
                <a:lnTo>
                  <a:pt x="1767346" y="4979335"/>
                </a:lnTo>
                <a:lnTo>
                  <a:pt x="1755375" y="4971695"/>
                </a:lnTo>
                <a:lnTo>
                  <a:pt x="1743659" y="4963799"/>
                </a:lnTo>
                <a:lnTo>
                  <a:pt x="1732198" y="4955649"/>
                </a:lnTo>
                <a:lnTo>
                  <a:pt x="1720991" y="4946989"/>
                </a:lnTo>
                <a:lnTo>
                  <a:pt x="1709784" y="4938329"/>
                </a:lnTo>
                <a:lnTo>
                  <a:pt x="1698832" y="4929160"/>
                </a:lnTo>
                <a:lnTo>
                  <a:pt x="1677183" y="4911077"/>
                </a:lnTo>
                <a:lnTo>
                  <a:pt x="1666231" y="4901907"/>
                </a:lnTo>
                <a:lnTo>
                  <a:pt x="1655279" y="4893248"/>
                </a:lnTo>
                <a:lnTo>
                  <a:pt x="1644072" y="4884333"/>
                </a:lnTo>
                <a:lnTo>
                  <a:pt x="1632611" y="4875928"/>
                </a:lnTo>
                <a:lnTo>
                  <a:pt x="1616820" y="4862429"/>
                </a:lnTo>
                <a:lnTo>
                  <a:pt x="1556202" y="4795444"/>
                </a:lnTo>
                <a:lnTo>
                  <a:pt x="1544740" y="4785001"/>
                </a:lnTo>
                <a:lnTo>
                  <a:pt x="1533788" y="4774304"/>
                </a:lnTo>
                <a:lnTo>
                  <a:pt x="1522836" y="4763607"/>
                </a:lnTo>
                <a:lnTo>
                  <a:pt x="1512139" y="4752655"/>
                </a:lnTo>
                <a:lnTo>
                  <a:pt x="1501442" y="4741703"/>
                </a:lnTo>
                <a:lnTo>
                  <a:pt x="1490999" y="4730751"/>
                </a:lnTo>
                <a:lnTo>
                  <a:pt x="1480557" y="4719799"/>
                </a:lnTo>
                <a:lnTo>
                  <a:pt x="1470114" y="4708337"/>
                </a:lnTo>
                <a:lnTo>
                  <a:pt x="1460181" y="4696876"/>
                </a:lnTo>
                <a:lnTo>
                  <a:pt x="1450248" y="4685415"/>
                </a:lnTo>
                <a:lnTo>
                  <a:pt x="1430636" y="4661982"/>
                </a:lnTo>
                <a:lnTo>
                  <a:pt x="1411534" y="4638296"/>
                </a:lnTo>
                <a:lnTo>
                  <a:pt x="1392941" y="4614354"/>
                </a:lnTo>
                <a:lnTo>
                  <a:pt x="1380206" y="4599327"/>
                </a:lnTo>
                <a:lnTo>
                  <a:pt x="1367471" y="4584554"/>
                </a:lnTo>
                <a:lnTo>
                  <a:pt x="1354736" y="4569782"/>
                </a:lnTo>
                <a:lnTo>
                  <a:pt x="1341747" y="4555264"/>
                </a:lnTo>
                <a:lnTo>
                  <a:pt x="1315258" y="4526229"/>
                </a:lnTo>
                <a:lnTo>
                  <a:pt x="1289279" y="4497193"/>
                </a:lnTo>
                <a:lnTo>
                  <a:pt x="1276035" y="4482421"/>
                </a:lnTo>
                <a:lnTo>
                  <a:pt x="1263045" y="4467648"/>
                </a:lnTo>
                <a:lnTo>
                  <a:pt x="1250310" y="4452621"/>
                </a:lnTo>
                <a:lnTo>
                  <a:pt x="1237830" y="4437849"/>
                </a:lnTo>
                <a:lnTo>
                  <a:pt x="1225604" y="4422567"/>
                </a:lnTo>
                <a:lnTo>
                  <a:pt x="1213888" y="4407285"/>
                </a:lnTo>
                <a:lnTo>
                  <a:pt x="1202172" y="4391494"/>
                </a:lnTo>
                <a:lnTo>
                  <a:pt x="1190966" y="4375193"/>
                </a:lnTo>
                <a:lnTo>
                  <a:pt x="1177467" y="4359657"/>
                </a:lnTo>
                <a:lnTo>
                  <a:pt x="1173392" y="4355836"/>
                </a:lnTo>
                <a:lnTo>
                  <a:pt x="1169571" y="4352270"/>
                </a:lnTo>
                <a:lnTo>
                  <a:pt x="1166260" y="4348705"/>
                </a:lnTo>
                <a:lnTo>
                  <a:pt x="1162694" y="4344629"/>
                </a:lnTo>
                <a:lnTo>
                  <a:pt x="1159128" y="4340554"/>
                </a:lnTo>
                <a:lnTo>
                  <a:pt x="1156327" y="4336734"/>
                </a:lnTo>
                <a:lnTo>
                  <a:pt x="1150469" y="4328329"/>
                </a:lnTo>
                <a:lnTo>
                  <a:pt x="1145120" y="4319924"/>
                </a:lnTo>
                <a:lnTo>
                  <a:pt x="1140026" y="4310755"/>
                </a:lnTo>
                <a:lnTo>
                  <a:pt x="1135442" y="4301840"/>
                </a:lnTo>
                <a:lnTo>
                  <a:pt x="1131366" y="4292416"/>
                </a:lnTo>
                <a:lnTo>
                  <a:pt x="1100039" y="4265164"/>
                </a:lnTo>
                <a:lnTo>
                  <a:pt x="1058523" y="4221611"/>
                </a:lnTo>
                <a:lnTo>
                  <a:pt x="1051901" y="4218554"/>
                </a:lnTo>
                <a:lnTo>
                  <a:pt x="1045533" y="4214988"/>
                </a:lnTo>
                <a:lnTo>
                  <a:pt x="1039166" y="4211423"/>
                </a:lnTo>
                <a:lnTo>
                  <a:pt x="1033053" y="4208112"/>
                </a:lnTo>
                <a:lnTo>
                  <a:pt x="1021082" y="4200471"/>
                </a:lnTo>
                <a:lnTo>
                  <a:pt x="1009366" y="4192320"/>
                </a:lnTo>
                <a:lnTo>
                  <a:pt x="997905" y="4183915"/>
                </a:lnTo>
                <a:lnTo>
                  <a:pt x="986698" y="4175001"/>
                </a:lnTo>
                <a:lnTo>
                  <a:pt x="975746" y="4166341"/>
                </a:lnTo>
                <a:lnTo>
                  <a:pt x="965049" y="4156917"/>
                </a:lnTo>
                <a:lnTo>
                  <a:pt x="943909" y="4138579"/>
                </a:lnTo>
                <a:lnTo>
                  <a:pt x="922515" y="4119986"/>
                </a:lnTo>
                <a:lnTo>
                  <a:pt x="911562" y="4110817"/>
                </a:lnTo>
                <a:lnTo>
                  <a:pt x="900610" y="4102157"/>
                </a:lnTo>
                <a:lnTo>
                  <a:pt x="889658" y="4093243"/>
                </a:lnTo>
                <a:lnTo>
                  <a:pt x="878197" y="4085093"/>
                </a:lnTo>
                <a:lnTo>
                  <a:pt x="869028" y="4082036"/>
                </a:lnTo>
                <a:lnTo>
                  <a:pt x="864443" y="4080253"/>
                </a:lnTo>
                <a:lnTo>
                  <a:pt x="860368" y="4078216"/>
                </a:lnTo>
                <a:lnTo>
                  <a:pt x="856039" y="4076433"/>
                </a:lnTo>
                <a:lnTo>
                  <a:pt x="851963" y="4073886"/>
                </a:lnTo>
                <a:lnTo>
                  <a:pt x="847888" y="4071594"/>
                </a:lnTo>
                <a:lnTo>
                  <a:pt x="844323" y="4069047"/>
                </a:lnTo>
                <a:lnTo>
                  <a:pt x="840502" y="4066500"/>
                </a:lnTo>
                <a:lnTo>
                  <a:pt x="837191" y="4063443"/>
                </a:lnTo>
                <a:lnTo>
                  <a:pt x="833625" y="4060642"/>
                </a:lnTo>
                <a:lnTo>
                  <a:pt x="830314" y="4057331"/>
                </a:lnTo>
                <a:lnTo>
                  <a:pt x="827258" y="4054019"/>
                </a:lnTo>
                <a:lnTo>
                  <a:pt x="824201" y="4050199"/>
                </a:lnTo>
                <a:lnTo>
                  <a:pt x="821654" y="4046633"/>
                </a:lnTo>
                <a:lnTo>
                  <a:pt x="819107" y="4042558"/>
                </a:lnTo>
                <a:lnTo>
                  <a:pt x="810448" y="4038738"/>
                </a:lnTo>
                <a:lnTo>
                  <a:pt x="802043" y="4035172"/>
                </a:lnTo>
                <a:lnTo>
                  <a:pt x="793892" y="4030587"/>
                </a:lnTo>
                <a:lnTo>
                  <a:pt x="786251" y="4026003"/>
                </a:lnTo>
                <a:lnTo>
                  <a:pt x="778865" y="4021164"/>
                </a:lnTo>
                <a:lnTo>
                  <a:pt x="771224" y="4016070"/>
                </a:lnTo>
                <a:lnTo>
                  <a:pt x="764093" y="4010721"/>
                </a:lnTo>
                <a:lnTo>
                  <a:pt x="757216" y="4005627"/>
                </a:lnTo>
                <a:lnTo>
                  <a:pt x="743462" y="3994166"/>
                </a:lnTo>
                <a:lnTo>
                  <a:pt x="729708" y="3982450"/>
                </a:lnTo>
                <a:lnTo>
                  <a:pt x="716464" y="3970733"/>
                </a:lnTo>
                <a:lnTo>
                  <a:pt x="702965" y="3959272"/>
                </a:lnTo>
                <a:lnTo>
                  <a:pt x="699145" y="3959272"/>
                </a:lnTo>
                <a:lnTo>
                  <a:pt x="695834" y="3959527"/>
                </a:lnTo>
                <a:lnTo>
                  <a:pt x="692523" y="3960291"/>
                </a:lnTo>
                <a:lnTo>
                  <a:pt x="689976" y="3961310"/>
                </a:lnTo>
                <a:lnTo>
                  <a:pt x="687429" y="3962328"/>
                </a:lnTo>
                <a:lnTo>
                  <a:pt x="685391" y="3964111"/>
                </a:lnTo>
                <a:lnTo>
                  <a:pt x="683354" y="3965639"/>
                </a:lnTo>
                <a:lnTo>
                  <a:pt x="681825" y="3967677"/>
                </a:lnTo>
                <a:lnTo>
                  <a:pt x="680552" y="3969969"/>
                </a:lnTo>
                <a:lnTo>
                  <a:pt x="679278" y="3972007"/>
                </a:lnTo>
                <a:lnTo>
                  <a:pt x="678260" y="3974299"/>
                </a:lnTo>
                <a:lnTo>
                  <a:pt x="677241" y="3977101"/>
                </a:lnTo>
                <a:lnTo>
                  <a:pt x="675713" y="3982450"/>
                </a:lnTo>
                <a:lnTo>
                  <a:pt x="674184" y="3988053"/>
                </a:lnTo>
                <a:lnTo>
                  <a:pt x="673675" y="3991109"/>
                </a:lnTo>
                <a:lnTo>
                  <a:pt x="673675" y="3992383"/>
                </a:lnTo>
                <a:lnTo>
                  <a:pt x="673930" y="3994166"/>
                </a:lnTo>
                <a:lnTo>
                  <a:pt x="674184" y="3995439"/>
                </a:lnTo>
                <a:lnTo>
                  <a:pt x="674694" y="3996713"/>
                </a:lnTo>
                <a:lnTo>
                  <a:pt x="675203" y="3998241"/>
                </a:lnTo>
                <a:lnTo>
                  <a:pt x="675967" y="3999769"/>
                </a:lnTo>
                <a:lnTo>
                  <a:pt x="692013" y="4016579"/>
                </a:lnTo>
                <a:lnTo>
                  <a:pt x="708314" y="4033644"/>
                </a:lnTo>
                <a:lnTo>
                  <a:pt x="716209" y="4042303"/>
                </a:lnTo>
                <a:lnTo>
                  <a:pt x="723850" y="4050963"/>
                </a:lnTo>
                <a:lnTo>
                  <a:pt x="731491" y="4059878"/>
                </a:lnTo>
                <a:lnTo>
                  <a:pt x="738878" y="4068792"/>
                </a:lnTo>
                <a:lnTo>
                  <a:pt x="745754" y="4077961"/>
                </a:lnTo>
                <a:lnTo>
                  <a:pt x="752122" y="4087385"/>
                </a:lnTo>
                <a:lnTo>
                  <a:pt x="758235" y="4097063"/>
                </a:lnTo>
                <a:lnTo>
                  <a:pt x="761036" y="4102157"/>
                </a:lnTo>
                <a:lnTo>
                  <a:pt x="763583" y="4107251"/>
                </a:lnTo>
                <a:lnTo>
                  <a:pt x="766385" y="4112600"/>
                </a:lnTo>
                <a:lnTo>
                  <a:pt x="768422" y="4117694"/>
                </a:lnTo>
                <a:lnTo>
                  <a:pt x="770715" y="4123297"/>
                </a:lnTo>
                <a:lnTo>
                  <a:pt x="772752" y="4128391"/>
                </a:lnTo>
                <a:lnTo>
                  <a:pt x="774535" y="4133994"/>
                </a:lnTo>
                <a:lnTo>
                  <a:pt x="776063" y="4139853"/>
                </a:lnTo>
                <a:lnTo>
                  <a:pt x="777337" y="4145711"/>
                </a:lnTo>
                <a:lnTo>
                  <a:pt x="778865" y="4151569"/>
                </a:lnTo>
                <a:lnTo>
                  <a:pt x="781921" y="4152078"/>
                </a:lnTo>
                <a:lnTo>
                  <a:pt x="785233" y="4153097"/>
                </a:lnTo>
                <a:lnTo>
                  <a:pt x="788289" y="4154116"/>
                </a:lnTo>
                <a:lnTo>
                  <a:pt x="791345" y="4155644"/>
                </a:lnTo>
                <a:lnTo>
                  <a:pt x="795930" y="4158700"/>
                </a:lnTo>
                <a:lnTo>
                  <a:pt x="799750" y="4161502"/>
                </a:lnTo>
                <a:lnTo>
                  <a:pt x="803571" y="4164813"/>
                </a:lnTo>
                <a:lnTo>
                  <a:pt x="806882" y="4168124"/>
                </a:lnTo>
                <a:lnTo>
                  <a:pt x="809938" y="4171944"/>
                </a:lnTo>
                <a:lnTo>
                  <a:pt x="812485" y="4175510"/>
                </a:lnTo>
                <a:lnTo>
                  <a:pt x="815032" y="4179585"/>
                </a:lnTo>
                <a:lnTo>
                  <a:pt x="816815" y="4183660"/>
                </a:lnTo>
                <a:lnTo>
                  <a:pt x="818343" y="4187736"/>
                </a:lnTo>
                <a:lnTo>
                  <a:pt x="820126" y="4192066"/>
                </a:lnTo>
                <a:lnTo>
                  <a:pt x="821145" y="4196395"/>
                </a:lnTo>
                <a:lnTo>
                  <a:pt x="822164" y="4200980"/>
                </a:lnTo>
                <a:lnTo>
                  <a:pt x="822928" y="4205565"/>
                </a:lnTo>
                <a:lnTo>
                  <a:pt x="823437" y="4210149"/>
                </a:lnTo>
                <a:lnTo>
                  <a:pt x="824201" y="4220082"/>
                </a:lnTo>
                <a:lnTo>
                  <a:pt x="837700" y="4236383"/>
                </a:lnTo>
                <a:lnTo>
                  <a:pt x="868009" y="4275352"/>
                </a:lnTo>
                <a:lnTo>
                  <a:pt x="927099" y="4360675"/>
                </a:lnTo>
                <a:lnTo>
                  <a:pt x="939324" y="4376467"/>
                </a:lnTo>
                <a:lnTo>
                  <a:pt x="943909" y="4381051"/>
                </a:lnTo>
                <a:lnTo>
                  <a:pt x="948239" y="4385381"/>
                </a:lnTo>
                <a:lnTo>
                  <a:pt x="952059" y="4389966"/>
                </a:lnTo>
                <a:lnTo>
                  <a:pt x="956135" y="4394550"/>
                </a:lnTo>
                <a:lnTo>
                  <a:pt x="959700" y="4399135"/>
                </a:lnTo>
                <a:lnTo>
                  <a:pt x="963266" y="4403974"/>
                </a:lnTo>
                <a:lnTo>
                  <a:pt x="966577" y="4409068"/>
                </a:lnTo>
                <a:lnTo>
                  <a:pt x="969633" y="4414162"/>
                </a:lnTo>
                <a:lnTo>
                  <a:pt x="972690" y="4419256"/>
                </a:lnTo>
                <a:lnTo>
                  <a:pt x="975237" y="4424604"/>
                </a:lnTo>
                <a:lnTo>
                  <a:pt x="977784" y="4429698"/>
                </a:lnTo>
                <a:lnTo>
                  <a:pt x="979567" y="4435302"/>
                </a:lnTo>
                <a:lnTo>
                  <a:pt x="981350" y="4440905"/>
                </a:lnTo>
                <a:lnTo>
                  <a:pt x="982878" y="4446763"/>
                </a:lnTo>
                <a:lnTo>
                  <a:pt x="984151" y="4452621"/>
                </a:lnTo>
                <a:lnTo>
                  <a:pt x="985170" y="4458734"/>
                </a:lnTo>
                <a:lnTo>
                  <a:pt x="992556" y="4469176"/>
                </a:lnTo>
                <a:lnTo>
                  <a:pt x="1000197" y="4479364"/>
                </a:lnTo>
                <a:lnTo>
                  <a:pt x="1008093" y="4489298"/>
                </a:lnTo>
                <a:lnTo>
                  <a:pt x="1015988" y="4499231"/>
                </a:lnTo>
                <a:lnTo>
                  <a:pt x="1032035" y="4519097"/>
                </a:lnTo>
                <a:lnTo>
                  <a:pt x="1048080" y="4538709"/>
                </a:lnTo>
                <a:lnTo>
                  <a:pt x="1055976" y="4548897"/>
                </a:lnTo>
                <a:lnTo>
                  <a:pt x="1063617" y="4558830"/>
                </a:lnTo>
                <a:lnTo>
                  <a:pt x="1071003" y="4569018"/>
                </a:lnTo>
                <a:lnTo>
                  <a:pt x="1078389" y="4579460"/>
                </a:lnTo>
                <a:lnTo>
                  <a:pt x="1085266" y="4590158"/>
                </a:lnTo>
                <a:lnTo>
                  <a:pt x="1091634" y="4600855"/>
                </a:lnTo>
                <a:lnTo>
                  <a:pt x="1097746" y="4611807"/>
                </a:lnTo>
                <a:lnTo>
                  <a:pt x="1103350" y="4623268"/>
                </a:lnTo>
                <a:lnTo>
                  <a:pt x="1111500" y="4636003"/>
                </a:lnTo>
                <a:lnTo>
                  <a:pt x="1120160" y="4648738"/>
                </a:lnTo>
                <a:lnTo>
                  <a:pt x="1128819" y="4661218"/>
                </a:lnTo>
                <a:lnTo>
                  <a:pt x="1137989" y="4673444"/>
                </a:lnTo>
                <a:lnTo>
                  <a:pt x="1156072" y="4697640"/>
                </a:lnTo>
                <a:lnTo>
                  <a:pt x="1164986" y="4709866"/>
                </a:lnTo>
                <a:lnTo>
                  <a:pt x="1173901" y="4722346"/>
                </a:lnTo>
                <a:lnTo>
                  <a:pt x="1182306" y="4734826"/>
                </a:lnTo>
                <a:lnTo>
                  <a:pt x="1190456" y="4747561"/>
                </a:lnTo>
                <a:lnTo>
                  <a:pt x="1194022" y="4754183"/>
                </a:lnTo>
                <a:lnTo>
                  <a:pt x="1197588" y="4760805"/>
                </a:lnTo>
                <a:lnTo>
                  <a:pt x="1201154" y="4767427"/>
                </a:lnTo>
                <a:lnTo>
                  <a:pt x="1204465" y="4774304"/>
                </a:lnTo>
                <a:lnTo>
                  <a:pt x="1207521" y="4781181"/>
                </a:lnTo>
                <a:lnTo>
                  <a:pt x="1210068" y="4788058"/>
                </a:lnTo>
                <a:lnTo>
                  <a:pt x="1212870" y="4795189"/>
                </a:lnTo>
                <a:lnTo>
                  <a:pt x="1215162" y="4802575"/>
                </a:lnTo>
                <a:lnTo>
                  <a:pt x="1217200" y="4809962"/>
                </a:lnTo>
                <a:lnTo>
                  <a:pt x="1219237" y="4817348"/>
                </a:lnTo>
                <a:lnTo>
                  <a:pt x="1220511" y="4824734"/>
                </a:lnTo>
                <a:lnTo>
                  <a:pt x="1221784" y="4832884"/>
                </a:lnTo>
                <a:lnTo>
                  <a:pt x="1230444" y="4845110"/>
                </a:lnTo>
                <a:lnTo>
                  <a:pt x="1239103" y="4857081"/>
                </a:lnTo>
                <a:lnTo>
                  <a:pt x="1257187" y="4881022"/>
                </a:lnTo>
                <a:lnTo>
                  <a:pt x="1275525" y="4904964"/>
                </a:lnTo>
                <a:lnTo>
                  <a:pt x="1294118" y="4928905"/>
                </a:lnTo>
                <a:lnTo>
                  <a:pt x="1312456" y="4952847"/>
                </a:lnTo>
                <a:lnTo>
                  <a:pt x="1321371" y="4964818"/>
                </a:lnTo>
                <a:lnTo>
                  <a:pt x="1330285" y="4976788"/>
                </a:lnTo>
                <a:lnTo>
                  <a:pt x="1338945" y="4989014"/>
                </a:lnTo>
                <a:lnTo>
                  <a:pt x="1347605" y="5001239"/>
                </a:lnTo>
                <a:lnTo>
                  <a:pt x="1355755" y="5013465"/>
                </a:lnTo>
                <a:lnTo>
                  <a:pt x="1363396" y="5025945"/>
                </a:lnTo>
                <a:lnTo>
                  <a:pt x="1371291" y="5038935"/>
                </a:lnTo>
                <a:lnTo>
                  <a:pt x="1378423" y="5051670"/>
                </a:lnTo>
                <a:lnTo>
                  <a:pt x="1385300" y="5064404"/>
                </a:lnTo>
                <a:lnTo>
                  <a:pt x="1391667" y="5077649"/>
                </a:lnTo>
                <a:lnTo>
                  <a:pt x="1397780" y="5090893"/>
                </a:lnTo>
                <a:lnTo>
                  <a:pt x="1403129" y="5104392"/>
                </a:lnTo>
                <a:lnTo>
                  <a:pt x="1408223" y="5118146"/>
                </a:lnTo>
                <a:lnTo>
                  <a:pt x="1412807" y="5132154"/>
                </a:lnTo>
                <a:lnTo>
                  <a:pt x="1414590" y="5139285"/>
                </a:lnTo>
                <a:lnTo>
                  <a:pt x="1416373" y="5146417"/>
                </a:lnTo>
                <a:lnTo>
                  <a:pt x="1418156" y="5153549"/>
                </a:lnTo>
                <a:lnTo>
                  <a:pt x="1419684" y="5160935"/>
                </a:lnTo>
                <a:lnTo>
                  <a:pt x="1420957" y="5168321"/>
                </a:lnTo>
                <a:lnTo>
                  <a:pt x="1422231" y="5175707"/>
                </a:lnTo>
                <a:lnTo>
                  <a:pt x="1422995" y="5183348"/>
                </a:lnTo>
                <a:lnTo>
                  <a:pt x="1424014" y="5190734"/>
                </a:lnTo>
                <a:lnTo>
                  <a:pt x="1424778" y="5198630"/>
                </a:lnTo>
                <a:lnTo>
                  <a:pt x="1425287" y="5206271"/>
                </a:lnTo>
                <a:lnTo>
                  <a:pt x="1425542" y="5213912"/>
                </a:lnTo>
                <a:lnTo>
                  <a:pt x="1425542" y="5222062"/>
                </a:lnTo>
                <a:lnTo>
                  <a:pt x="1425287" y="5229958"/>
                </a:lnTo>
                <a:lnTo>
                  <a:pt x="1425033" y="5238108"/>
                </a:lnTo>
                <a:lnTo>
                  <a:pt x="1424523" y="5246258"/>
                </a:lnTo>
                <a:lnTo>
                  <a:pt x="1423759" y="5254409"/>
                </a:lnTo>
                <a:lnTo>
                  <a:pt x="1424778" y="5260776"/>
                </a:lnTo>
                <a:lnTo>
                  <a:pt x="1425287" y="5266889"/>
                </a:lnTo>
                <a:lnTo>
                  <a:pt x="1425287" y="5273002"/>
                </a:lnTo>
                <a:lnTo>
                  <a:pt x="1425033" y="5278860"/>
                </a:lnTo>
                <a:lnTo>
                  <a:pt x="1424523" y="5284972"/>
                </a:lnTo>
                <a:lnTo>
                  <a:pt x="1423759" y="5290830"/>
                </a:lnTo>
                <a:lnTo>
                  <a:pt x="1422486" y="5296943"/>
                </a:lnTo>
                <a:lnTo>
                  <a:pt x="1421467" y="5302801"/>
                </a:lnTo>
                <a:lnTo>
                  <a:pt x="1418920" y="5314772"/>
                </a:lnTo>
                <a:lnTo>
                  <a:pt x="1415864" y="5326488"/>
                </a:lnTo>
                <a:lnTo>
                  <a:pt x="1413571" y="5338459"/>
                </a:lnTo>
                <a:lnTo>
                  <a:pt x="1412552" y="5344317"/>
                </a:lnTo>
                <a:lnTo>
                  <a:pt x="1411279" y="5350430"/>
                </a:lnTo>
                <a:lnTo>
                  <a:pt x="1403893" y="5336421"/>
                </a:lnTo>
                <a:lnTo>
                  <a:pt x="1404912" y="5340242"/>
                </a:lnTo>
                <a:lnTo>
                  <a:pt x="1405421" y="5342279"/>
                </a:lnTo>
                <a:lnTo>
                  <a:pt x="1406440" y="5343808"/>
                </a:lnTo>
                <a:lnTo>
                  <a:pt x="1407459" y="5345845"/>
                </a:lnTo>
                <a:lnTo>
                  <a:pt x="1408477" y="5347373"/>
                </a:lnTo>
                <a:lnTo>
                  <a:pt x="1409751" y="5348901"/>
                </a:lnTo>
                <a:lnTo>
                  <a:pt x="1411279" y="5350430"/>
                </a:lnTo>
                <a:lnTo>
                  <a:pt x="1412298" y="5357052"/>
                </a:lnTo>
                <a:lnTo>
                  <a:pt x="1412807" y="5363165"/>
                </a:lnTo>
                <a:lnTo>
                  <a:pt x="1412807" y="5369023"/>
                </a:lnTo>
                <a:lnTo>
                  <a:pt x="1412552" y="5374881"/>
                </a:lnTo>
                <a:lnTo>
                  <a:pt x="1411534" y="5380229"/>
                </a:lnTo>
                <a:lnTo>
                  <a:pt x="1410770" y="5385578"/>
                </a:lnTo>
                <a:lnTo>
                  <a:pt x="1409496" y="5390927"/>
                </a:lnTo>
                <a:lnTo>
                  <a:pt x="1408223" y="5396021"/>
                </a:lnTo>
                <a:lnTo>
                  <a:pt x="1406440" y="5400860"/>
                </a:lnTo>
                <a:lnTo>
                  <a:pt x="1404402" y="5405699"/>
                </a:lnTo>
                <a:lnTo>
                  <a:pt x="1402110" y="5410284"/>
                </a:lnTo>
                <a:lnTo>
                  <a:pt x="1399563" y="5414613"/>
                </a:lnTo>
                <a:lnTo>
                  <a:pt x="1397016" y="5419198"/>
                </a:lnTo>
                <a:lnTo>
                  <a:pt x="1393960" y="5423528"/>
                </a:lnTo>
                <a:lnTo>
                  <a:pt x="1391158" y="5427348"/>
                </a:lnTo>
                <a:lnTo>
                  <a:pt x="1387592" y="5431678"/>
                </a:lnTo>
                <a:lnTo>
                  <a:pt x="1384536" y="5435499"/>
                </a:lnTo>
                <a:lnTo>
                  <a:pt x="1380715" y="5439319"/>
                </a:lnTo>
                <a:lnTo>
                  <a:pt x="1373329" y="5446960"/>
                </a:lnTo>
                <a:lnTo>
                  <a:pt x="1365433" y="5454346"/>
                </a:lnTo>
                <a:lnTo>
                  <a:pt x="1357028" y="5461223"/>
                </a:lnTo>
                <a:lnTo>
                  <a:pt x="1348623" y="5468100"/>
                </a:lnTo>
                <a:lnTo>
                  <a:pt x="1339709" y="5475231"/>
                </a:lnTo>
                <a:lnTo>
                  <a:pt x="1322644" y="5488985"/>
                </a:lnTo>
                <a:lnTo>
                  <a:pt x="1310673" y="5492296"/>
                </a:lnTo>
                <a:lnTo>
                  <a:pt x="1298703" y="5495353"/>
                </a:lnTo>
                <a:lnTo>
                  <a:pt x="1286732" y="5497390"/>
                </a:lnTo>
                <a:lnTo>
                  <a:pt x="1275016" y="5499173"/>
                </a:lnTo>
                <a:lnTo>
                  <a:pt x="1263045" y="5500446"/>
                </a:lnTo>
                <a:lnTo>
                  <a:pt x="1251074" y="5501211"/>
                </a:lnTo>
                <a:lnTo>
                  <a:pt x="1239103" y="5501465"/>
                </a:lnTo>
                <a:lnTo>
                  <a:pt x="1227133" y="5501211"/>
                </a:lnTo>
                <a:lnTo>
                  <a:pt x="1215162" y="5500701"/>
                </a:lnTo>
                <a:lnTo>
                  <a:pt x="1203446" y="5499937"/>
                </a:lnTo>
                <a:lnTo>
                  <a:pt x="1191475" y="5498918"/>
                </a:lnTo>
                <a:lnTo>
                  <a:pt x="1179504" y="5497390"/>
                </a:lnTo>
                <a:lnTo>
                  <a:pt x="1167533" y="5495607"/>
                </a:lnTo>
                <a:lnTo>
                  <a:pt x="1155563" y="5494079"/>
                </a:lnTo>
                <a:lnTo>
                  <a:pt x="1131621" y="5490004"/>
                </a:lnTo>
                <a:lnTo>
                  <a:pt x="1126018" y="5490259"/>
                </a:lnTo>
                <a:lnTo>
                  <a:pt x="1120669" y="5490513"/>
                </a:lnTo>
                <a:lnTo>
                  <a:pt x="1115066" y="5490513"/>
                </a:lnTo>
                <a:lnTo>
                  <a:pt x="1109717" y="5490513"/>
                </a:lnTo>
                <a:lnTo>
                  <a:pt x="1104368" y="5490004"/>
                </a:lnTo>
                <a:lnTo>
                  <a:pt x="1099275" y="5489494"/>
                </a:lnTo>
                <a:lnTo>
                  <a:pt x="1094181" y="5488985"/>
                </a:lnTo>
                <a:lnTo>
                  <a:pt x="1089596" y="5488221"/>
                </a:lnTo>
                <a:lnTo>
                  <a:pt x="1084757" y="5487202"/>
                </a:lnTo>
                <a:lnTo>
                  <a:pt x="1079918" y="5485674"/>
                </a:lnTo>
                <a:lnTo>
                  <a:pt x="1075078" y="5484401"/>
                </a:lnTo>
                <a:lnTo>
                  <a:pt x="1070494" y="5483127"/>
                </a:lnTo>
                <a:lnTo>
                  <a:pt x="1066164" y="5481344"/>
                </a:lnTo>
                <a:lnTo>
                  <a:pt x="1061834" y="5479307"/>
                </a:lnTo>
                <a:lnTo>
                  <a:pt x="1057249" y="5477524"/>
                </a:lnTo>
                <a:lnTo>
                  <a:pt x="1053174" y="5475486"/>
                </a:lnTo>
                <a:lnTo>
                  <a:pt x="1049099" y="5472939"/>
                </a:lnTo>
                <a:lnTo>
                  <a:pt x="1045024" y="5470647"/>
                </a:lnTo>
                <a:lnTo>
                  <a:pt x="1040949" y="5468100"/>
                </a:lnTo>
                <a:lnTo>
                  <a:pt x="1037128" y="5465298"/>
                </a:lnTo>
                <a:lnTo>
                  <a:pt x="1029233" y="5459695"/>
                </a:lnTo>
                <a:lnTo>
                  <a:pt x="1022101" y="5453327"/>
                </a:lnTo>
                <a:lnTo>
                  <a:pt x="1014970" y="5446451"/>
                </a:lnTo>
                <a:lnTo>
                  <a:pt x="1008348" y="5438810"/>
                </a:lnTo>
                <a:lnTo>
                  <a:pt x="1001725" y="5431169"/>
                </a:lnTo>
                <a:lnTo>
                  <a:pt x="995613" y="5423018"/>
                </a:lnTo>
                <a:lnTo>
                  <a:pt x="987208" y="5414359"/>
                </a:lnTo>
                <a:lnTo>
                  <a:pt x="979312" y="5405699"/>
                </a:lnTo>
                <a:lnTo>
                  <a:pt x="971416" y="5396785"/>
                </a:lnTo>
                <a:lnTo>
                  <a:pt x="963775" y="5388125"/>
                </a:lnTo>
                <a:lnTo>
                  <a:pt x="956389" y="5378956"/>
                </a:lnTo>
                <a:lnTo>
                  <a:pt x="949003" y="5370041"/>
                </a:lnTo>
                <a:lnTo>
                  <a:pt x="941617" y="5360872"/>
                </a:lnTo>
                <a:lnTo>
                  <a:pt x="934740" y="5351958"/>
                </a:lnTo>
                <a:lnTo>
                  <a:pt x="920986" y="5333365"/>
                </a:lnTo>
                <a:lnTo>
                  <a:pt x="907742" y="5314008"/>
                </a:lnTo>
                <a:lnTo>
                  <a:pt x="894752" y="5294906"/>
                </a:lnTo>
                <a:lnTo>
                  <a:pt x="882272" y="5275803"/>
                </a:lnTo>
                <a:lnTo>
                  <a:pt x="870047" y="5255937"/>
                </a:lnTo>
                <a:lnTo>
                  <a:pt x="858331" y="5236071"/>
                </a:lnTo>
                <a:lnTo>
                  <a:pt x="846869" y="5216459"/>
                </a:lnTo>
                <a:lnTo>
                  <a:pt x="835408" y="5196083"/>
                </a:lnTo>
                <a:lnTo>
                  <a:pt x="813249" y="5155841"/>
                </a:lnTo>
                <a:lnTo>
                  <a:pt x="791091" y="5115344"/>
                </a:lnTo>
                <a:lnTo>
                  <a:pt x="777082" y="5100826"/>
                </a:lnTo>
                <a:lnTo>
                  <a:pt x="730727" y="5033331"/>
                </a:lnTo>
                <a:lnTo>
                  <a:pt x="702711" y="4990542"/>
                </a:lnTo>
                <a:lnTo>
                  <a:pt x="674184" y="4948008"/>
                </a:lnTo>
                <a:lnTo>
                  <a:pt x="660685" y="4932726"/>
                </a:lnTo>
                <a:lnTo>
                  <a:pt x="584276" y="4823715"/>
                </a:lnTo>
                <a:lnTo>
                  <a:pt x="577654" y="4819895"/>
                </a:lnTo>
                <a:lnTo>
                  <a:pt x="571796" y="4815565"/>
                </a:lnTo>
                <a:lnTo>
                  <a:pt x="569249" y="4813273"/>
                </a:lnTo>
                <a:lnTo>
                  <a:pt x="566702" y="4811235"/>
                </a:lnTo>
                <a:lnTo>
                  <a:pt x="564155" y="4808943"/>
                </a:lnTo>
                <a:lnTo>
                  <a:pt x="562118" y="4806396"/>
                </a:lnTo>
                <a:lnTo>
                  <a:pt x="560080" y="4803849"/>
                </a:lnTo>
                <a:lnTo>
                  <a:pt x="558552" y="4800793"/>
                </a:lnTo>
                <a:lnTo>
                  <a:pt x="557533" y="4797991"/>
                </a:lnTo>
                <a:lnTo>
                  <a:pt x="556769" y="4794680"/>
                </a:lnTo>
                <a:lnTo>
                  <a:pt x="556259" y="4791369"/>
                </a:lnTo>
                <a:lnTo>
                  <a:pt x="556514" y="4787548"/>
                </a:lnTo>
                <a:lnTo>
                  <a:pt x="557024" y="4783473"/>
                </a:lnTo>
                <a:lnTo>
                  <a:pt x="558042" y="4779398"/>
                </a:lnTo>
                <a:lnTo>
                  <a:pt x="551930" y="4773285"/>
                </a:lnTo>
                <a:lnTo>
                  <a:pt x="546072" y="4767172"/>
                </a:lnTo>
                <a:lnTo>
                  <a:pt x="540468" y="4760805"/>
                </a:lnTo>
                <a:lnTo>
                  <a:pt x="534865" y="4754183"/>
                </a:lnTo>
                <a:lnTo>
                  <a:pt x="529262" y="4747561"/>
                </a:lnTo>
                <a:lnTo>
                  <a:pt x="524168" y="4741193"/>
                </a:lnTo>
                <a:lnTo>
                  <a:pt x="518819" y="4734571"/>
                </a:lnTo>
                <a:lnTo>
                  <a:pt x="514234" y="4727694"/>
                </a:lnTo>
                <a:lnTo>
                  <a:pt x="509395" y="4720818"/>
                </a:lnTo>
                <a:lnTo>
                  <a:pt x="504556" y="4713941"/>
                </a:lnTo>
                <a:lnTo>
                  <a:pt x="499972" y="4706554"/>
                </a:lnTo>
                <a:lnTo>
                  <a:pt x="495641" y="4699423"/>
                </a:lnTo>
                <a:lnTo>
                  <a:pt x="491566" y="4692291"/>
                </a:lnTo>
                <a:lnTo>
                  <a:pt x="487491" y="4684905"/>
                </a:lnTo>
                <a:lnTo>
                  <a:pt x="483416" y="4677264"/>
                </a:lnTo>
                <a:lnTo>
                  <a:pt x="479850" y="4669878"/>
                </a:lnTo>
                <a:lnTo>
                  <a:pt x="476284" y="4667331"/>
                </a:lnTo>
                <a:lnTo>
                  <a:pt x="473228" y="4664275"/>
                </a:lnTo>
                <a:lnTo>
                  <a:pt x="466861" y="4658671"/>
                </a:lnTo>
                <a:lnTo>
                  <a:pt x="461257" y="4652559"/>
                </a:lnTo>
                <a:lnTo>
                  <a:pt x="455909" y="4646446"/>
                </a:lnTo>
                <a:lnTo>
                  <a:pt x="450815" y="4639824"/>
                </a:lnTo>
                <a:lnTo>
                  <a:pt x="446230" y="4633202"/>
                </a:lnTo>
                <a:lnTo>
                  <a:pt x="441900" y="4626325"/>
                </a:lnTo>
                <a:lnTo>
                  <a:pt x="438080" y="4619448"/>
                </a:lnTo>
                <a:lnTo>
                  <a:pt x="434259" y="4612062"/>
                </a:lnTo>
                <a:lnTo>
                  <a:pt x="430439" y="4604930"/>
                </a:lnTo>
                <a:lnTo>
                  <a:pt x="423053" y="4590412"/>
                </a:lnTo>
                <a:lnTo>
                  <a:pt x="415666" y="4575640"/>
                </a:lnTo>
                <a:lnTo>
                  <a:pt x="411846" y="4568763"/>
                </a:lnTo>
                <a:lnTo>
                  <a:pt x="407771" y="4561632"/>
                </a:lnTo>
                <a:lnTo>
                  <a:pt x="382810" y="4528266"/>
                </a:lnTo>
                <a:lnTo>
                  <a:pt x="261574" y="4348450"/>
                </a:lnTo>
                <a:lnTo>
                  <a:pt x="174213" y="4224922"/>
                </a:lnTo>
                <a:lnTo>
                  <a:pt x="169374" y="4219573"/>
                </a:lnTo>
                <a:lnTo>
                  <a:pt x="164789" y="4213715"/>
                </a:lnTo>
                <a:lnTo>
                  <a:pt x="160205" y="4208112"/>
                </a:lnTo>
                <a:lnTo>
                  <a:pt x="156130" y="4202254"/>
                </a:lnTo>
                <a:lnTo>
                  <a:pt x="147979" y="4190283"/>
                </a:lnTo>
                <a:lnTo>
                  <a:pt x="140338" y="4178312"/>
                </a:lnTo>
                <a:lnTo>
                  <a:pt x="133207" y="4165832"/>
                </a:lnTo>
                <a:lnTo>
                  <a:pt x="126075" y="4153352"/>
                </a:lnTo>
                <a:lnTo>
                  <a:pt x="119453" y="4140362"/>
                </a:lnTo>
                <a:lnTo>
                  <a:pt x="113086" y="4127882"/>
                </a:lnTo>
                <a:lnTo>
                  <a:pt x="100351" y="4102157"/>
                </a:lnTo>
                <a:lnTo>
                  <a:pt x="93729" y="4089677"/>
                </a:lnTo>
                <a:lnTo>
                  <a:pt x="87107" y="4076942"/>
                </a:lnTo>
                <a:lnTo>
                  <a:pt x="80485" y="4064462"/>
                </a:lnTo>
                <a:lnTo>
                  <a:pt x="72844" y="4051982"/>
                </a:lnTo>
                <a:lnTo>
                  <a:pt x="65457" y="4039756"/>
                </a:lnTo>
                <a:lnTo>
                  <a:pt x="57307" y="4028040"/>
                </a:lnTo>
                <a:lnTo>
                  <a:pt x="54251" y="4022182"/>
                </a:lnTo>
                <a:lnTo>
                  <a:pt x="51449" y="4016324"/>
                </a:lnTo>
                <a:lnTo>
                  <a:pt x="48393" y="4010721"/>
                </a:lnTo>
                <a:lnTo>
                  <a:pt x="45846" y="4004863"/>
                </a:lnTo>
                <a:lnTo>
                  <a:pt x="41261" y="3993147"/>
                </a:lnTo>
                <a:lnTo>
                  <a:pt x="37186" y="3981685"/>
                </a:lnTo>
                <a:lnTo>
                  <a:pt x="33875" y="3969969"/>
                </a:lnTo>
                <a:lnTo>
                  <a:pt x="30819" y="3957999"/>
                </a:lnTo>
                <a:lnTo>
                  <a:pt x="28526" y="3945773"/>
                </a:lnTo>
                <a:lnTo>
                  <a:pt x="26743" y="3933548"/>
                </a:lnTo>
                <a:lnTo>
                  <a:pt x="25215" y="3921577"/>
                </a:lnTo>
                <a:lnTo>
                  <a:pt x="24196" y="3909351"/>
                </a:lnTo>
                <a:lnTo>
                  <a:pt x="23687" y="3897126"/>
                </a:lnTo>
                <a:lnTo>
                  <a:pt x="23687" y="3884900"/>
                </a:lnTo>
                <a:lnTo>
                  <a:pt x="23942" y="3872420"/>
                </a:lnTo>
                <a:lnTo>
                  <a:pt x="24451" y="3860195"/>
                </a:lnTo>
                <a:lnTo>
                  <a:pt x="25470" y="3847715"/>
                </a:lnTo>
                <a:lnTo>
                  <a:pt x="26743" y="3835234"/>
                </a:lnTo>
                <a:lnTo>
                  <a:pt x="31837" y="3829631"/>
                </a:lnTo>
                <a:lnTo>
                  <a:pt x="31073" y="3829376"/>
                </a:lnTo>
                <a:lnTo>
                  <a:pt x="29800" y="3830650"/>
                </a:lnTo>
                <a:lnTo>
                  <a:pt x="28526" y="3831923"/>
                </a:lnTo>
                <a:lnTo>
                  <a:pt x="26743" y="3835234"/>
                </a:lnTo>
                <a:lnTo>
                  <a:pt x="23687" y="3827339"/>
                </a:lnTo>
                <a:lnTo>
                  <a:pt x="21140" y="3819443"/>
                </a:lnTo>
                <a:lnTo>
                  <a:pt x="18848" y="3811548"/>
                </a:lnTo>
                <a:lnTo>
                  <a:pt x="17320" y="3803652"/>
                </a:lnTo>
                <a:lnTo>
                  <a:pt x="15791" y="3795756"/>
                </a:lnTo>
                <a:lnTo>
                  <a:pt x="14518" y="3787861"/>
                </a:lnTo>
                <a:lnTo>
                  <a:pt x="13754" y="3779710"/>
                </a:lnTo>
                <a:lnTo>
                  <a:pt x="13244" y="3771815"/>
                </a:lnTo>
                <a:lnTo>
                  <a:pt x="12990" y="3763919"/>
                </a:lnTo>
                <a:lnTo>
                  <a:pt x="12990" y="3755769"/>
                </a:lnTo>
                <a:lnTo>
                  <a:pt x="13244" y="3747618"/>
                </a:lnTo>
                <a:lnTo>
                  <a:pt x="13499" y="3739723"/>
                </a:lnTo>
                <a:lnTo>
                  <a:pt x="15027" y="3723422"/>
                </a:lnTo>
                <a:lnTo>
                  <a:pt x="16556" y="3707376"/>
                </a:lnTo>
                <a:lnTo>
                  <a:pt x="14518" y="3691585"/>
                </a:lnTo>
                <a:lnTo>
                  <a:pt x="12735" y="3676048"/>
                </a:lnTo>
                <a:lnTo>
                  <a:pt x="11462" y="3660257"/>
                </a:lnTo>
                <a:lnTo>
                  <a:pt x="10952" y="3652616"/>
                </a:lnTo>
                <a:lnTo>
                  <a:pt x="10443" y="3644721"/>
                </a:lnTo>
                <a:lnTo>
                  <a:pt x="10443" y="3636825"/>
                </a:lnTo>
                <a:lnTo>
                  <a:pt x="10443" y="3629184"/>
                </a:lnTo>
                <a:lnTo>
                  <a:pt x="10697" y="3621034"/>
                </a:lnTo>
                <a:lnTo>
                  <a:pt x="10952" y="3613393"/>
                </a:lnTo>
                <a:lnTo>
                  <a:pt x="11716" y="3605752"/>
                </a:lnTo>
                <a:lnTo>
                  <a:pt x="12735" y="3597602"/>
                </a:lnTo>
                <a:lnTo>
                  <a:pt x="14009" y="3589961"/>
                </a:lnTo>
                <a:lnTo>
                  <a:pt x="16046" y="3582065"/>
                </a:lnTo>
                <a:lnTo>
                  <a:pt x="13244" y="3579009"/>
                </a:lnTo>
                <a:lnTo>
                  <a:pt x="11207" y="3575952"/>
                </a:lnTo>
                <a:lnTo>
                  <a:pt x="9169" y="3572641"/>
                </a:lnTo>
                <a:lnTo>
                  <a:pt x="7132" y="3569840"/>
                </a:lnTo>
                <a:lnTo>
                  <a:pt x="5604" y="3566274"/>
                </a:lnTo>
                <a:lnTo>
                  <a:pt x="4075" y="3563218"/>
                </a:lnTo>
                <a:lnTo>
                  <a:pt x="2547" y="3559906"/>
                </a:lnTo>
                <a:lnTo>
                  <a:pt x="1783" y="3556341"/>
                </a:lnTo>
                <a:lnTo>
                  <a:pt x="1019" y="3553030"/>
                </a:lnTo>
                <a:lnTo>
                  <a:pt x="510" y="3549464"/>
                </a:lnTo>
                <a:lnTo>
                  <a:pt x="0" y="3546153"/>
                </a:lnTo>
                <a:lnTo>
                  <a:pt x="0" y="3542332"/>
                </a:lnTo>
                <a:lnTo>
                  <a:pt x="0" y="3539021"/>
                </a:lnTo>
                <a:lnTo>
                  <a:pt x="255" y="3535201"/>
                </a:lnTo>
                <a:lnTo>
                  <a:pt x="1019" y="3531380"/>
                </a:lnTo>
                <a:lnTo>
                  <a:pt x="1528" y="3527815"/>
                </a:lnTo>
                <a:lnTo>
                  <a:pt x="1528" y="3512023"/>
                </a:lnTo>
                <a:lnTo>
                  <a:pt x="1528" y="3496232"/>
                </a:lnTo>
                <a:lnTo>
                  <a:pt x="764" y="3464904"/>
                </a:lnTo>
                <a:lnTo>
                  <a:pt x="764" y="3449113"/>
                </a:lnTo>
                <a:lnTo>
                  <a:pt x="1274" y="3433831"/>
                </a:lnTo>
                <a:lnTo>
                  <a:pt x="1528" y="3425936"/>
                </a:lnTo>
                <a:lnTo>
                  <a:pt x="2038" y="3418295"/>
                </a:lnTo>
                <a:lnTo>
                  <a:pt x="2802" y="3410654"/>
                </a:lnTo>
                <a:lnTo>
                  <a:pt x="3821" y="3402758"/>
                </a:lnTo>
                <a:lnTo>
                  <a:pt x="6622" y="3383910"/>
                </a:lnTo>
                <a:lnTo>
                  <a:pt x="7896" y="3375251"/>
                </a:lnTo>
                <a:lnTo>
                  <a:pt x="9679" y="3367100"/>
                </a:lnTo>
                <a:lnTo>
                  <a:pt x="11462" y="3359460"/>
                </a:lnTo>
                <a:lnTo>
                  <a:pt x="13244" y="3352328"/>
                </a:lnTo>
                <a:lnTo>
                  <a:pt x="15537" y="3345706"/>
                </a:lnTo>
                <a:lnTo>
                  <a:pt x="17829" y="3339338"/>
                </a:lnTo>
                <a:lnTo>
                  <a:pt x="20121" y="3333480"/>
                </a:lnTo>
                <a:lnTo>
                  <a:pt x="22923" y="3328132"/>
                </a:lnTo>
                <a:lnTo>
                  <a:pt x="25725" y="3323038"/>
                </a:lnTo>
                <a:lnTo>
                  <a:pt x="29036" y="3318453"/>
                </a:lnTo>
                <a:lnTo>
                  <a:pt x="32601" y="3314123"/>
                </a:lnTo>
                <a:lnTo>
                  <a:pt x="36422" y="3310558"/>
                </a:lnTo>
                <a:lnTo>
                  <a:pt x="40497" y="3306737"/>
                </a:lnTo>
                <a:lnTo>
                  <a:pt x="45082" y="3303935"/>
                </a:lnTo>
                <a:lnTo>
                  <a:pt x="49666" y="3300879"/>
                </a:lnTo>
                <a:lnTo>
                  <a:pt x="54760" y="3298587"/>
                </a:lnTo>
                <a:lnTo>
                  <a:pt x="60363" y="3296295"/>
                </a:lnTo>
                <a:lnTo>
                  <a:pt x="66222" y="3294512"/>
                </a:lnTo>
                <a:lnTo>
                  <a:pt x="72589" y="3292984"/>
                </a:lnTo>
                <a:lnTo>
                  <a:pt x="79720" y="3291710"/>
                </a:lnTo>
                <a:lnTo>
                  <a:pt x="86852" y="3290437"/>
                </a:lnTo>
                <a:lnTo>
                  <a:pt x="94493" y="3289672"/>
                </a:lnTo>
                <a:lnTo>
                  <a:pt x="102898" y="3289163"/>
                </a:lnTo>
                <a:lnTo>
                  <a:pt x="111558" y="3288654"/>
                </a:lnTo>
                <a:lnTo>
                  <a:pt x="120981" y="3288654"/>
                </a:lnTo>
                <a:lnTo>
                  <a:pt x="130660" y="3288654"/>
                </a:lnTo>
                <a:lnTo>
                  <a:pt x="152055" y="3289163"/>
                </a:lnTo>
                <a:lnTo>
                  <a:pt x="175996" y="3290437"/>
                </a:lnTo>
                <a:lnTo>
                  <a:pt x="381537" y="3290182"/>
                </a:lnTo>
                <a:lnTo>
                  <a:pt x="351992" y="3213518"/>
                </a:lnTo>
                <a:lnTo>
                  <a:pt x="322192" y="3137109"/>
                </a:lnTo>
                <a:lnTo>
                  <a:pt x="278130" y="3011288"/>
                </a:lnTo>
                <a:lnTo>
                  <a:pt x="275328" y="3003902"/>
                </a:lnTo>
                <a:lnTo>
                  <a:pt x="272272" y="2996261"/>
                </a:lnTo>
                <a:lnTo>
                  <a:pt x="269725" y="2988620"/>
                </a:lnTo>
                <a:lnTo>
                  <a:pt x="267433" y="2980979"/>
                </a:lnTo>
                <a:lnTo>
                  <a:pt x="262848" y="2965443"/>
                </a:lnTo>
                <a:lnTo>
                  <a:pt x="259028" y="2950161"/>
                </a:lnTo>
                <a:lnTo>
                  <a:pt x="255971" y="2934624"/>
                </a:lnTo>
                <a:lnTo>
                  <a:pt x="253169" y="2918833"/>
                </a:lnTo>
                <a:lnTo>
                  <a:pt x="250877" y="2903551"/>
                </a:lnTo>
                <a:lnTo>
                  <a:pt x="249094" y="2887760"/>
                </a:lnTo>
                <a:lnTo>
                  <a:pt x="248076" y="2872223"/>
                </a:lnTo>
                <a:lnTo>
                  <a:pt x="247311" y="2856177"/>
                </a:lnTo>
                <a:lnTo>
                  <a:pt x="246802" y="2840386"/>
                </a:lnTo>
                <a:lnTo>
                  <a:pt x="246802" y="2824340"/>
                </a:lnTo>
                <a:lnTo>
                  <a:pt x="247311" y="2808804"/>
                </a:lnTo>
                <a:lnTo>
                  <a:pt x="247821" y="2792758"/>
                </a:lnTo>
                <a:lnTo>
                  <a:pt x="248840" y="2776712"/>
                </a:lnTo>
                <a:lnTo>
                  <a:pt x="250113" y="2760921"/>
                </a:lnTo>
                <a:lnTo>
                  <a:pt x="247566" y="2552578"/>
                </a:lnTo>
                <a:lnTo>
                  <a:pt x="250623" y="2456048"/>
                </a:lnTo>
                <a:lnTo>
                  <a:pt x="251896" y="2450444"/>
                </a:lnTo>
                <a:lnTo>
                  <a:pt x="253169" y="2444841"/>
                </a:lnTo>
                <a:lnTo>
                  <a:pt x="254698" y="2439492"/>
                </a:lnTo>
                <a:lnTo>
                  <a:pt x="256735" y="2434653"/>
                </a:lnTo>
                <a:lnTo>
                  <a:pt x="258518" y="2430069"/>
                </a:lnTo>
                <a:lnTo>
                  <a:pt x="260556" y="2425484"/>
                </a:lnTo>
                <a:lnTo>
                  <a:pt x="263103" y="2421154"/>
                </a:lnTo>
                <a:lnTo>
                  <a:pt x="265395" y="2417079"/>
                </a:lnTo>
                <a:lnTo>
                  <a:pt x="268197" y="2413513"/>
                </a:lnTo>
                <a:lnTo>
                  <a:pt x="270998" y="2409947"/>
                </a:lnTo>
                <a:lnTo>
                  <a:pt x="274055" y="2406891"/>
                </a:lnTo>
                <a:lnTo>
                  <a:pt x="276856" y="2403835"/>
                </a:lnTo>
                <a:lnTo>
                  <a:pt x="280167" y="2401033"/>
                </a:lnTo>
                <a:lnTo>
                  <a:pt x="283478" y="2398231"/>
                </a:lnTo>
                <a:lnTo>
                  <a:pt x="287044" y="2396194"/>
                </a:lnTo>
                <a:lnTo>
                  <a:pt x="290865" y="2394156"/>
                </a:lnTo>
                <a:lnTo>
                  <a:pt x="294685" y="2391864"/>
                </a:lnTo>
                <a:lnTo>
                  <a:pt x="298760" y="2390336"/>
                </a:lnTo>
                <a:lnTo>
                  <a:pt x="302835" y="2388808"/>
                </a:lnTo>
                <a:lnTo>
                  <a:pt x="306911" y="2387279"/>
                </a:lnTo>
                <a:lnTo>
                  <a:pt x="311241" y="2386261"/>
                </a:lnTo>
                <a:lnTo>
                  <a:pt x="315825" y="2385496"/>
                </a:lnTo>
                <a:lnTo>
                  <a:pt x="320664" y="2384732"/>
                </a:lnTo>
                <a:lnTo>
                  <a:pt x="325249" y="2384223"/>
                </a:lnTo>
                <a:lnTo>
                  <a:pt x="330088" y="2383968"/>
                </a:lnTo>
                <a:lnTo>
                  <a:pt x="335182" y="2383714"/>
                </a:lnTo>
                <a:lnTo>
                  <a:pt x="340276" y="2383714"/>
                </a:lnTo>
                <a:lnTo>
                  <a:pt x="345625" y="2383968"/>
                </a:lnTo>
                <a:lnTo>
                  <a:pt x="356322" y="2384732"/>
                </a:lnTo>
                <a:lnTo>
                  <a:pt x="367783" y="2386261"/>
                </a:lnTo>
                <a:lnTo>
                  <a:pt x="425854" y="2386006"/>
                </a:lnTo>
                <a:lnTo>
                  <a:pt x="496406" y="2382695"/>
                </a:lnTo>
                <a:lnTo>
                  <a:pt x="485708" y="2315709"/>
                </a:lnTo>
                <a:lnTo>
                  <a:pt x="486218" y="2311889"/>
                </a:lnTo>
                <a:lnTo>
                  <a:pt x="486472" y="2307814"/>
                </a:lnTo>
                <a:lnTo>
                  <a:pt x="486218" y="2299918"/>
                </a:lnTo>
                <a:lnTo>
                  <a:pt x="485708" y="2291768"/>
                </a:lnTo>
                <a:lnTo>
                  <a:pt x="484689" y="2283872"/>
                </a:lnTo>
                <a:lnTo>
                  <a:pt x="483161" y="2276231"/>
                </a:lnTo>
                <a:lnTo>
                  <a:pt x="481633" y="2268081"/>
                </a:lnTo>
                <a:lnTo>
                  <a:pt x="478322" y="2252290"/>
                </a:lnTo>
                <a:lnTo>
                  <a:pt x="477049" y="2244394"/>
                </a:lnTo>
                <a:lnTo>
                  <a:pt x="476030" y="2236498"/>
                </a:lnTo>
                <a:lnTo>
                  <a:pt x="475520" y="2228603"/>
                </a:lnTo>
                <a:lnTo>
                  <a:pt x="475266" y="2220453"/>
                </a:lnTo>
                <a:lnTo>
                  <a:pt x="475520" y="2216377"/>
                </a:lnTo>
                <a:lnTo>
                  <a:pt x="476030" y="2212557"/>
                </a:lnTo>
                <a:lnTo>
                  <a:pt x="476539" y="2208482"/>
                </a:lnTo>
                <a:lnTo>
                  <a:pt x="477303" y="2204407"/>
                </a:lnTo>
                <a:lnTo>
                  <a:pt x="478322" y="2200586"/>
                </a:lnTo>
                <a:lnTo>
                  <a:pt x="479850" y="2196511"/>
                </a:lnTo>
                <a:lnTo>
                  <a:pt x="481378" y="2192436"/>
                </a:lnTo>
                <a:lnTo>
                  <a:pt x="482907" y="2188615"/>
                </a:lnTo>
                <a:lnTo>
                  <a:pt x="480614" y="2177663"/>
                </a:lnTo>
                <a:lnTo>
                  <a:pt x="478322" y="2166457"/>
                </a:lnTo>
                <a:lnTo>
                  <a:pt x="476284" y="2155505"/>
                </a:lnTo>
                <a:lnTo>
                  <a:pt x="474502" y="2144298"/>
                </a:lnTo>
                <a:lnTo>
                  <a:pt x="472973" y="2133091"/>
                </a:lnTo>
                <a:lnTo>
                  <a:pt x="471700" y="2122394"/>
                </a:lnTo>
                <a:lnTo>
                  <a:pt x="470681" y="2111187"/>
                </a:lnTo>
                <a:lnTo>
                  <a:pt x="469917" y="2099981"/>
                </a:lnTo>
                <a:lnTo>
                  <a:pt x="469153" y="2088774"/>
                </a:lnTo>
                <a:lnTo>
                  <a:pt x="468898" y="2077822"/>
                </a:lnTo>
                <a:lnTo>
                  <a:pt x="468898" y="2066615"/>
                </a:lnTo>
                <a:lnTo>
                  <a:pt x="468898" y="2055409"/>
                </a:lnTo>
                <a:lnTo>
                  <a:pt x="469408" y="2044202"/>
                </a:lnTo>
                <a:lnTo>
                  <a:pt x="469917" y="2032995"/>
                </a:lnTo>
                <a:lnTo>
                  <a:pt x="470681" y="2022043"/>
                </a:lnTo>
                <a:lnTo>
                  <a:pt x="471700" y="2010837"/>
                </a:lnTo>
                <a:lnTo>
                  <a:pt x="468134" y="1984093"/>
                </a:lnTo>
                <a:lnTo>
                  <a:pt x="464568" y="1978490"/>
                </a:lnTo>
                <a:lnTo>
                  <a:pt x="462021" y="1972887"/>
                </a:lnTo>
                <a:lnTo>
                  <a:pt x="459474" y="1967538"/>
                </a:lnTo>
                <a:lnTo>
                  <a:pt x="457692" y="1961935"/>
                </a:lnTo>
                <a:lnTo>
                  <a:pt x="456418" y="1956331"/>
                </a:lnTo>
                <a:lnTo>
                  <a:pt x="455654" y="1950728"/>
                </a:lnTo>
                <a:lnTo>
                  <a:pt x="455145" y="1945379"/>
                </a:lnTo>
                <a:lnTo>
                  <a:pt x="455145" y="1939521"/>
                </a:lnTo>
                <a:lnTo>
                  <a:pt x="455399" y="1933918"/>
                </a:lnTo>
                <a:lnTo>
                  <a:pt x="456163" y="1928315"/>
                </a:lnTo>
                <a:lnTo>
                  <a:pt x="457182" y="1922711"/>
                </a:lnTo>
                <a:lnTo>
                  <a:pt x="458456" y="1917108"/>
                </a:lnTo>
                <a:lnTo>
                  <a:pt x="460238" y="1911505"/>
                </a:lnTo>
                <a:lnTo>
                  <a:pt x="462531" y="1905901"/>
                </a:lnTo>
                <a:lnTo>
                  <a:pt x="464823" y="1900298"/>
                </a:lnTo>
                <a:lnTo>
                  <a:pt x="467625" y="1894695"/>
                </a:lnTo>
                <a:lnTo>
                  <a:pt x="468389" y="1889855"/>
                </a:lnTo>
                <a:lnTo>
                  <a:pt x="469153" y="1885271"/>
                </a:lnTo>
                <a:lnTo>
                  <a:pt x="470172" y="1881196"/>
                </a:lnTo>
                <a:lnTo>
                  <a:pt x="471445" y="1876866"/>
                </a:lnTo>
                <a:lnTo>
                  <a:pt x="472973" y="1872791"/>
                </a:lnTo>
                <a:lnTo>
                  <a:pt x="474502" y="1869225"/>
                </a:lnTo>
                <a:lnTo>
                  <a:pt x="476030" y="1865659"/>
                </a:lnTo>
                <a:lnTo>
                  <a:pt x="477813" y="1862093"/>
                </a:lnTo>
                <a:lnTo>
                  <a:pt x="479850" y="1859292"/>
                </a:lnTo>
                <a:lnTo>
                  <a:pt x="481888" y="1855981"/>
                </a:lnTo>
                <a:lnTo>
                  <a:pt x="483925" y="1853434"/>
                </a:lnTo>
                <a:lnTo>
                  <a:pt x="486472" y="1850887"/>
                </a:lnTo>
                <a:lnTo>
                  <a:pt x="489019" y="1848340"/>
                </a:lnTo>
                <a:lnTo>
                  <a:pt x="491566" y="1846047"/>
                </a:lnTo>
                <a:lnTo>
                  <a:pt x="494368" y="1843755"/>
                </a:lnTo>
                <a:lnTo>
                  <a:pt x="497425" y="1841972"/>
                </a:lnTo>
                <a:lnTo>
                  <a:pt x="500226" y="1840189"/>
                </a:lnTo>
                <a:lnTo>
                  <a:pt x="503537" y="1838406"/>
                </a:lnTo>
                <a:lnTo>
                  <a:pt x="506593" y="1836878"/>
                </a:lnTo>
                <a:lnTo>
                  <a:pt x="510159" y="1835859"/>
                </a:lnTo>
                <a:lnTo>
                  <a:pt x="513470" y="1834586"/>
                </a:lnTo>
                <a:lnTo>
                  <a:pt x="517291" y="1833567"/>
                </a:lnTo>
                <a:lnTo>
                  <a:pt x="521111" y="1832548"/>
                </a:lnTo>
                <a:lnTo>
                  <a:pt x="524677" y="1832039"/>
                </a:lnTo>
                <a:lnTo>
                  <a:pt x="532827" y="1831020"/>
                </a:lnTo>
                <a:lnTo>
                  <a:pt x="541232" y="1830511"/>
                </a:lnTo>
                <a:lnTo>
                  <a:pt x="550147" y="1830765"/>
                </a:lnTo>
                <a:lnTo>
                  <a:pt x="559316" y="1831275"/>
                </a:lnTo>
                <a:lnTo>
                  <a:pt x="602869" y="1830256"/>
                </a:lnTo>
                <a:lnTo>
                  <a:pt x="646168" y="1829237"/>
                </a:lnTo>
                <a:lnTo>
                  <a:pt x="685646" y="1828473"/>
                </a:lnTo>
                <a:lnTo>
                  <a:pt x="705257" y="1827964"/>
                </a:lnTo>
                <a:lnTo>
                  <a:pt x="725379" y="1827964"/>
                </a:lnTo>
                <a:lnTo>
                  <a:pt x="744990" y="1827964"/>
                </a:lnTo>
                <a:lnTo>
                  <a:pt x="764347" y="1828473"/>
                </a:lnTo>
                <a:lnTo>
                  <a:pt x="784214" y="1829237"/>
                </a:lnTo>
                <a:lnTo>
                  <a:pt x="803571" y="1830511"/>
                </a:lnTo>
                <a:lnTo>
                  <a:pt x="823182" y="1832294"/>
                </a:lnTo>
                <a:lnTo>
                  <a:pt x="832861" y="1833822"/>
                </a:lnTo>
                <a:lnTo>
                  <a:pt x="842285" y="1835095"/>
                </a:lnTo>
                <a:lnTo>
                  <a:pt x="851963" y="1836624"/>
                </a:lnTo>
                <a:lnTo>
                  <a:pt x="861896" y="1838152"/>
                </a:lnTo>
                <a:lnTo>
                  <a:pt x="871320" y="1840189"/>
                </a:lnTo>
                <a:lnTo>
                  <a:pt x="880744" y="1842227"/>
                </a:lnTo>
                <a:lnTo>
                  <a:pt x="890423" y="1844774"/>
                </a:lnTo>
                <a:lnTo>
                  <a:pt x="899846" y="1847321"/>
                </a:lnTo>
                <a:lnTo>
                  <a:pt x="909270" y="1850122"/>
                </a:lnTo>
                <a:lnTo>
                  <a:pt x="918949" y="1853179"/>
                </a:lnTo>
                <a:lnTo>
                  <a:pt x="928118" y="1856745"/>
                </a:lnTo>
                <a:lnTo>
                  <a:pt x="937542" y="1860056"/>
                </a:lnTo>
                <a:lnTo>
                  <a:pt x="946711" y="1864131"/>
                </a:lnTo>
                <a:lnTo>
                  <a:pt x="956135" y="1867951"/>
                </a:lnTo>
                <a:lnTo>
                  <a:pt x="982623" y="1875338"/>
                </a:lnTo>
                <a:lnTo>
                  <a:pt x="1014460" y="1883233"/>
                </a:lnTo>
                <a:lnTo>
                  <a:pt x="1011149" y="1869989"/>
                </a:lnTo>
                <a:lnTo>
                  <a:pt x="1008602" y="1856999"/>
                </a:lnTo>
                <a:lnTo>
                  <a:pt x="1006310" y="1843755"/>
                </a:lnTo>
                <a:lnTo>
                  <a:pt x="1004527" y="1830765"/>
                </a:lnTo>
                <a:lnTo>
                  <a:pt x="1002999" y="1818031"/>
                </a:lnTo>
                <a:lnTo>
                  <a:pt x="1001725" y="1805296"/>
                </a:lnTo>
                <a:lnTo>
                  <a:pt x="1000707" y="1792816"/>
                </a:lnTo>
                <a:lnTo>
                  <a:pt x="1000452" y="1780336"/>
                </a:lnTo>
                <a:lnTo>
                  <a:pt x="1000452" y="1767601"/>
                </a:lnTo>
                <a:lnTo>
                  <a:pt x="1000707" y="1755120"/>
                </a:lnTo>
                <a:lnTo>
                  <a:pt x="1001725" y="1742640"/>
                </a:lnTo>
                <a:lnTo>
                  <a:pt x="1002999" y="1730415"/>
                </a:lnTo>
                <a:lnTo>
                  <a:pt x="1004527" y="1718189"/>
                </a:lnTo>
                <a:lnTo>
                  <a:pt x="1006565" y="1705709"/>
                </a:lnTo>
                <a:lnTo>
                  <a:pt x="1009112" y="1693484"/>
                </a:lnTo>
                <a:lnTo>
                  <a:pt x="1011913" y="1681258"/>
                </a:lnTo>
                <a:lnTo>
                  <a:pt x="1012168" y="1677947"/>
                </a:lnTo>
                <a:lnTo>
                  <a:pt x="1012168" y="1677692"/>
                </a:lnTo>
                <a:lnTo>
                  <a:pt x="1011913" y="1679220"/>
                </a:lnTo>
                <a:lnTo>
                  <a:pt x="1011913" y="1681258"/>
                </a:lnTo>
                <a:lnTo>
                  <a:pt x="1005291" y="1671580"/>
                </a:lnTo>
                <a:lnTo>
                  <a:pt x="998669" y="1661901"/>
                </a:lnTo>
                <a:lnTo>
                  <a:pt x="893988" y="1523600"/>
                </a:lnTo>
                <a:lnTo>
                  <a:pt x="885074" y="1512648"/>
                </a:lnTo>
                <a:lnTo>
                  <a:pt x="876414" y="1501696"/>
                </a:lnTo>
                <a:lnTo>
                  <a:pt x="868264" y="1490744"/>
                </a:lnTo>
                <a:lnTo>
                  <a:pt x="860368" y="1479538"/>
                </a:lnTo>
                <a:lnTo>
                  <a:pt x="852473" y="1468076"/>
                </a:lnTo>
                <a:lnTo>
                  <a:pt x="845086" y="1456615"/>
                </a:lnTo>
                <a:lnTo>
                  <a:pt x="837955" y="1445154"/>
                </a:lnTo>
                <a:lnTo>
                  <a:pt x="831078" y="1433692"/>
                </a:lnTo>
                <a:lnTo>
                  <a:pt x="824456" y="1421976"/>
                </a:lnTo>
                <a:lnTo>
                  <a:pt x="818088" y="1410260"/>
                </a:lnTo>
                <a:lnTo>
                  <a:pt x="811976" y="1398289"/>
                </a:lnTo>
                <a:lnTo>
                  <a:pt x="806118" y="1386318"/>
                </a:lnTo>
                <a:lnTo>
                  <a:pt x="800769" y="1374348"/>
                </a:lnTo>
                <a:lnTo>
                  <a:pt x="795675" y="1362122"/>
                </a:lnTo>
                <a:lnTo>
                  <a:pt x="790836" y="1349897"/>
                </a:lnTo>
                <a:lnTo>
                  <a:pt x="785997" y="1337671"/>
                </a:lnTo>
                <a:lnTo>
                  <a:pt x="781667" y="1325446"/>
                </a:lnTo>
                <a:lnTo>
                  <a:pt x="777337" y="1312711"/>
                </a:lnTo>
                <a:lnTo>
                  <a:pt x="773771" y="1299976"/>
                </a:lnTo>
                <a:lnTo>
                  <a:pt x="770205" y="1287496"/>
                </a:lnTo>
                <a:lnTo>
                  <a:pt x="766894" y="1274761"/>
                </a:lnTo>
                <a:lnTo>
                  <a:pt x="763838" y="1261771"/>
                </a:lnTo>
                <a:lnTo>
                  <a:pt x="761291" y="1249036"/>
                </a:lnTo>
                <a:lnTo>
                  <a:pt x="758744" y="1235792"/>
                </a:lnTo>
                <a:lnTo>
                  <a:pt x="756706" y="1222548"/>
                </a:lnTo>
                <a:lnTo>
                  <a:pt x="754924" y="1209558"/>
                </a:lnTo>
                <a:lnTo>
                  <a:pt x="753141" y="1196314"/>
                </a:lnTo>
                <a:lnTo>
                  <a:pt x="751867" y="1182560"/>
                </a:lnTo>
                <a:lnTo>
                  <a:pt x="751103" y="1169316"/>
                </a:lnTo>
                <a:lnTo>
                  <a:pt x="750339" y="1155817"/>
                </a:lnTo>
                <a:lnTo>
                  <a:pt x="749830" y="1141809"/>
                </a:lnTo>
                <a:lnTo>
                  <a:pt x="749575" y="1128310"/>
                </a:lnTo>
                <a:lnTo>
                  <a:pt x="749830" y="1126018"/>
                </a:lnTo>
                <a:lnTo>
                  <a:pt x="750084" y="1123471"/>
                </a:lnTo>
                <a:lnTo>
                  <a:pt x="750848" y="1118886"/>
                </a:lnTo>
                <a:lnTo>
                  <a:pt x="752377" y="1113792"/>
                </a:lnTo>
                <a:lnTo>
                  <a:pt x="754159" y="1108953"/>
                </a:lnTo>
                <a:lnTo>
                  <a:pt x="758489" y="1099274"/>
                </a:lnTo>
                <a:lnTo>
                  <a:pt x="760782" y="1094435"/>
                </a:lnTo>
                <a:lnTo>
                  <a:pt x="762564" y="1089596"/>
                </a:lnTo>
                <a:lnTo>
                  <a:pt x="762310" y="1086540"/>
                </a:lnTo>
                <a:lnTo>
                  <a:pt x="762564" y="1083483"/>
                </a:lnTo>
                <a:lnTo>
                  <a:pt x="763583" y="1080427"/>
                </a:lnTo>
                <a:lnTo>
                  <a:pt x="764857" y="1077625"/>
                </a:lnTo>
                <a:lnTo>
                  <a:pt x="762819" y="1072022"/>
                </a:lnTo>
                <a:lnTo>
                  <a:pt x="761036" y="1066418"/>
                </a:lnTo>
                <a:lnTo>
                  <a:pt x="759253" y="1060815"/>
                </a:lnTo>
                <a:lnTo>
                  <a:pt x="757725" y="1055212"/>
                </a:lnTo>
                <a:lnTo>
                  <a:pt x="754924" y="1044005"/>
                </a:lnTo>
                <a:lnTo>
                  <a:pt x="752631" y="1032544"/>
                </a:lnTo>
                <a:lnTo>
                  <a:pt x="751103" y="1021082"/>
                </a:lnTo>
                <a:lnTo>
                  <a:pt x="749830" y="1009621"/>
                </a:lnTo>
                <a:lnTo>
                  <a:pt x="748811" y="998159"/>
                </a:lnTo>
                <a:lnTo>
                  <a:pt x="747792" y="986443"/>
                </a:lnTo>
                <a:lnTo>
                  <a:pt x="747028" y="963266"/>
                </a:lnTo>
                <a:lnTo>
                  <a:pt x="746264" y="940088"/>
                </a:lnTo>
                <a:lnTo>
                  <a:pt x="746009" y="928627"/>
                </a:lnTo>
                <a:lnTo>
                  <a:pt x="745500" y="917166"/>
                </a:lnTo>
                <a:lnTo>
                  <a:pt x="744736" y="905450"/>
                </a:lnTo>
                <a:lnTo>
                  <a:pt x="743717" y="893988"/>
                </a:lnTo>
                <a:lnTo>
                  <a:pt x="743462" y="890932"/>
                </a:lnTo>
                <a:lnTo>
                  <a:pt x="743462" y="887875"/>
                </a:lnTo>
                <a:lnTo>
                  <a:pt x="743717" y="885074"/>
                </a:lnTo>
                <a:lnTo>
                  <a:pt x="744226" y="882017"/>
                </a:lnTo>
                <a:lnTo>
                  <a:pt x="744990" y="879470"/>
                </a:lnTo>
                <a:lnTo>
                  <a:pt x="746009" y="877178"/>
                </a:lnTo>
                <a:lnTo>
                  <a:pt x="747028" y="874377"/>
                </a:lnTo>
                <a:lnTo>
                  <a:pt x="748301" y="872084"/>
                </a:lnTo>
                <a:lnTo>
                  <a:pt x="750084" y="869792"/>
                </a:lnTo>
                <a:lnTo>
                  <a:pt x="751613" y="867754"/>
                </a:lnTo>
                <a:lnTo>
                  <a:pt x="753395" y="865717"/>
                </a:lnTo>
                <a:lnTo>
                  <a:pt x="755688" y="863679"/>
                </a:lnTo>
                <a:lnTo>
                  <a:pt x="757725" y="861896"/>
                </a:lnTo>
                <a:lnTo>
                  <a:pt x="760017" y="860113"/>
                </a:lnTo>
                <a:lnTo>
                  <a:pt x="764857" y="856802"/>
                </a:lnTo>
                <a:lnTo>
                  <a:pt x="770460" y="854255"/>
                </a:lnTo>
                <a:lnTo>
                  <a:pt x="776063" y="851708"/>
                </a:lnTo>
                <a:lnTo>
                  <a:pt x="782176" y="849671"/>
                </a:lnTo>
                <a:lnTo>
                  <a:pt x="788289" y="848143"/>
                </a:lnTo>
                <a:lnTo>
                  <a:pt x="794402" y="846614"/>
                </a:lnTo>
                <a:lnTo>
                  <a:pt x="800514" y="845596"/>
                </a:lnTo>
                <a:lnTo>
                  <a:pt x="806882" y="844832"/>
                </a:lnTo>
                <a:lnTo>
                  <a:pt x="812740" y="844322"/>
                </a:lnTo>
                <a:lnTo>
                  <a:pt x="835917" y="843303"/>
                </a:lnTo>
                <a:lnTo>
                  <a:pt x="859095" y="842030"/>
                </a:lnTo>
                <a:lnTo>
                  <a:pt x="905704" y="839483"/>
                </a:lnTo>
                <a:lnTo>
                  <a:pt x="928882" y="838719"/>
                </a:lnTo>
                <a:lnTo>
                  <a:pt x="952059" y="837955"/>
                </a:lnTo>
                <a:lnTo>
                  <a:pt x="974982" y="837955"/>
                </a:lnTo>
                <a:lnTo>
                  <a:pt x="986698" y="838209"/>
                </a:lnTo>
                <a:lnTo>
                  <a:pt x="998160" y="838464"/>
                </a:lnTo>
                <a:lnTo>
                  <a:pt x="1009621" y="838974"/>
                </a:lnTo>
                <a:lnTo>
                  <a:pt x="1021082" y="839738"/>
                </a:lnTo>
                <a:lnTo>
                  <a:pt x="1032544" y="840756"/>
                </a:lnTo>
                <a:lnTo>
                  <a:pt x="1044005" y="842030"/>
                </a:lnTo>
                <a:lnTo>
                  <a:pt x="1055467" y="843303"/>
                </a:lnTo>
                <a:lnTo>
                  <a:pt x="1066928" y="845086"/>
                </a:lnTo>
                <a:lnTo>
                  <a:pt x="1078135" y="846869"/>
                </a:lnTo>
                <a:lnTo>
                  <a:pt x="1089596" y="849161"/>
                </a:lnTo>
                <a:lnTo>
                  <a:pt x="1100548" y="851708"/>
                </a:lnTo>
                <a:lnTo>
                  <a:pt x="1111755" y="854765"/>
                </a:lnTo>
                <a:lnTo>
                  <a:pt x="1122961" y="857821"/>
                </a:lnTo>
                <a:lnTo>
                  <a:pt x="1134168" y="861387"/>
                </a:lnTo>
                <a:lnTo>
                  <a:pt x="1145375" y="865462"/>
                </a:lnTo>
                <a:lnTo>
                  <a:pt x="1156327" y="869537"/>
                </a:lnTo>
                <a:lnTo>
                  <a:pt x="1167533" y="874377"/>
                </a:lnTo>
                <a:lnTo>
                  <a:pt x="1178485" y="879470"/>
                </a:lnTo>
                <a:lnTo>
                  <a:pt x="1187145" y="882782"/>
                </a:lnTo>
                <a:lnTo>
                  <a:pt x="1196314" y="885838"/>
                </a:lnTo>
                <a:lnTo>
                  <a:pt x="1204465" y="889658"/>
                </a:lnTo>
                <a:lnTo>
                  <a:pt x="1208794" y="891441"/>
                </a:lnTo>
                <a:lnTo>
                  <a:pt x="1212870" y="893734"/>
                </a:lnTo>
                <a:lnTo>
                  <a:pt x="1216435" y="896280"/>
                </a:lnTo>
                <a:lnTo>
                  <a:pt x="1220001" y="898827"/>
                </a:lnTo>
                <a:lnTo>
                  <a:pt x="1223312" y="901629"/>
                </a:lnTo>
                <a:lnTo>
                  <a:pt x="1226623" y="904685"/>
                </a:lnTo>
                <a:lnTo>
                  <a:pt x="1229425" y="908506"/>
                </a:lnTo>
                <a:lnTo>
                  <a:pt x="1232227" y="912326"/>
                </a:lnTo>
                <a:lnTo>
                  <a:pt x="1234264" y="916402"/>
                </a:lnTo>
                <a:lnTo>
                  <a:pt x="1236556" y="920986"/>
                </a:lnTo>
                <a:lnTo>
                  <a:pt x="1307362" y="926335"/>
                </a:lnTo>
                <a:lnTo>
                  <a:pt x="1312966" y="925061"/>
                </a:lnTo>
                <a:lnTo>
                  <a:pt x="1317296" y="923533"/>
                </a:lnTo>
                <a:lnTo>
                  <a:pt x="1321371" y="921750"/>
                </a:lnTo>
                <a:lnTo>
                  <a:pt x="1324427" y="919713"/>
                </a:lnTo>
                <a:lnTo>
                  <a:pt x="1326974" y="917166"/>
                </a:lnTo>
                <a:lnTo>
                  <a:pt x="1328757" y="914873"/>
                </a:lnTo>
                <a:lnTo>
                  <a:pt x="1330285" y="911817"/>
                </a:lnTo>
                <a:lnTo>
                  <a:pt x="1331049" y="909015"/>
                </a:lnTo>
                <a:lnTo>
                  <a:pt x="1331559" y="905704"/>
                </a:lnTo>
                <a:lnTo>
                  <a:pt x="1331559" y="902648"/>
                </a:lnTo>
                <a:lnTo>
                  <a:pt x="1331304" y="899082"/>
                </a:lnTo>
                <a:lnTo>
                  <a:pt x="1331049" y="895516"/>
                </a:lnTo>
                <a:lnTo>
                  <a:pt x="1329521" y="887875"/>
                </a:lnTo>
                <a:lnTo>
                  <a:pt x="1328248" y="879725"/>
                </a:lnTo>
                <a:lnTo>
                  <a:pt x="1325955" y="865971"/>
                </a:lnTo>
                <a:lnTo>
                  <a:pt x="1323154" y="851708"/>
                </a:lnTo>
                <a:lnTo>
                  <a:pt x="1321880" y="844832"/>
                </a:lnTo>
                <a:lnTo>
                  <a:pt x="1320861" y="837955"/>
                </a:lnTo>
                <a:lnTo>
                  <a:pt x="1320097" y="830823"/>
                </a:lnTo>
                <a:lnTo>
                  <a:pt x="1319843" y="823946"/>
                </a:lnTo>
                <a:lnTo>
                  <a:pt x="1319588" y="816815"/>
                </a:lnTo>
                <a:lnTo>
                  <a:pt x="1320097" y="809683"/>
                </a:lnTo>
                <a:lnTo>
                  <a:pt x="1320861" y="802807"/>
                </a:lnTo>
                <a:lnTo>
                  <a:pt x="1321626" y="799241"/>
                </a:lnTo>
                <a:lnTo>
                  <a:pt x="1322390" y="796184"/>
                </a:lnTo>
                <a:lnTo>
                  <a:pt x="1323408" y="792619"/>
                </a:lnTo>
                <a:lnTo>
                  <a:pt x="1324682" y="789308"/>
                </a:lnTo>
                <a:lnTo>
                  <a:pt x="1325955" y="785742"/>
                </a:lnTo>
                <a:lnTo>
                  <a:pt x="1327483" y="782431"/>
                </a:lnTo>
                <a:lnTo>
                  <a:pt x="1329266" y="779120"/>
                </a:lnTo>
                <a:lnTo>
                  <a:pt x="1331559" y="775554"/>
                </a:lnTo>
                <a:lnTo>
                  <a:pt x="1333596" y="772498"/>
                </a:lnTo>
                <a:lnTo>
                  <a:pt x="1336143" y="768932"/>
                </a:lnTo>
                <a:lnTo>
                  <a:pt x="1340473" y="765111"/>
                </a:lnTo>
                <a:lnTo>
                  <a:pt x="1344803" y="761036"/>
                </a:lnTo>
                <a:lnTo>
                  <a:pt x="1349387" y="757216"/>
                </a:lnTo>
                <a:lnTo>
                  <a:pt x="1353972" y="754159"/>
                </a:lnTo>
                <a:lnTo>
                  <a:pt x="1358557" y="750848"/>
                </a:lnTo>
                <a:lnTo>
                  <a:pt x="1363141" y="748047"/>
                </a:lnTo>
                <a:lnTo>
                  <a:pt x="1367980" y="745245"/>
                </a:lnTo>
                <a:lnTo>
                  <a:pt x="1372820" y="742953"/>
                </a:lnTo>
                <a:lnTo>
                  <a:pt x="1377914" y="740660"/>
                </a:lnTo>
                <a:lnTo>
                  <a:pt x="1382753" y="738877"/>
                </a:lnTo>
                <a:lnTo>
                  <a:pt x="1387592" y="737095"/>
                </a:lnTo>
                <a:lnTo>
                  <a:pt x="1392686" y="735566"/>
                </a:lnTo>
                <a:lnTo>
                  <a:pt x="1397780" y="734038"/>
                </a:lnTo>
                <a:lnTo>
                  <a:pt x="1402874" y="732765"/>
                </a:lnTo>
                <a:lnTo>
                  <a:pt x="1408223" y="731746"/>
                </a:lnTo>
                <a:lnTo>
                  <a:pt x="1413317" y="730982"/>
                </a:lnTo>
                <a:lnTo>
                  <a:pt x="1424014" y="729708"/>
                </a:lnTo>
                <a:lnTo>
                  <a:pt x="1434456" y="728690"/>
                </a:lnTo>
                <a:lnTo>
                  <a:pt x="1445154" y="728180"/>
                </a:lnTo>
                <a:lnTo>
                  <a:pt x="1456106" y="728435"/>
                </a:lnTo>
                <a:lnTo>
                  <a:pt x="1467058" y="728690"/>
                </a:lnTo>
                <a:lnTo>
                  <a:pt x="1478264" y="729454"/>
                </a:lnTo>
                <a:lnTo>
                  <a:pt x="1500423" y="731236"/>
                </a:lnTo>
                <a:lnTo>
                  <a:pt x="1557730" y="730218"/>
                </a:lnTo>
                <a:lnTo>
                  <a:pt x="1568937" y="729963"/>
                </a:lnTo>
                <a:lnTo>
                  <a:pt x="1580143" y="729708"/>
                </a:lnTo>
                <a:lnTo>
                  <a:pt x="1602557" y="728435"/>
                </a:lnTo>
                <a:lnTo>
                  <a:pt x="1624715" y="727416"/>
                </a:lnTo>
                <a:lnTo>
                  <a:pt x="1635922" y="727161"/>
                </a:lnTo>
                <a:lnTo>
                  <a:pt x="1647129" y="726907"/>
                </a:lnTo>
                <a:lnTo>
                  <a:pt x="1658081" y="727161"/>
                </a:lnTo>
                <a:lnTo>
                  <a:pt x="1669288" y="727671"/>
                </a:lnTo>
                <a:lnTo>
                  <a:pt x="1680240" y="728690"/>
                </a:lnTo>
                <a:lnTo>
                  <a:pt x="1691192" y="730218"/>
                </a:lnTo>
                <a:lnTo>
                  <a:pt x="1702398" y="732255"/>
                </a:lnTo>
                <a:lnTo>
                  <a:pt x="1707747" y="733274"/>
                </a:lnTo>
                <a:lnTo>
                  <a:pt x="1713350" y="734548"/>
                </a:lnTo>
                <a:lnTo>
                  <a:pt x="1718699" y="736330"/>
                </a:lnTo>
                <a:lnTo>
                  <a:pt x="1724047" y="738113"/>
                </a:lnTo>
                <a:lnTo>
                  <a:pt x="1729651" y="739896"/>
                </a:lnTo>
                <a:lnTo>
                  <a:pt x="1735000" y="742189"/>
                </a:lnTo>
                <a:lnTo>
                  <a:pt x="1744169" y="743207"/>
                </a:lnTo>
                <a:lnTo>
                  <a:pt x="1752574" y="743971"/>
                </a:lnTo>
                <a:lnTo>
                  <a:pt x="1759960" y="743971"/>
                </a:lnTo>
                <a:lnTo>
                  <a:pt x="1766582" y="743717"/>
                </a:lnTo>
                <a:lnTo>
                  <a:pt x="1772440" y="742953"/>
                </a:lnTo>
                <a:lnTo>
                  <a:pt x="1777534" y="741934"/>
                </a:lnTo>
                <a:lnTo>
                  <a:pt x="1781864" y="740151"/>
                </a:lnTo>
                <a:lnTo>
                  <a:pt x="1785430" y="738113"/>
                </a:lnTo>
                <a:lnTo>
                  <a:pt x="1788486" y="736076"/>
                </a:lnTo>
                <a:lnTo>
                  <a:pt x="1791033" y="733274"/>
                </a:lnTo>
                <a:lnTo>
                  <a:pt x="1793070" y="730472"/>
                </a:lnTo>
                <a:lnTo>
                  <a:pt x="1794599" y="727161"/>
                </a:lnTo>
                <a:lnTo>
                  <a:pt x="1795617" y="723850"/>
                </a:lnTo>
                <a:lnTo>
                  <a:pt x="1796382" y="720285"/>
                </a:lnTo>
                <a:lnTo>
                  <a:pt x="1796891" y="716209"/>
                </a:lnTo>
                <a:lnTo>
                  <a:pt x="1796891" y="712389"/>
                </a:lnTo>
                <a:lnTo>
                  <a:pt x="1796636" y="708314"/>
                </a:lnTo>
                <a:lnTo>
                  <a:pt x="1796382" y="703984"/>
                </a:lnTo>
                <a:lnTo>
                  <a:pt x="1795363" y="695324"/>
                </a:lnTo>
                <a:lnTo>
                  <a:pt x="1793835" y="686155"/>
                </a:lnTo>
                <a:lnTo>
                  <a:pt x="1792306" y="677495"/>
                </a:lnTo>
                <a:lnTo>
                  <a:pt x="1791797" y="673166"/>
                </a:lnTo>
                <a:lnTo>
                  <a:pt x="1791542" y="668836"/>
                </a:lnTo>
                <a:lnTo>
                  <a:pt x="1791288" y="664760"/>
                </a:lnTo>
                <a:lnTo>
                  <a:pt x="1791288" y="660685"/>
                </a:lnTo>
                <a:lnTo>
                  <a:pt x="1791797" y="656865"/>
                </a:lnTo>
                <a:lnTo>
                  <a:pt x="1792306" y="653299"/>
                </a:lnTo>
                <a:lnTo>
                  <a:pt x="1793325" y="649733"/>
                </a:lnTo>
                <a:lnTo>
                  <a:pt x="1795108" y="646677"/>
                </a:lnTo>
                <a:lnTo>
                  <a:pt x="1798419" y="643621"/>
                </a:lnTo>
                <a:lnTo>
                  <a:pt x="1801730" y="640819"/>
                </a:lnTo>
                <a:lnTo>
                  <a:pt x="1799947" y="641838"/>
                </a:lnTo>
                <a:lnTo>
                  <a:pt x="1797910" y="643366"/>
                </a:lnTo>
                <a:lnTo>
                  <a:pt x="1796382" y="644894"/>
                </a:lnTo>
                <a:lnTo>
                  <a:pt x="1795108" y="646677"/>
                </a:lnTo>
                <a:lnTo>
                  <a:pt x="1792561" y="604143"/>
                </a:lnTo>
                <a:lnTo>
                  <a:pt x="1794344" y="606180"/>
                </a:lnTo>
                <a:lnTo>
                  <a:pt x="1795872" y="607708"/>
                </a:lnTo>
                <a:lnTo>
                  <a:pt x="1797400" y="608982"/>
                </a:lnTo>
                <a:lnTo>
                  <a:pt x="1798929" y="610000"/>
                </a:lnTo>
                <a:lnTo>
                  <a:pt x="1800711" y="610765"/>
                </a:lnTo>
                <a:lnTo>
                  <a:pt x="1802240" y="611529"/>
                </a:lnTo>
                <a:lnTo>
                  <a:pt x="1805805" y="612293"/>
                </a:lnTo>
                <a:lnTo>
                  <a:pt x="1803258" y="610255"/>
                </a:lnTo>
                <a:lnTo>
                  <a:pt x="1800457" y="608218"/>
                </a:lnTo>
                <a:lnTo>
                  <a:pt x="1796891" y="606435"/>
                </a:lnTo>
                <a:lnTo>
                  <a:pt x="1792561" y="604143"/>
                </a:lnTo>
                <a:lnTo>
                  <a:pt x="1793835" y="534355"/>
                </a:lnTo>
                <a:lnTo>
                  <a:pt x="1791797" y="515508"/>
                </a:lnTo>
                <a:lnTo>
                  <a:pt x="1789760" y="497170"/>
                </a:lnTo>
                <a:lnTo>
                  <a:pt x="1785175" y="460238"/>
                </a:lnTo>
                <a:lnTo>
                  <a:pt x="1783392" y="441646"/>
                </a:lnTo>
                <a:lnTo>
                  <a:pt x="1781864" y="423307"/>
                </a:lnTo>
                <a:lnTo>
                  <a:pt x="1780336" y="404714"/>
                </a:lnTo>
                <a:lnTo>
                  <a:pt x="1779826" y="385867"/>
                </a:lnTo>
                <a:lnTo>
                  <a:pt x="1779572" y="379245"/>
                </a:lnTo>
                <a:lnTo>
                  <a:pt x="1779572" y="372622"/>
                </a:lnTo>
                <a:lnTo>
                  <a:pt x="1779826" y="365746"/>
                </a:lnTo>
                <a:lnTo>
                  <a:pt x="1780336" y="359124"/>
                </a:lnTo>
                <a:lnTo>
                  <a:pt x="1781354" y="352756"/>
                </a:lnTo>
                <a:lnTo>
                  <a:pt x="1782883" y="346643"/>
                </a:lnTo>
                <a:lnTo>
                  <a:pt x="1783901" y="343332"/>
                </a:lnTo>
                <a:lnTo>
                  <a:pt x="1784665" y="340531"/>
                </a:lnTo>
                <a:lnTo>
                  <a:pt x="1785939" y="337729"/>
                </a:lnTo>
                <a:lnTo>
                  <a:pt x="1787212" y="335182"/>
                </a:lnTo>
                <a:lnTo>
                  <a:pt x="1788741" y="332380"/>
                </a:lnTo>
                <a:lnTo>
                  <a:pt x="1790524" y="329833"/>
                </a:lnTo>
                <a:lnTo>
                  <a:pt x="1792306" y="327286"/>
                </a:lnTo>
                <a:lnTo>
                  <a:pt x="1794344" y="325249"/>
                </a:lnTo>
                <a:lnTo>
                  <a:pt x="1796636" y="323211"/>
                </a:lnTo>
                <a:lnTo>
                  <a:pt x="1798929" y="321174"/>
                </a:lnTo>
                <a:lnTo>
                  <a:pt x="1801730" y="319391"/>
                </a:lnTo>
                <a:lnTo>
                  <a:pt x="1804532" y="317863"/>
                </a:lnTo>
                <a:lnTo>
                  <a:pt x="1807843" y="316589"/>
                </a:lnTo>
                <a:lnTo>
                  <a:pt x="1811409" y="315061"/>
                </a:lnTo>
                <a:lnTo>
                  <a:pt x="1814974" y="314042"/>
                </a:lnTo>
                <a:lnTo>
                  <a:pt x="1819050" y="313023"/>
                </a:lnTo>
                <a:lnTo>
                  <a:pt x="1823379" y="312514"/>
                </a:lnTo>
                <a:lnTo>
                  <a:pt x="1827709" y="312005"/>
                </a:lnTo>
                <a:lnTo>
                  <a:pt x="1832549" y="311750"/>
                </a:lnTo>
                <a:lnTo>
                  <a:pt x="1837643" y="312005"/>
                </a:lnTo>
                <a:lnTo>
                  <a:pt x="1893931" y="308184"/>
                </a:lnTo>
                <a:lnTo>
                  <a:pt x="1906920" y="306656"/>
                </a:lnTo>
                <a:lnTo>
                  <a:pt x="1919655" y="305382"/>
                </a:lnTo>
                <a:lnTo>
                  <a:pt x="1932390" y="303854"/>
                </a:lnTo>
                <a:lnTo>
                  <a:pt x="1945125" y="302835"/>
                </a:lnTo>
                <a:lnTo>
                  <a:pt x="1958114" y="302071"/>
                </a:lnTo>
                <a:lnTo>
                  <a:pt x="1970595" y="301562"/>
                </a:lnTo>
                <a:lnTo>
                  <a:pt x="1983330" y="301052"/>
                </a:lnTo>
                <a:lnTo>
                  <a:pt x="1995810" y="301052"/>
                </a:lnTo>
                <a:lnTo>
                  <a:pt x="2008290" y="301052"/>
                </a:lnTo>
                <a:lnTo>
                  <a:pt x="2020770" y="301307"/>
                </a:lnTo>
                <a:lnTo>
                  <a:pt x="2033250" y="301817"/>
                </a:lnTo>
                <a:lnTo>
                  <a:pt x="2045476" y="302326"/>
                </a:lnTo>
                <a:lnTo>
                  <a:pt x="2058211" y="303345"/>
                </a:lnTo>
                <a:lnTo>
                  <a:pt x="2070436" y="304873"/>
                </a:lnTo>
                <a:lnTo>
                  <a:pt x="2082662" y="306401"/>
                </a:lnTo>
                <a:lnTo>
                  <a:pt x="2094887" y="307929"/>
                </a:lnTo>
                <a:lnTo>
                  <a:pt x="2106858" y="310222"/>
                </a:lnTo>
                <a:lnTo>
                  <a:pt x="2118829" y="312514"/>
                </a:lnTo>
                <a:lnTo>
                  <a:pt x="2130799" y="315061"/>
                </a:lnTo>
                <a:lnTo>
                  <a:pt x="2142770" y="318372"/>
                </a:lnTo>
                <a:lnTo>
                  <a:pt x="2154741" y="321428"/>
                </a:lnTo>
                <a:lnTo>
                  <a:pt x="2166457" y="325249"/>
                </a:lnTo>
                <a:lnTo>
                  <a:pt x="2178173" y="329324"/>
                </a:lnTo>
                <a:lnTo>
                  <a:pt x="2189889" y="333654"/>
                </a:lnTo>
                <a:lnTo>
                  <a:pt x="2201351" y="337984"/>
                </a:lnTo>
                <a:lnTo>
                  <a:pt x="2212812" y="343078"/>
                </a:lnTo>
                <a:lnTo>
                  <a:pt x="2224273" y="348426"/>
                </a:lnTo>
                <a:lnTo>
                  <a:pt x="2235735" y="354284"/>
                </a:lnTo>
                <a:lnTo>
                  <a:pt x="2246941" y="360397"/>
                </a:lnTo>
                <a:lnTo>
                  <a:pt x="2258148" y="366765"/>
                </a:lnTo>
                <a:lnTo>
                  <a:pt x="2269355" y="373641"/>
                </a:lnTo>
                <a:lnTo>
                  <a:pt x="2280307" y="381028"/>
                </a:lnTo>
                <a:lnTo>
                  <a:pt x="2287184" y="385103"/>
                </a:lnTo>
                <a:lnTo>
                  <a:pt x="2293806" y="389178"/>
                </a:lnTo>
                <a:lnTo>
                  <a:pt x="2300937" y="392998"/>
                </a:lnTo>
                <a:lnTo>
                  <a:pt x="2308069" y="396309"/>
                </a:lnTo>
                <a:lnTo>
                  <a:pt x="2322841" y="402932"/>
                </a:lnTo>
                <a:lnTo>
                  <a:pt x="2329973" y="406497"/>
                </a:lnTo>
                <a:lnTo>
                  <a:pt x="2337104" y="409808"/>
                </a:lnTo>
                <a:lnTo>
                  <a:pt x="2350858" y="396309"/>
                </a:lnTo>
                <a:lnTo>
                  <a:pt x="2343472" y="389687"/>
                </a:lnTo>
                <a:lnTo>
                  <a:pt x="2337104" y="383575"/>
                </a:lnTo>
                <a:lnTo>
                  <a:pt x="2331756" y="377716"/>
                </a:lnTo>
                <a:lnTo>
                  <a:pt x="2327935" y="372113"/>
                </a:lnTo>
                <a:lnTo>
                  <a:pt x="2325898" y="369566"/>
                </a:lnTo>
                <a:lnTo>
                  <a:pt x="2324624" y="367019"/>
                </a:lnTo>
                <a:lnTo>
                  <a:pt x="2323605" y="364727"/>
                </a:lnTo>
                <a:lnTo>
                  <a:pt x="2322841" y="362435"/>
                </a:lnTo>
                <a:lnTo>
                  <a:pt x="2322332" y="360397"/>
                </a:lnTo>
                <a:lnTo>
                  <a:pt x="2322077" y="358359"/>
                </a:lnTo>
                <a:lnTo>
                  <a:pt x="2322077" y="356322"/>
                </a:lnTo>
                <a:lnTo>
                  <a:pt x="2322587" y="354539"/>
                </a:lnTo>
                <a:lnTo>
                  <a:pt x="2323351" y="353011"/>
                </a:lnTo>
                <a:lnTo>
                  <a:pt x="2324115" y="351483"/>
                </a:lnTo>
                <a:lnTo>
                  <a:pt x="2325388" y="349700"/>
                </a:lnTo>
                <a:lnTo>
                  <a:pt x="2326916" y="348426"/>
                </a:lnTo>
                <a:lnTo>
                  <a:pt x="2329209" y="347407"/>
                </a:lnTo>
                <a:lnTo>
                  <a:pt x="2331246" y="346134"/>
                </a:lnTo>
                <a:lnTo>
                  <a:pt x="2334048" y="345115"/>
                </a:lnTo>
                <a:lnTo>
                  <a:pt x="2336850" y="344351"/>
                </a:lnTo>
                <a:lnTo>
                  <a:pt x="2340415" y="343587"/>
                </a:lnTo>
                <a:lnTo>
                  <a:pt x="2343726" y="343078"/>
                </a:lnTo>
                <a:lnTo>
                  <a:pt x="2347802" y="342568"/>
                </a:lnTo>
                <a:lnTo>
                  <a:pt x="2352131" y="342314"/>
                </a:lnTo>
                <a:lnTo>
                  <a:pt x="2361810" y="342059"/>
                </a:lnTo>
                <a:lnTo>
                  <a:pt x="2373017" y="342314"/>
                </a:lnTo>
                <a:lnTo>
                  <a:pt x="2373271" y="338493"/>
                </a:lnTo>
                <a:lnTo>
                  <a:pt x="2373526" y="335182"/>
                </a:lnTo>
                <a:lnTo>
                  <a:pt x="2373271" y="331616"/>
                </a:lnTo>
                <a:lnTo>
                  <a:pt x="2372507" y="328815"/>
                </a:lnTo>
                <a:lnTo>
                  <a:pt x="2371743" y="325758"/>
                </a:lnTo>
                <a:lnTo>
                  <a:pt x="2370470" y="322957"/>
                </a:lnTo>
                <a:lnTo>
                  <a:pt x="2368941" y="320155"/>
                </a:lnTo>
                <a:lnTo>
                  <a:pt x="2367159" y="317863"/>
                </a:lnTo>
                <a:lnTo>
                  <a:pt x="2365376" y="315061"/>
                </a:lnTo>
                <a:lnTo>
                  <a:pt x="2363338" y="313023"/>
                </a:lnTo>
                <a:lnTo>
                  <a:pt x="2358499" y="308439"/>
                </a:lnTo>
                <a:lnTo>
                  <a:pt x="2353405" y="304618"/>
                </a:lnTo>
                <a:lnTo>
                  <a:pt x="2348056" y="300543"/>
                </a:lnTo>
                <a:lnTo>
                  <a:pt x="2342962" y="296468"/>
                </a:lnTo>
                <a:lnTo>
                  <a:pt x="2337868" y="292648"/>
                </a:lnTo>
                <a:lnTo>
                  <a:pt x="2333284" y="288063"/>
                </a:lnTo>
                <a:lnTo>
                  <a:pt x="2331246" y="285771"/>
                </a:lnTo>
                <a:lnTo>
                  <a:pt x="2329463" y="283478"/>
                </a:lnTo>
                <a:lnTo>
                  <a:pt x="2327935" y="280931"/>
                </a:lnTo>
                <a:lnTo>
                  <a:pt x="2326407" y="278384"/>
                </a:lnTo>
                <a:lnTo>
                  <a:pt x="2325388" y="275583"/>
                </a:lnTo>
                <a:lnTo>
                  <a:pt x="2324624" y="272526"/>
                </a:lnTo>
                <a:lnTo>
                  <a:pt x="2324115" y="269725"/>
                </a:lnTo>
                <a:lnTo>
                  <a:pt x="2323860" y="266159"/>
                </a:lnTo>
                <a:lnTo>
                  <a:pt x="2324115" y="262848"/>
                </a:lnTo>
                <a:lnTo>
                  <a:pt x="2324879" y="259027"/>
                </a:lnTo>
                <a:lnTo>
                  <a:pt x="2338123" y="237123"/>
                </a:lnTo>
                <a:lnTo>
                  <a:pt x="2351877" y="214965"/>
                </a:lnTo>
                <a:lnTo>
                  <a:pt x="2345000" y="210635"/>
                </a:lnTo>
                <a:lnTo>
                  <a:pt x="2338632" y="206050"/>
                </a:lnTo>
                <a:lnTo>
                  <a:pt x="2335576" y="203503"/>
                </a:lnTo>
                <a:lnTo>
                  <a:pt x="2332520" y="200956"/>
                </a:lnTo>
                <a:lnTo>
                  <a:pt x="2329973" y="198409"/>
                </a:lnTo>
                <a:lnTo>
                  <a:pt x="2327171" y="195608"/>
                </a:lnTo>
                <a:lnTo>
                  <a:pt x="2325133" y="192806"/>
                </a:lnTo>
                <a:lnTo>
                  <a:pt x="2323351" y="189750"/>
                </a:lnTo>
                <a:lnTo>
                  <a:pt x="2321568" y="186693"/>
                </a:lnTo>
                <a:lnTo>
                  <a:pt x="2320549" y="183128"/>
                </a:lnTo>
                <a:lnTo>
                  <a:pt x="2320040" y="179562"/>
                </a:lnTo>
                <a:lnTo>
                  <a:pt x="2320040" y="175996"/>
                </a:lnTo>
                <a:lnTo>
                  <a:pt x="2320549" y="171666"/>
                </a:lnTo>
                <a:lnTo>
                  <a:pt x="2321568" y="167336"/>
                </a:lnTo>
                <a:lnTo>
                  <a:pt x="2323351" y="163516"/>
                </a:lnTo>
                <a:lnTo>
                  <a:pt x="2325388" y="159950"/>
                </a:lnTo>
                <a:lnTo>
                  <a:pt x="2327426" y="157403"/>
                </a:lnTo>
                <a:lnTo>
                  <a:pt x="2329973" y="155111"/>
                </a:lnTo>
                <a:lnTo>
                  <a:pt x="2332520" y="153328"/>
                </a:lnTo>
                <a:lnTo>
                  <a:pt x="2335576" y="152309"/>
                </a:lnTo>
                <a:lnTo>
                  <a:pt x="2338378" y="151545"/>
                </a:lnTo>
                <a:lnTo>
                  <a:pt x="2341689" y="151036"/>
                </a:lnTo>
                <a:lnTo>
                  <a:pt x="2344745" y="151036"/>
                </a:lnTo>
                <a:lnTo>
                  <a:pt x="2348311" y="151290"/>
                </a:lnTo>
                <a:lnTo>
                  <a:pt x="2351877" y="151545"/>
                </a:lnTo>
                <a:lnTo>
                  <a:pt x="2355188" y="152055"/>
                </a:lnTo>
                <a:lnTo>
                  <a:pt x="2362320" y="153583"/>
                </a:lnTo>
                <a:lnTo>
                  <a:pt x="2369451" y="155111"/>
                </a:lnTo>
                <a:lnTo>
                  <a:pt x="2373017" y="155620"/>
                </a:lnTo>
                <a:lnTo>
                  <a:pt x="2376328" y="155875"/>
                </a:lnTo>
                <a:lnTo>
                  <a:pt x="2378875" y="155875"/>
                </a:lnTo>
                <a:lnTo>
                  <a:pt x="2381676" y="155620"/>
                </a:lnTo>
                <a:lnTo>
                  <a:pt x="2383969" y="154856"/>
                </a:lnTo>
                <a:lnTo>
                  <a:pt x="2385751" y="154092"/>
                </a:lnTo>
                <a:lnTo>
                  <a:pt x="2387534" y="152819"/>
                </a:lnTo>
                <a:lnTo>
                  <a:pt x="2389063" y="151290"/>
                </a:lnTo>
                <a:lnTo>
                  <a:pt x="2390081" y="149508"/>
                </a:lnTo>
                <a:lnTo>
                  <a:pt x="2391100" y="147725"/>
                </a:lnTo>
                <a:lnTo>
                  <a:pt x="2391864" y="145687"/>
                </a:lnTo>
                <a:lnTo>
                  <a:pt x="2392628" y="143140"/>
                </a:lnTo>
                <a:lnTo>
                  <a:pt x="2393138" y="140848"/>
                </a:lnTo>
                <a:lnTo>
                  <a:pt x="2393392" y="138046"/>
                </a:lnTo>
                <a:lnTo>
                  <a:pt x="2393392" y="132443"/>
                </a:lnTo>
                <a:lnTo>
                  <a:pt x="2378620" y="120472"/>
                </a:lnTo>
                <a:lnTo>
                  <a:pt x="2376837" y="117670"/>
                </a:lnTo>
                <a:lnTo>
                  <a:pt x="2374290" y="114614"/>
                </a:lnTo>
                <a:lnTo>
                  <a:pt x="2371743" y="111812"/>
                </a:lnTo>
                <a:lnTo>
                  <a:pt x="2369196" y="109011"/>
                </a:lnTo>
                <a:lnTo>
                  <a:pt x="2363338" y="104171"/>
                </a:lnTo>
                <a:lnTo>
                  <a:pt x="2356716" y="99077"/>
                </a:lnTo>
                <a:lnTo>
                  <a:pt x="2343217" y="89399"/>
                </a:lnTo>
                <a:lnTo>
                  <a:pt x="2336850" y="84560"/>
                </a:lnTo>
                <a:lnTo>
                  <a:pt x="2330737" y="79466"/>
                </a:lnTo>
                <a:lnTo>
                  <a:pt x="2327935" y="76919"/>
                </a:lnTo>
                <a:lnTo>
                  <a:pt x="2325133" y="74117"/>
                </a:lnTo>
                <a:lnTo>
                  <a:pt x="2322841" y="71315"/>
                </a:lnTo>
                <a:lnTo>
                  <a:pt x="2320549" y="68514"/>
                </a:lnTo>
                <a:lnTo>
                  <a:pt x="2318766" y="65203"/>
                </a:lnTo>
                <a:lnTo>
                  <a:pt x="2317238" y="62146"/>
                </a:lnTo>
                <a:lnTo>
                  <a:pt x="2315710" y="58581"/>
                </a:lnTo>
                <a:lnTo>
                  <a:pt x="2314691" y="55015"/>
                </a:lnTo>
                <a:lnTo>
                  <a:pt x="2314181" y="51449"/>
                </a:lnTo>
                <a:lnTo>
                  <a:pt x="2313927" y="47374"/>
                </a:lnTo>
                <a:lnTo>
                  <a:pt x="2314181" y="43044"/>
                </a:lnTo>
                <a:lnTo>
                  <a:pt x="2314691" y="38969"/>
                </a:lnTo>
                <a:lnTo>
                  <a:pt x="2316219" y="34384"/>
                </a:lnTo>
                <a:lnTo>
                  <a:pt x="2317747" y="29290"/>
                </a:lnTo>
                <a:lnTo>
                  <a:pt x="2319785" y="24196"/>
                </a:lnTo>
                <a:lnTo>
                  <a:pt x="2322841" y="18848"/>
                </a:lnTo>
                <a:lnTo>
                  <a:pt x="2331501" y="16046"/>
                </a:lnTo>
                <a:lnTo>
                  <a:pt x="2340415" y="13244"/>
                </a:lnTo>
                <a:lnTo>
                  <a:pt x="2349330" y="10952"/>
                </a:lnTo>
                <a:lnTo>
                  <a:pt x="2358244" y="8660"/>
                </a:lnTo>
                <a:lnTo>
                  <a:pt x="2367159" y="6877"/>
                </a:lnTo>
                <a:lnTo>
                  <a:pt x="2376073" y="5349"/>
                </a:lnTo>
                <a:lnTo>
                  <a:pt x="2384733" y="4075"/>
                </a:lnTo>
                <a:lnTo>
                  <a:pt x="2393647" y="2547"/>
                </a:lnTo>
                <a:lnTo>
                  <a:pt x="2402562" y="1783"/>
                </a:lnTo>
                <a:lnTo>
                  <a:pt x="2411476" y="1019"/>
                </a:lnTo>
                <a:lnTo>
                  <a:pt x="2420136" y="51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957"/>
          </a:xfrm>
          <a:prstGeom prst="rect">
            <a:avLst/>
          </a:prstGeom>
          <a:solidFill>
            <a:srgbClr val="E5E3F5"/>
          </a:solidFill>
          <a:ln/>
        </p:spPr>
      </p:sp>
      <p:grpSp>
        <p:nvGrpSpPr>
          <p:cNvPr id="15" name="Группа 14"/>
          <p:cNvGrpSpPr/>
          <p:nvPr/>
        </p:nvGrpSpPr>
        <p:grpSpPr>
          <a:xfrm>
            <a:off x="3096220" y="3100626"/>
            <a:ext cx="8437840" cy="5023843"/>
            <a:chOff x="3096220" y="2573417"/>
            <a:chExt cx="8437840" cy="5023843"/>
          </a:xfrm>
        </p:grpSpPr>
        <p:sp>
          <p:nvSpPr>
            <p:cNvPr id="5" name="Text 1"/>
            <p:cNvSpPr/>
            <p:nvPr/>
          </p:nvSpPr>
          <p:spPr>
            <a:xfrm>
              <a:off x="3096220" y="2573417"/>
              <a:ext cx="7688580" cy="527209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>
                <a:lnSpc>
                  <a:spcPts val="4153"/>
                </a:lnSpc>
                <a:buNone/>
              </a:pPr>
              <a:r>
                <a:rPr lang="en-US" sz="3322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Улучшение системы безопасности</a:t>
              </a:r>
              <a:endParaRPr lang="en-US" sz="3322" dirty="0"/>
            </a:p>
          </p:txBody>
        </p:sp>
        <p:pic>
          <p:nvPicPr>
            <p:cNvPr id="6" name="Image 2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6220" y="3353753"/>
              <a:ext cx="2812613" cy="674965"/>
            </a:xfrm>
            <a:prstGeom prst="rect">
              <a:avLst/>
            </a:prstGeom>
          </p:spPr>
        </p:pic>
        <p:sp>
          <p:nvSpPr>
            <p:cNvPr id="7" name="Text 2"/>
            <p:cNvSpPr/>
            <p:nvPr/>
          </p:nvSpPr>
          <p:spPr>
            <a:xfrm>
              <a:off x="3264932" y="4281845"/>
              <a:ext cx="2475190" cy="791170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076"/>
                </a:lnSpc>
                <a:buNone/>
              </a:pPr>
              <a:r>
                <a:rPr lang="en-US" sz="1661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Интегрированные системы контроля и мониторинга</a:t>
              </a:r>
              <a:endParaRPr lang="en-US" sz="1661" dirty="0"/>
            </a:p>
          </p:txBody>
        </p:sp>
        <p:sp>
          <p:nvSpPr>
            <p:cNvPr id="8" name="Text 3"/>
            <p:cNvSpPr/>
            <p:nvPr/>
          </p:nvSpPr>
          <p:spPr>
            <a:xfrm>
              <a:off x="3264932" y="5174218"/>
              <a:ext cx="2475190" cy="2159318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126"/>
                </a:lnSpc>
                <a:buNone/>
              </a:pPr>
              <a:r>
                <a:rPr lang="en-US" sz="1329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Установка интегрированных систем видеонаблюдения, контроля доступа и пожарной сигнализации обеспечивает надежный контроль и мониторинг за объектом.</a:t>
              </a:r>
              <a:endParaRPr lang="en-US" sz="1329" dirty="0"/>
            </a:p>
          </p:txBody>
        </p:sp>
        <p:pic>
          <p:nvPicPr>
            <p:cNvPr id="9" name="Image 3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08834" y="3353753"/>
              <a:ext cx="2812613" cy="674965"/>
            </a:xfrm>
            <a:prstGeom prst="rect">
              <a:avLst/>
            </a:prstGeom>
          </p:spPr>
        </p:pic>
        <p:sp>
          <p:nvSpPr>
            <p:cNvPr id="10" name="Text 4"/>
            <p:cNvSpPr/>
            <p:nvPr/>
          </p:nvSpPr>
          <p:spPr>
            <a:xfrm>
              <a:off x="6077545" y="4281845"/>
              <a:ext cx="2475190" cy="791170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076"/>
                </a:lnSpc>
                <a:buNone/>
              </a:pPr>
              <a:r>
                <a:rPr lang="en-US" sz="1661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Эвакуационные планы и системы оповещения</a:t>
              </a:r>
              <a:endParaRPr lang="en-US" sz="1661" dirty="0"/>
            </a:p>
          </p:txBody>
        </p:sp>
        <p:sp>
          <p:nvSpPr>
            <p:cNvPr id="11" name="Text 5"/>
            <p:cNvSpPr/>
            <p:nvPr/>
          </p:nvSpPr>
          <p:spPr>
            <a:xfrm>
              <a:off x="6077545" y="5174218"/>
              <a:ext cx="2475190" cy="2159318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126"/>
                </a:lnSpc>
                <a:buNone/>
              </a:pPr>
              <a:r>
                <a:rPr lang="en-US" sz="1329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Разработка эффективных планов эвакуации и установка систем оповещения в случае чрезвычайных ситуаций, обеспечивает безопасность жильцов и посетителей.</a:t>
              </a:r>
              <a:endParaRPr lang="en-US" sz="1329" dirty="0"/>
            </a:p>
          </p:txBody>
        </p:sp>
        <p:pic>
          <p:nvPicPr>
            <p:cNvPr id="12" name="Image 4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21447" y="3353753"/>
              <a:ext cx="2812613" cy="674965"/>
            </a:xfrm>
            <a:prstGeom prst="rect">
              <a:avLst/>
            </a:prstGeom>
          </p:spPr>
        </p:pic>
        <p:sp>
          <p:nvSpPr>
            <p:cNvPr id="13" name="Text 6"/>
            <p:cNvSpPr/>
            <p:nvPr/>
          </p:nvSpPr>
          <p:spPr>
            <a:xfrm>
              <a:off x="8890159" y="4281845"/>
              <a:ext cx="2475190" cy="1054894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076"/>
                </a:lnSpc>
                <a:buNone/>
              </a:pPr>
              <a:r>
                <a:rPr lang="en-US" sz="1661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Специальные конструкции для экстремальных ситуаций</a:t>
              </a:r>
              <a:endParaRPr lang="en-US" sz="1661" dirty="0"/>
            </a:p>
          </p:txBody>
        </p:sp>
        <p:sp>
          <p:nvSpPr>
            <p:cNvPr id="14" name="Text 7"/>
            <p:cNvSpPr/>
            <p:nvPr/>
          </p:nvSpPr>
          <p:spPr>
            <a:xfrm>
              <a:off x="8890159" y="5437942"/>
              <a:ext cx="2475190" cy="2159318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126"/>
                </a:lnSpc>
                <a:buNone/>
              </a:pPr>
              <a:r>
                <a:rPr lang="en-US" sz="1329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Применение уникальных архитектурных и инженерных решений позволяет создавать здания, способные выдержать экстремальные ситуации и минимизировать риски.</a:t>
              </a:r>
              <a:endParaRPr lang="en-US" sz="1329" dirty="0"/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0" r="4430"/>
          <a:stretch>
            <a:fillRect/>
          </a:stretch>
        </p:blipFill>
        <p:spPr>
          <a:xfrm>
            <a:off x="0" y="0"/>
            <a:ext cx="14630400" cy="3281363"/>
          </a:xfrm>
          <a:custGeom>
            <a:avLst/>
            <a:gdLst>
              <a:gd name="connsiteX0" fmla="*/ 0 w 12192000"/>
              <a:gd name="connsiteY0" fmla="*/ 0 h 4345187"/>
              <a:gd name="connsiteX1" fmla="*/ 12192000 w 12192000"/>
              <a:gd name="connsiteY1" fmla="*/ 0 h 4345187"/>
              <a:gd name="connsiteX2" fmla="*/ 12192000 w 12192000"/>
              <a:gd name="connsiteY2" fmla="*/ 2174385 h 4345187"/>
              <a:gd name="connsiteX3" fmla="*/ 12190107 w 12192000"/>
              <a:gd name="connsiteY3" fmla="*/ 2193807 h 4345187"/>
              <a:gd name="connsiteX4" fmla="*/ 12186677 w 12192000"/>
              <a:gd name="connsiteY4" fmla="*/ 2228088 h 4345187"/>
              <a:gd name="connsiteX5" fmla="*/ 12177913 w 12192000"/>
              <a:gd name="connsiteY5" fmla="*/ 2297318 h 4345187"/>
              <a:gd name="connsiteX6" fmla="*/ 12167075 w 12192000"/>
              <a:gd name="connsiteY6" fmla="*/ 2366244 h 4345187"/>
              <a:gd name="connsiteX7" fmla="*/ 12155697 w 12192000"/>
              <a:gd name="connsiteY7" fmla="*/ 2435931 h 4345187"/>
              <a:gd name="connsiteX8" fmla="*/ 12142899 w 12192000"/>
              <a:gd name="connsiteY8" fmla="*/ 2505199 h 4345187"/>
              <a:gd name="connsiteX9" fmla="*/ 12130811 w 12192000"/>
              <a:gd name="connsiteY9" fmla="*/ 2574677 h 4345187"/>
              <a:gd name="connsiteX10" fmla="*/ 12117359 w 12192000"/>
              <a:gd name="connsiteY10" fmla="*/ 2644060 h 4345187"/>
              <a:gd name="connsiteX11" fmla="*/ 12091166 w 12192000"/>
              <a:gd name="connsiteY11" fmla="*/ 2783035 h 4345187"/>
              <a:gd name="connsiteX12" fmla="*/ 12077714 w 12192000"/>
              <a:gd name="connsiteY12" fmla="*/ 2852418 h 4345187"/>
              <a:gd name="connsiteX13" fmla="*/ 12066280 w 12192000"/>
              <a:gd name="connsiteY13" fmla="*/ 2921781 h 4345187"/>
              <a:gd name="connsiteX14" fmla="*/ 12069486 w 12192000"/>
              <a:gd name="connsiteY14" fmla="*/ 2928557 h 4345187"/>
              <a:gd name="connsiteX15" fmla="*/ 12072635 w 12192000"/>
              <a:gd name="connsiteY15" fmla="*/ 2935009 h 4345187"/>
              <a:gd name="connsiteX16" fmla="*/ 12074534 w 12192000"/>
              <a:gd name="connsiteY16" fmla="*/ 2942014 h 4345187"/>
              <a:gd name="connsiteX17" fmla="*/ 12075723 w 12192000"/>
              <a:gd name="connsiteY17" fmla="*/ 2948808 h 4345187"/>
              <a:gd name="connsiteX18" fmla="*/ 12076259 w 12192000"/>
              <a:gd name="connsiteY18" fmla="*/ 2955718 h 4345187"/>
              <a:gd name="connsiteX19" fmla="*/ 12076737 w 12192000"/>
              <a:gd name="connsiteY19" fmla="*/ 2962303 h 4345187"/>
              <a:gd name="connsiteX20" fmla="*/ 12075966 w 12192000"/>
              <a:gd name="connsiteY20" fmla="*/ 2969442 h 4345187"/>
              <a:gd name="connsiteX21" fmla="*/ 12074484 w 12192000"/>
              <a:gd name="connsiteY21" fmla="*/ 2976370 h 4345187"/>
              <a:gd name="connsiteX22" fmla="*/ 12073003 w 12192000"/>
              <a:gd name="connsiteY22" fmla="*/ 2983299 h 4345187"/>
              <a:gd name="connsiteX23" fmla="*/ 12070811 w 12192000"/>
              <a:gd name="connsiteY23" fmla="*/ 2990019 h 4345187"/>
              <a:gd name="connsiteX24" fmla="*/ 12064581 w 12192000"/>
              <a:gd name="connsiteY24" fmla="*/ 3004448 h 4345187"/>
              <a:gd name="connsiteX25" fmla="*/ 12057584 w 12192000"/>
              <a:gd name="connsiteY25" fmla="*/ 3018344 h 4345187"/>
              <a:gd name="connsiteX26" fmla="*/ 12049990 w 12192000"/>
              <a:gd name="connsiteY26" fmla="*/ 3032679 h 4345187"/>
              <a:gd name="connsiteX27" fmla="*/ 12033439 w 12192000"/>
              <a:gd name="connsiteY27" fmla="*/ 3061253 h 4345187"/>
              <a:gd name="connsiteX28" fmla="*/ 12024481 w 12192000"/>
              <a:gd name="connsiteY28" fmla="*/ 3075493 h 4345187"/>
              <a:gd name="connsiteX29" fmla="*/ 12017541 w 12192000"/>
              <a:gd name="connsiteY29" fmla="*/ 3089713 h 4345187"/>
              <a:gd name="connsiteX30" fmla="*/ 12011254 w 12192000"/>
              <a:gd name="connsiteY30" fmla="*/ 3103818 h 4345187"/>
              <a:gd name="connsiteX31" fmla="*/ 12008409 w 12192000"/>
              <a:gd name="connsiteY31" fmla="*/ 3110652 h 4345187"/>
              <a:gd name="connsiteX32" fmla="*/ 12006330 w 12192000"/>
              <a:gd name="connsiteY32" fmla="*/ 3118019 h 4345187"/>
              <a:gd name="connsiteX33" fmla="*/ 12004792 w 12192000"/>
              <a:gd name="connsiteY33" fmla="*/ 3124624 h 4345187"/>
              <a:gd name="connsiteX34" fmla="*/ 12003964 w 12192000"/>
              <a:gd name="connsiteY34" fmla="*/ 3131439 h 4345187"/>
              <a:gd name="connsiteX35" fmla="*/ 12003193 w 12192000"/>
              <a:gd name="connsiteY35" fmla="*/ 3138577 h 4345187"/>
              <a:gd name="connsiteX36" fmla="*/ 12003018 w 12192000"/>
              <a:gd name="connsiteY36" fmla="*/ 3145277 h 4345187"/>
              <a:gd name="connsiteX37" fmla="*/ 12003301 w 12192000"/>
              <a:gd name="connsiteY37" fmla="*/ 3146895 h 4345187"/>
              <a:gd name="connsiteX38" fmla="*/ 12002277 w 12192000"/>
              <a:gd name="connsiteY38" fmla="*/ 3148741 h 4345187"/>
              <a:gd name="connsiteX39" fmla="*/ 12000543 w 12192000"/>
              <a:gd name="connsiteY39" fmla="*/ 3150379 h 4345187"/>
              <a:gd name="connsiteX40" fmla="*/ 11998866 w 12192000"/>
              <a:gd name="connsiteY40" fmla="*/ 3152340 h 4345187"/>
              <a:gd name="connsiteX41" fmla="*/ 11994091 w 12192000"/>
              <a:gd name="connsiteY41" fmla="*/ 3155843 h 4345187"/>
              <a:gd name="connsiteX42" fmla="*/ 11988550 w 12192000"/>
              <a:gd name="connsiteY42" fmla="*/ 3158813 h 4345187"/>
              <a:gd name="connsiteX43" fmla="*/ 11984145 w 12192000"/>
              <a:gd name="connsiteY43" fmla="*/ 3160584 h 4345187"/>
              <a:gd name="connsiteX44" fmla="*/ 11977781 w 12192000"/>
              <a:gd name="connsiteY44" fmla="*/ 3162698 h 4345187"/>
              <a:gd name="connsiteX45" fmla="*/ 11969399 w 12192000"/>
              <a:gd name="connsiteY45" fmla="*/ 3164832 h 4345187"/>
              <a:gd name="connsiteX46" fmla="*/ 11960307 w 12192000"/>
              <a:gd name="connsiteY46" fmla="*/ 3166756 h 4345187"/>
              <a:gd name="connsiteX47" fmla="*/ 11936185 w 12192000"/>
              <a:gd name="connsiteY47" fmla="*/ 3171311 h 4345187"/>
              <a:gd name="connsiteX48" fmla="*/ 11906723 w 12192000"/>
              <a:gd name="connsiteY48" fmla="*/ 3176132 h 4345187"/>
              <a:gd name="connsiteX49" fmla="*/ 11873283 w 12192000"/>
              <a:gd name="connsiteY49" fmla="*/ 3181317 h 4345187"/>
              <a:gd name="connsiteX50" fmla="*/ 11837115 w 12192000"/>
              <a:gd name="connsiteY50" fmla="*/ 3186311 h 4345187"/>
              <a:gd name="connsiteX51" fmla="*/ 11798221 w 12192000"/>
              <a:gd name="connsiteY51" fmla="*/ 3191116 h 4345187"/>
              <a:gd name="connsiteX52" fmla="*/ 11758674 w 12192000"/>
              <a:gd name="connsiteY52" fmla="*/ 3196035 h 4345187"/>
              <a:gd name="connsiteX53" fmla="*/ 11719666 w 12192000"/>
              <a:gd name="connsiteY53" fmla="*/ 3200192 h 4345187"/>
              <a:gd name="connsiteX54" fmla="*/ 11681256 w 12192000"/>
              <a:gd name="connsiteY54" fmla="*/ 3203912 h 4345187"/>
              <a:gd name="connsiteX55" fmla="*/ 11644095 w 12192000"/>
              <a:gd name="connsiteY55" fmla="*/ 3207079 h 4345187"/>
              <a:gd name="connsiteX56" fmla="*/ 11611566 w 12192000"/>
              <a:gd name="connsiteY56" fmla="*/ 3209770 h 4345187"/>
              <a:gd name="connsiteX57" fmla="*/ 11582247 w 12192000"/>
              <a:gd name="connsiteY57" fmla="*/ 3211565 h 4345187"/>
              <a:gd name="connsiteX58" fmla="*/ 11570202 w 12192000"/>
              <a:gd name="connsiteY58" fmla="*/ 3212006 h 4345187"/>
              <a:gd name="connsiteX59" fmla="*/ 11558810 w 12192000"/>
              <a:gd name="connsiteY59" fmla="*/ 3212331 h 4345187"/>
              <a:gd name="connsiteX60" fmla="*/ 11548725 w 12192000"/>
              <a:gd name="connsiteY60" fmla="*/ 3212429 h 4345187"/>
              <a:gd name="connsiteX61" fmla="*/ 11541253 w 12192000"/>
              <a:gd name="connsiteY61" fmla="*/ 3212068 h 4345187"/>
              <a:gd name="connsiteX62" fmla="*/ 11535089 w 12192000"/>
              <a:gd name="connsiteY62" fmla="*/ 3211480 h 4345187"/>
              <a:gd name="connsiteX63" fmla="*/ 11530942 w 12192000"/>
              <a:gd name="connsiteY63" fmla="*/ 3210871 h 4345187"/>
              <a:gd name="connsiteX64" fmla="*/ 11525091 w 12192000"/>
              <a:gd name="connsiteY64" fmla="*/ 3208227 h 4345187"/>
              <a:gd name="connsiteX65" fmla="*/ 11520548 w 12192000"/>
              <a:gd name="connsiteY65" fmla="*/ 3205354 h 4345187"/>
              <a:gd name="connsiteX66" fmla="*/ 11515237 w 12192000"/>
              <a:gd name="connsiteY66" fmla="*/ 3201948 h 4345187"/>
              <a:gd name="connsiteX67" fmla="*/ 11511234 w 12192000"/>
              <a:gd name="connsiteY67" fmla="*/ 3198313 h 4345187"/>
              <a:gd name="connsiteX68" fmla="*/ 11503284 w 12192000"/>
              <a:gd name="connsiteY68" fmla="*/ 3191367 h 4345187"/>
              <a:gd name="connsiteX69" fmla="*/ 11494624 w 12192000"/>
              <a:gd name="connsiteY69" fmla="*/ 3184212 h 4345187"/>
              <a:gd name="connsiteX70" fmla="*/ 11488120 w 12192000"/>
              <a:gd name="connsiteY70" fmla="*/ 3181682 h 4345187"/>
              <a:gd name="connsiteX71" fmla="*/ 11482269 w 12192000"/>
              <a:gd name="connsiteY71" fmla="*/ 3179037 h 4345187"/>
              <a:gd name="connsiteX72" fmla="*/ 11476645 w 12192000"/>
              <a:gd name="connsiteY72" fmla="*/ 3177687 h 4345187"/>
              <a:gd name="connsiteX73" fmla="*/ 11471675 w 12192000"/>
              <a:gd name="connsiteY73" fmla="*/ 3176222 h 4345187"/>
              <a:gd name="connsiteX74" fmla="*/ 11466874 w 12192000"/>
              <a:gd name="connsiteY74" fmla="*/ 3175728 h 4345187"/>
              <a:gd name="connsiteX75" fmla="*/ 11462073 w 12192000"/>
              <a:gd name="connsiteY75" fmla="*/ 3175235 h 4345187"/>
              <a:gd name="connsiteX76" fmla="*/ 11458039 w 12192000"/>
              <a:gd name="connsiteY76" fmla="*/ 3175273 h 4345187"/>
              <a:gd name="connsiteX77" fmla="*/ 11453408 w 12192000"/>
              <a:gd name="connsiteY77" fmla="*/ 3175750 h 4345187"/>
              <a:gd name="connsiteX78" fmla="*/ 11449544 w 12192000"/>
              <a:gd name="connsiteY78" fmla="*/ 3176760 h 4345187"/>
              <a:gd name="connsiteX79" fmla="*/ 11446334 w 12192000"/>
              <a:gd name="connsiteY79" fmla="*/ 3177655 h 4345187"/>
              <a:gd name="connsiteX80" fmla="*/ 11442526 w 12192000"/>
              <a:gd name="connsiteY80" fmla="*/ 3178988 h 4345187"/>
              <a:gd name="connsiteX81" fmla="*/ 11439429 w 12192000"/>
              <a:gd name="connsiteY81" fmla="*/ 3180531 h 4345187"/>
              <a:gd name="connsiteX82" fmla="*/ 11432040 w 12192000"/>
              <a:gd name="connsiteY82" fmla="*/ 3184491 h 4345187"/>
              <a:gd name="connsiteX83" fmla="*/ 11426071 w 12192000"/>
              <a:gd name="connsiteY83" fmla="*/ 3188870 h 4345187"/>
              <a:gd name="connsiteX84" fmla="*/ 11413707 w 12192000"/>
              <a:gd name="connsiteY84" fmla="*/ 3199037 h 4345187"/>
              <a:gd name="connsiteX85" fmla="*/ 11407142 w 12192000"/>
              <a:gd name="connsiteY85" fmla="*/ 3203854 h 4345187"/>
              <a:gd name="connsiteX86" fmla="*/ 11400520 w 12192000"/>
              <a:gd name="connsiteY86" fmla="*/ 3208348 h 4345187"/>
              <a:gd name="connsiteX87" fmla="*/ 11396826 w 12192000"/>
              <a:gd name="connsiteY87" fmla="*/ 3210328 h 4345187"/>
              <a:gd name="connsiteX88" fmla="*/ 11393131 w 12192000"/>
              <a:gd name="connsiteY88" fmla="*/ 3212309 h 4345187"/>
              <a:gd name="connsiteX89" fmla="*/ 11389380 w 12192000"/>
              <a:gd name="connsiteY89" fmla="*/ 3213965 h 4345187"/>
              <a:gd name="connsiteX90" fmla="*/ 11384266 w 12192000"/>
              <a:gd name="connsiteY90" fmla="*/ 3215527 h 4345187"/>
              <a:gd name="connsiteX91" fmla="*/ 11379748 w 12192000"/>
              <a:gd name="connsiteY91" fmla="*/ 3216651 h 4345187"/>
              <a:gd name="connsiteX92" fmla="*/ 11375174 w 12192000"/>
              <a:gd name="connsiteY92" fmla="*/ 3217452 h 4345187"/>
              <a:gd name="connsiteX93" fmla="*/ 11369890 w 12192000"/>
              <a:gd name="connsiteY93" fmla="*/ 3218043 h 4345187"/>
              <a:gd name="connsiteX94" fmla="*/ 11364549 w 12192000"/>
              <a:gd name="connsiteY94" fmla="*/ 3218310 h 4345187"/>
              <a:gd name="connsiteX95" fmla="*/ 11368871 w 12192000"/>
              <a:gd name="connsiteY95" fmla="*/ 3212218 h 4345187"/>
              <a:gd name="connsiteX96" fmla="*/ 11371232 w 12192000"/>
              <a:gd name="connsiteY96" fmla="*/ 3206470 h 4345187"/>
              <a:gd name="connsiteX97" fmla="*/ 11372400 w 12192000"/>
              <a:gd name="connsiteY97" fmla="*/ 3201596 h 4345187"/>
              <a:gd name="connsiteX98" fmla="*/ 11372261 w 12192000"/>
              <a:gd name="connsiteY98" fmla="*/ 3196952 h 4345187"/>
              <a:gd name="connsiteX99" fmla="*/ 11370928 w 12192000"/>
              <a:gd name="connsiteY99" fmla="*/ 3193184 h 4345187"/>
              <a:gd name="connsiteX100" fmla="*/ 11368288 w 12192000"/>
              <a:gd name="connsiteY100" fmla="*/ 3189644 h 4345187"/>
              <a:gd name="connsiteX101" fmla="*/ 11365108 w 12192000"/>
              <a:gd name="connsiteY101" fmla="*/ 3186865 h 4345187"/>
              <a:gd name="connsiteX102" fmla="*/ 11360621 w 12192000"/>
              <a:gd name="connsiteY102" fmla="*/ 3184316 h 4345187"/>
              <a:gd name="connsiteX103" fmla="*/ 11355481 w 12192000"/>
              <a:gd name="connsiteY103" fmla="*/ 3181881 h 4345187"/>
              <a:gd name="connsiteX104" fmla="*/ 11349743 w 12192000"/>
              <a:gd name="connsiteY104" fmla="*/ 3179883 h 4345187"/>
              <a:gd name="connsiteX105" fmla="*/ 11343352 w 12192000"/>
              <a:gd name="connsiteY105" fmla="*/ 3178000 h 4345187"/>
              <a:gd name="connsiteX106" fmla="*/ 11336365 w 12192000"/>
              <a:gd name="connsiteY106" fmla="*/ 3176555 h 4345187"/>
              <a:gd name="connsiteX107" fmla="*/ 11321139 w 12192000"/>
              <a:gd name="connsiteY107" fmla="*/ 3174217 h 4345187"/>
              <a:gd name="connsiteX108" fmla="*/ 11305260 w 12192000"/>
              <a:gd name="connsiteY108" fmla="*/ 3171993 h 4345187"/>
              <a:gd name="connsiteX109" fmla="*/ 11288728 w 12192000"/>
              <a:gd name="connsiteY109" fmla="*/ 3169883 h 4345187"/>
              <a:gd name="connsiteX110" fmla="*/ 11273502 w 12192000"/>
              <a:gd name="connsiteY110" fmla="*/ 3167546 h 4345187"/>
              <a:gd name="connsiteX111" fmla="*/ 11265861 w 12192000"/>
              <a:gd name="connsiteY111" fmla="*/ 3166215 h 4345187"/>
              <a:gd name="connsiteX112" fmla="*/ 11258761 w 12192000"/>
              <a:gd name="connsiteY112" fmla="*/ 3164122 h 4345187"/>
              <a:gd name="connsiteX113" fmla="*/ 11252370 w 12192000"/>
              <a:gd name="connsiteY113" fmla="*/ 3162239 h 4345187"/>
              <a:gd name="connsiteX114" fmla="*/ 11246632 w 12192000"/>
              <a:gd name="connsiteY114" fmla="*/ 3160241 h 4345187"/>
              <a:gd name="connsiteX115" fmla="*/ 11242089 w 12192000"/>
              <a:gd name="connsiteY115" fmla="*/ 3157369 h 4345187"/>
              <a:gd name="connsiteX116" fmla="*/ 11237545 w 12192000"/>
              <a:gd name="connsiteY116" fmla="*/ 3154495 h 4345187"/>
              <a:gd name="connsiteX117" fmla="*/ 11234309 w 12192000"/>
              <a:gd name="connsiteY117" fmla="*/ 3151393 h 4345187"/>
              <a:gd name="connsiteX118" fmla="*/ 11232266 w 12192000"/>
              <a:gd name="connsiteY118" fmla="*/ 3147416 h 4345187"/>
              <a:gd name="connsiteX119" fmla="*/ 11230820 w 12192000"/>
              <a:gd name="connsiteY119" fmla="*/ 3143000 h 4345187"/>
              <a:gd name="connsiteX120" fmla="*/ 11230624 w 12192000"/>
              <a:gd name="connsiteY120" fmla="*/ 3138032 h 4345187"/>
              <a:gd name="connsiteX121" fmla="*/ 11231678 w 12192000"/>
              <a:gd name="connsiteY121" fmla="*/ 3132512 h 4345187"/>
              <a:gd name="connsiteX122" fmla="*/ 11234693 w 12192000"/>
              <a:gd name="connsiteY122" fmla="*/ 3126649 h 4345187"/>
              <a:gd name="connsiteX123" fmla="*/ 11222631 w 12192000"/>
              <a:gd name="connsiteY123" fmla="*/ 3107750 h 4345187"/>
              <a:gd name="connsiteX124" fmla="*/ 11212586 w 12192000"/>
              <a:gd name="connsiteY124" fmla="*/ 3088832 h 4345187"/>
              <a:gd name="connsiteX125" fmla="*/ 11202598 w 12192000"/>
              <a:gd name="connsiteY125" fmla="*/ 3070237 h 4345187"/>
              <a:gd name="connsiteX126" fmla="*/ 11193803 w 12192000"/>
              <a:gd name="connsiteY126" fmla="*/ 3050767 h 4345187"/>
              <a:gd name="connsiteX127" fmla="*/ 11186372 w 12192000"/>
              <a:gd name="connsiteY127" fmla="*/ 3031391 h 4345187"/>
              <a:gd name="connsiteX128" fmla="*/ 11183310 w 12192000"/>
              <a:gd name="connsiteY128" fmla="*/ 3021590 h 4345187"/>
              <a:gd name="connsiteX129" fmla="*/ 11180845 w 12192000"/>
              <a:gd name="connsiteY129" fmla="*/ 3011350 h 4345187"/>
              <a:gd name="connsiteX130" fmla="*/ 11178436 w 12192000"/>
              <a:gd name="connsiteY130" fmla="*/ 3001433 h 4345187"/>
              <a:gd name="connsiteX131" fmla="*/ 11176625 w 12192000"/>
              <a:gd name="connsiteY131" fmla="*/ 2991079 h 4345187"/>
              <a:gd name="connsiteX132" fmla="*/ 11175466 w 12192000"/>
              <a:gd name="connsiteY132" fmla="*/ 2980610 h 4345187"/>
              <a:gd name="connsiteX133" fmla="*/ 11174365 w 12192000"/>
              <a:gd name="connsiteY133" fmla="*/ 2970465 h 4345187"/>
              <a:gd name="connsiteX134" fmla="*/ 11165457 w 12192000"/>
              <a:gd name="connsiteY134" fmla="*/ 2950348 h 4345187"/>
              <a:gd name="connsiteX135" fmla="*/ 11157202 w 12192000"/>
              <a:gd name="connsiteY135" fmla="*/ 2930116 h 4345187"/>
              <a:gd name="connsiteX136" fmla="*/ 11149658 w 12192000"/>
              <a:gd name="connsiteY136" fmla="*/ 2910094 h 4345187"/>
              <a:gd name="connsiteX137" fmla="*/ 11143364 w 12192000"/>
              <a:gd name="connsiteY137" fmla="*/ 2889519 h 4345187"/>
              <a:gd name="connsiteX138" fmla="*/ 11137070 w 12192000"/>
              <a:gd name="connsiteY138" fmla="*/ 2868944 h 4345187"/>
              <a:gd name="connsiteX139" fmla="*/ 11131430 w 12192000"/>
              <a:gd name="connsiteY139" fmla="*/ 2848255 h 4345187"/>
              <a:gd name="connsiteX140" fmla="*/ 11127096 w 12192000"/>
              <a:gd name="connsiteY140" fmla="*/ 2827337 h 4345187"/>
              <a:gd name="connsiteX141" fmla="*/ 11122166 w 12192000"/>
              <a:gd name="connsiteY141" fmla="*/ 2806857 h 4345187"/>
              <a:gd name="connsiteX142" fmla="*/ 11113498 w 12192000"/>
              <a:gd name="connsiteY142" fmla="*/ 2765021 h 4345187"/>
              <a:gd name="connsiteX143" fmla="*/ 11105428 w 12192000"/>
              <a:gd name="connsiteY143" fmla="*/ 2722748 h 4345187"/>
              <a:gd name="connsiteX144" fmla="*/ 11096818 w 12192000"/>
              <a:gd name="connsiteY144" fmla="*/ 2681236 h 4345187"/>
              <a:gd name="connsiteX145" fmla="*/ 11091830 w 12192000"/>
              <a:gd name="connsiteY145" fmla="*/ 2660432 h 4345187"/>
              <a:gd name="connsiteX146" fmla="*/ 11086133 w 12192000"/>
              <a:gd name="connsiteY146" fmla="*/ 2639419 h 4345187"/>
              <a:gd name="connsiteX147" fmla="*/ 10983387 w 12192000"/>
              <a:gd name="connsiteY147" fmla="*/ 2213871 h 4345187"/>
              <a:gd name="connsiteX148" fmla="*/ 10953924 w 12192000"/>
              <a:gd name="connsiteY148" fmla="*/ 2218693 h 4345187"/>
              <a:gd name="connsiteX149" fmla="*/ 10945837 w 12192000"/>
              <a:gd name="connsiteY149" fmla="*/ 2249454 h 4345187"/>
              <a:gd name="connsiteX150" fmla="*/ 10937807 w 12192000"/>
              <a:gd name="connsiteY150" fmla="*/ 2280538 h 4345187"/>
              <a:gd name="connsiteX151" fmla="*/ 10931027 w 12192000"/>
              <a:gd name="connsiteY151" fmla="*/ 2311071 h 4345187"/>
              <a:gd name="connsiteX152" fmla="*/ 10924303 w 12192000"/>
              <a:gd name="connsiteY152" fmla="*/ 2341927 h 4345187"/>
              <a:gd name="connsiteX153" fmla="*/ 10898006 w 12192000"/>
              <a:gd name="connsiteY153" fmla="*/ 2464913 h 4345187"/>
              <a:gd name="connsiteX154" fmla="*/ 10891283 w 12192000"/>
              <a:gd name="connsiteY154" fmla="*/ 2495770 h 4345187"/>
              <a:gd name="connsiteX155" fmla="*/ 10884503 w 12192000"/>
              <a:gd name="connsiteY155" fmla="*/ 2526302 h 4345187"/>
              <a:gd name="connsiteX156" fmla="*/ 10875819 w 12192000"/>
              <a:gd name="connsiteY156" fmla="*/ 2557501 h 4345187"/>
              <a:gd name="connsiteX157" fmla="*/ 10867732 w 12192000"/>
              <a:gd name="connsiteY157" fmla="*/ 2588262 h 4345187"/>
              <a:gd name="connsiteX158" fmla="*/ 10858935 w 12192000"/>
              <a:gd name="connsiteY158" fmla="*/ 2618814 h 4345187"/>
              <a:gd name="connsiteX159" fmla="*/ 10848234 w 12192000"/>
              <a:gd name="connsiteY159" fmla="*/ 2650032 h 4345187"/>
              <a:gd name="connsiteX160" fmla="*/ 10836823 w 12192000"/>
              <a:gd name="connsiteY160" fmla="*/ 2681042 h 4345187"/>
              <a:gd name="connsiteX161" fmla="*/ 10824759 w 12192000"/>
              <a:gd name="connsiteY161" fmla="*/ 2712165 h 4345187"/>
              <a:gd name="connsiteX162" fmla="*/ 10828814 w 12192000"/>
              <a:gd name="connsiteY162" fmla="*/ 2723794 h 4345187"/>
              <a:gd name="connsiteX163" fmla="*/ 10831449 w 12192000"/>
              <a:gd name="connsiteY163" fmla="*/ 2735005 h 4345187"/>
              <a:gd name="connsiteX164" fmla="*/ 10832890 w 12192000"/>
              <a:gd name="connsiteY164" fmla="*/ 2747092 h 4345187"/>
              <a:gd name="connsiteX165" fmla="*/ 10832258 w 12192000"/>
              <a:gd name="connsiteY165" fmla="*/ 2758874 h 4345187"/>
              <a:gd name="connsiteX166" fmla="*/ 10830972 w 12192000"/>
              <a:gd name="connsiteY166" fmla="*/ 2770771 h 4345187"/>
              <a:gd name="connsiteX167" fmla="*/ 10828436 w 12192000"/>
              <a:gd name="connsiteY167" fmla="*/ 2783220 h 4345187"/>
              <a:gd name="connsiteX168" fmla="*/ 10823883 w 12192000"/>
              <a:gd name="connsiteY168" fmla="*/ 2795688 h 4345187"/>
              <a:gd name="connsiteX169" fmla="*/ 10816716 w 12192000"/>
              <a:gd name="connsiteY169" fmla="*/ 2808614 h 4345187"/>
              <a:gd name="connsiteX170" fmla="*/ 10818106 w 12192000"/>
              <a:gd name="connsiteY170" fmla="*/ 2812706 h 4345187"/>
              <a:gd name="connsiteX171" fmla="*/ 10818842 w 12192000"/>
              <a:gd name="connsiteY171" fmla="*/ 2816912 h 4345187"/>
              <a:gd name="connsiteX172" fmla="*/ 10818868 w 12192000"/>
              <a:gd name="connsiteY172" fmla="*/ 2820910 h 4345187"/>
              <a:gd name="connsiteX173" fmla="*/ 10818950 w 12192000"/>
              <a:gd name="connsiteY173" fmla="*/ 2825231 h 4345187"/>
              <a:gd name="connsiteX174" fmla="*/ 10817669 w 12192000"/>
              <a:gd name="connsiteY174" fmla="*/ 2829457 h 4345187"/>
              <a:gd name="connsiteX175" fmla="*/ 10816388 w 12192000"/>
              <a:gd name="connsiteY175" fmla="*/ 2833682 h 4345187"/>
              <a:gd name="connsiteX176" fmla="*/ 10814454 w 12192000"/>
              <a:gd name="connsiteY176" fmla="*/ 2838023 h 4345187"/>
              <a:gd name="connsiteX177" fmla="*/ 10812463 w 12192000"/>
              <a:gd name="connsiteY177" fmla="*/ 2842039 h 4345187"/>
              <a:gd name="connsiteX178" fmla="*/ 10807174 w 12192000"/>
              <a:gd name="connsiteY178" fmla="*/ 2850301 h 4345187"/>
              <a:gd name="connsiteX179" fmla="*/ 10800521 w 12192000"/>
              <a:gd name="connsiteY179" fmla="*/ 2858468 h 4345187"/>
              <a:gd name="connsiteX180" fmla="*/ 10793272 w 12192000"/>
              <a:gd name="connsiteY180" fmla="*/ 2867073 h 4345187"/>
              <a:gd name="connsiteX181" fmla="*/ 10785965 w 12192000"/>
              <a:gd name="connsiteY181" fmla="*/ 2875355 h 4345187"/>
              <a:gd name="connsiteX182" fmla="*/ 10777353 w 12192000"/>
              <a:gd name="connsiteY182" fmla="*/ 2883865 h 4345187"/>
              <a:gd name="connsiteX183" fmla="*/ 10770103 w 12192000"/>
              <a:gd name="connsiteY183" fmla="*/ 2892470 h 4345187"/>
              <a:gd name="connsiteX184" fmla="*/ 10763507 w 12192000"/>
              <a:gd name="connsiteY184" fmla="*/ 2900961 h 4345187"/>
              <a:gd name="connsiteX185" fmla="*/ 10757621 w 12192000"/>
              <a:gd name="connsiteY185" fmla="*/ 2909661 h 4345187"/>
              <a:gd name="connsiteX186" fmla="*/ 10753695 w 12192000"/>
              <a:gd name="connsiteY186" fmla="*/ 2918017 h 4345187"/>
              <a:gd name="connsiteX187" fmla="*/ 10751761 w 12192000"/>
              <a:gd name="connsiteY187" fmla="*/ 2922358 h 4345187"/>
              <a:gd name="connsiteX188" fmla="*/ 10750537 w 12192000"/>
              <a:gd name="connsiteY188" fmla="*/ 2926907 h 4345187"/>
              <a:gd name="connsiteX189" fmla="*/ 10749966 w 12192000"/>
              <a:gd name="connsiteY189" fmla="*/ 2931342 h 4345187"/>
              <a:gd name="connsiteX190" fmla="*/ 10749338 w 12192000"/>
              <a:gd name="connsiteY190" fmla="*/ 2935454 h 4345187"/>
              <a:gd name="connsiteX191" fmla="*/ 10750131 w 12192000"/>
              <a:gd name="connsiteY191" fmla="*/ 2939983 h 4345187"/>
              <a:gd name="connsiteX192" fmla="*/ 10750867 w 12192000"/>
              <a:gd name="connsiteY192" fmla="*/ 2944190 h 4345187"/>
              <a:gd name="connsiteX193" fmla="*/ 10751546 w 12192000"/>
              <a:gd name="connsiteY193" fmla="*/ 2948073 h 4345187"/>
              <a:gd name="connsiteX194" fmla="*/ 10750806 w 12192000"/>
              <a:gd name="connsiteY194" fmla="*/ 2951538 h 4345187"/>
              <a:gd name="connsiteX195" fmla="*/ 10748701 w 12192000"/>
              <a:gd name="connsiteY195" fmla="*/ 2954907 h 4345187"/>
              <a:gd name="connsiteX196" fmla="*/ 10745774 w 12192000"/>
              <a:gd name="connsiteY196" fmla="*/ 2957420 h 4345187"/>
              <a:gd name="connsiteX197" fmla="*/ 10741483 w 12192000"/>
              <a:gd name="connsiteY197" fmla="*/ 2959838 h 4345187"/>
              <a:gd name="connsiteX198" fmla="*/ 10736368 w 12192000"/>
              <a:gd name="connsiteY198" fmla="*/ 2961400 h 4345187"/>
              <a:gd name="connsiteX199" fmla="*/ 10731253 w 12192000"/>
              <a:gd name="connsiteY199" fmla="*/ 2962962 h 4345187"/>
              <a:gd name="connsiteX200" fmla="*/ 10724776 w 12192000"/>
              <a:gd name="connsiteY200" fmla="*/ 2964429 h 4345187"/>
              <a:gd name="connsiteX201" fmla="*/ 10718184 w 12192000"/>
              <a:gd name="connsiteY201" fmla="*/ 2965249 h 4345187"/>
              <a:gd name="connsiteX202" fmla="*/ 10711650 w 12192000"/>
              <a:gd name="connsiteY202" fmla="*/ 2966392 h 4345187"/>
              <a:gd name="connsiteX203" fmla="*/ 10697757 w 12192000"/>
              <a:gd name="connsiteY203" fmla="*/ 2967823 h 4345187"/>
              <a:gd name="connsiteX204" fmla="*/ 10683211 w 12192000"/>
              <a:gd name="connsiteY204" fmla="*/ 2969367 h 4345187"/>
              <a:gd name="connsiteX205" fmla="*/ 10670682 w 12192000"/>
              <a:gd name="connsiteY205" fmla="*/ 2970893 h 4345187"/>
              <a:gd name="connsiteX206" fmla="*/ 10587635 w 12192000"/>
              <a:gd name="connsiteY206" fmla="*/ 2985090 h 4345187"/>
              <a:gd name="connsiteX207" fmla="*/ 10503935 w 12192000"/>
              <a:gd name="connsiteY207" fmla="*/ 2999403 h 4345187"/>
              <a:gd name="connsiteX208" fmla="*/ 10336591 w 12192000"/>
              <a:gd name="connsiteY208" fmla="*/ 3028350 h 4345187"/>
              <a:gd name="connsiteX209" fmla="*/ 10342097 w 12192000"/>
              <a:gd name="connsiteY209" fmla="*/ 3036724 h 4345187"/>
              <a:gd name="connsiteX210" fmla="*/ 10343430 w 12192000"/>
              <a:gd name="connsiteY210" fmla="*/ 3040493 h 4345187"/>
              <a:gd name="connsiteX211" fmla="*/ 10344706 w 12192000"/>
              <a:gd name="connsiteY211" fmla="*/ 3043938 h 4345187"/>
              <a:gd name="connsiteX212" fmla="*/ 10345215 w 12192000"/>
              <a:gd name="connsiteY212" fmla="*/ 3046850 h 4345187"/>
              <a:gd name="connsiteX213" fmla="*/ 10345725 w 12192000"/>
              <a:gd name="connsiteY213" fmla="*/ 3049762 h 4345187"/>
              <a:gd name="connsiteX214" fmla="*/ 10344871 w 12192000"/>
              <a:gd name="connsiteY214" fmla="*/ 3052579 h 4345187"/>
              <a:gd name="connsiteX215" fmla="*/ 10343960 w 12192000"/>
              <a:gd name="connsiteY215" fmla="*/ 3055073 h 4345187"/>
              <a:gd name="connsiteX216" fmla="*/ 10342937 w 12192000"/>
              <a:gd name="connsiteY216" fmla="*/ 3056919 h 4345187"/>
              <a:gd name="connsiteX217" fmla="*/ 10340606 w 12192000"/>
              <a:gd name="connsiteY217" fmla="*/ 3058995 h 4345187"/>
              <a:gd name="connsiteX218" fmla="*/ 10338872 w 12192000"/>
              <a:gd name="connsiteY218" fmla="*/ 3060632 h 4345187"/>
              <a:gd name="connsiteX219" fmla="*/ 10336428 w 12192000"/>
              <a:gd name="connsiteY219" fmla="*/ 3062060 h 4345187"/>
              <a:gd name="connsiteX220" fmla="*/ 10333274 w 12192000"/>
              <a:gd name="connsiteY220" fmla="*/ 3063279 h 4345187"/>
              <a:gd name="connsiteX221" fmla="*/ 10330120 w 12192000"/>
              <a:gd name="connsiteY221" fmla="*/ 3064498 h 4345187"/>
              <a:gd name="connsiteX222" fmla="*/ 10326909 w 12192000"/>
              <a:gd name="connsiteY222" fmla="*/ 3065393 h 4345187"/>
              <a:gd name="connsiteX223" fmla="*/ 10323045 w 12192000"/>
              <a:gd name="connsiteY223" fmla="*/ 3066403 h 4345187"/>
              <a:gd name="connsiteX224" fmla="*/ 10314550 w 12192000"/>
              <a:gd name="connsiteY224" fmla="*/ 3067889 h 4345187"/>
              <a:gd name="connsiteX225" fmla="*/ 10305288 w 12192000"/>
              <a:gd name="connsiteY225" fmla="*/ 3068843 h 4345187"/>
              <a:gd name="connsiteX226" fmla="*/ 10295970 w 12192000"/>
              <a:gd name="connsiteY226" fmla="*/ 3069473 h 4345187"/>
              <a:gd name="connsiteX227" fmla="*/ 10286651 w 12192000"/>
              <a:gd name="connsiteY227" fmla="*/ 3070103 h 4345187"/>
              <a:gd name="connsiteX228" fmla="*/ 10267361 w 12192000"/>
              <a:gd name="connsiteY228" fmla="*/ 3071477 h 4345187"/>
              <a:gd name="connsiteX229" fmla="*/ 10258099 w 12192000"/>
              <a:gd name="connsiteY229" fmla="*/ 3072431 h 4345187"/>
              <a:gd name="connsiteX230" fmla="*/ 10249548 w 12192000"/>
              <a:gd name="connsiteY230" fmla="*/ 3073594 h 4345187"/>
              <a:gd name="connsiteX231" fmla="*/ 10226789 w 12192000"/>
              <a:gd name="connsiteY231" fmla="*/ 3078243 h 4345187"/>
              <a:gd name="connsiteX232" fmla="*/ 10203491 w 12192000"/>
              <a:gd name="connsiteY232" fmla="*/ 3083654 h 4345187"/>
              <a:gd name="connsiteX233" fmla="*/ 10180306 w 12192000"/>
              <a:gd name="connsiteY233" fmla="*/ 3089711 h 4345187"/>
              <a:gd name="connsiteX234" fmla="*/ 10157831 w 12192000"/>
              <a:gd name="connsiteY234" fmla="*/ 3095978 h 4345187"/>
              <a:gd name="connsiteX235" fmla="*/ 10111517 w 12192000"/>
              <a:gd name="connsiteY235" fmla="*/ 3108417 h 4345187"/>
              <a:gd name="connsiteX236" fmla="*/ 10088276 w 12192000"/>
              <a:gd name="connsiteY236" fmla="*/ 3114151 h 4345187"/>
              <a:gd name="connsiteX237" fmla="*/ 10064978 w 12192000"/>
              <a:gd name="connsiteY237" fmla="*/ 3119562 h 4345187"/>
              <a:gd name="connsiteX238" fmla="*/ 10053925 w 12192000"/>
              <a:gd name="connsiteY238" fmla="*/ 3121829 h 4345187"/>
              <a:gd name="connsiteX239" fmla="*/ 10041566 w 12192000"/>
              <a:gd name="connsiteY239" fmla="*/ 3124325 h 4345187"/>
              <a:gd name="connsiteX240" fmla="*/ 10030457 w 12192000"/>
              <a:gd name="connsiteY240" fmla="*/ 3126269 h 4345187"/>
              <a:gd name="connsiteX241" fmla="*/ 10019291 w 12192000"/>
              <a:gd name="connsiteY241" fmla="*/ 3127889 h 4345187"/>
              <a:gd name="connsiteX242" fmla="*/ 10007416 w 12192000"/>
              <a:gd name="connsiteY242" fmla="*/ 3129300 h 4345187"/>
              <a:gd name="connsiteX243" fmla="*/ 9995540 w 12192000"/>
              <a:gd name="connsiteY243" fmla="*/ 3130711 h 4345187"/>
              <a:gd name="connsiteX244" fmla="*/ 9984205 w 12192000"/>
              <a:gd name="connsiteY244" fmla="*/ 3131361 h 4345187"/>
              <a:gd name="connsiteX245" fmla="*/ 9972870 w 12192000"/>
              <a:gd name="connsiteY245" fmla="*/ 3132010 h 4345187"/>
              <a:gd name="connsiteX246" fmla="*/ 9961421 w 12192000"/>
              <a:gd name="connsiteY246" fmla="*/ 3132013 h 4345187"/>
              <a:gd name="connsiteX247" fmla="*/ 9949972 w 12192000"/>
              <a:gd name="connsiteY247" fmla="*/ 3132015 h 4345187"/>
              <a:gd name="connsiteX248" fmla="*/ 9938411 w 12192000"/>
              <a:gd name="connsiteY248" fmla="*/ 3131370 h 4345187"/>
              <a:gd name="connsiteX249" fmla="*/ 9926792 w 12192000"/>
              <a:gd name="connsiteY249" fmla="*/ 3130402 h 4345187"/>
              <a:gd name="connsiteX250" fmla="*/ 9915060 w 12192000"/>
              <a:gd name="connsiteY250" fmla="*/ 3128786 h 4345187"/>
              <a:gd name="connsiteX251" fmla="*/ 9903869 w 12192000"/>
              <a:gd name="connsiteY251" fmla="*/ 3126410 h 4345187"/>
              <a:gd name="connsiteX252" fmla="*/ 9892677 w 12192000"/>
              <a:gd name="connsiteY252" fmla="*/ 3124032 h 4345187"/>
              <a:gd name="connsiteX253" fmla="*/ 9880719 w 12192000"/>
              <a:gd name="connsiteY253" fmla="*/ 3121122 h 4345187"/>
              <a:gd name="connsiteX254" fmla="*/ 9830386 w 12192000"/>
              <a:gd name="connsiteY254" fmla="*/ 3110588 h 4345187"/>
              <a:gd name="connsiteX255" fmla="*/ 9817826 w 12192000"/>
              <a:gd name="connsiteY255" fmla="*/ 3115787 h 4345187"/>
              <a:gd name="connsiteX256" fmla="*/ 9805153 w 12192000"/>
              <a:gd name="connsiteY256" fmla="*/ 3120339 h 4345187"/>
              <a:gd name="connsiteX257" fmla="*/ 9793674 w 12192000"/>
              <a:gd name="connsiteY257" fmla="*/ 3124015 h 4345187"/>
              <a:gd name="connsiteX258" fmla="*/ 9781484 w 12192000"/>
              <a:gd name="connsiteY258" fmla="*/ 3127481 h 4345187"/>
              <a:gd name="connsiteX259" fmla="*/ 9769182 w 12192000"/>
              <a:gd name="connsiteY259" fmla="*/ 3130301 h 4345187"/>
              <a:gd name="connsiteX260" fmla="*/ 9758186 w 12192000"/>
              <a:gd name="connsiteY260" fmla="*/ 3132892 h 4345187"/>
              <a:gd name="connsiteX261" fmla="*/ 9747077 w 12192000"/>
              <a:gd name="connsiteY261" fmla="*/ 3134836 h 4345187"/>
              <a:gd name="connsiteX262" fmla="*/ 9735911 w 12192000"/>
              <a:gd name="connsiteY262" fmla="*/ 3136456 h 4345187"/>
              <a:gd name="connsiteX263" fmla="*/ 9725343 w 12192000"/>
              <a:gd name="connsiteY263" fmla="*/ 3137638 h 4345187"/>
              <a:gd name="connsiteX264" fmla="*/ 9714064 w 12192000"/>
              <a:gd name="connsiteY264" fmla="*/ 3138611 h 4345187"/>
              <a:gd name="connsiteX265" fmla="*/ 9704036 w 12192000"/>
              <a:gd name="connsiteY265" fmla="*/ 3139032 h 4345187"/>
              <a:gd name="connsiteX266" fmla="*/ 9693894 w 12192000"/>
              <a:gd name="connsiteY266" fmla="*/ 3138806 h 4345187"/>
              <a:gd name="connsiteX267" fmla="*/ 9684292 w 12192000"/>
              <a:gd name="connsiteY267" fmla="*/ 3137818 h 4345187"/>
              <a:gd name="connsiteX268" fmla="*/ 9675345 w 12192000"/>
              <a:gd name="connsiteY268" fmla="*/ 3136716 h 4345187"/>
              <a:gd name="connsiteX269" fmla="*/ 9665743 w 12192000"/>
              <a:gd name="connsiteY269" fmla="*/ 3135728 h 4345187"/>
              <a:gd name="connsiteX270" fmla="*/ 9656682 w 12192000"/>
              <a:gd name="connsiteY270" fmla="*/ 3133979 h 4345187"/>
              <a:gd name="connsiteX271" fmla="*/ 9648871 w 12192000"/>
              <a:gd name="connsiteY271" fmla="*/ 3131678 h 4345187"/>
              <a:gd name="connsiteX272" fmla="*/ 9641003 w 12192000"/>
              <a:gd name="connsiteY272" fmla="*/ 3129052 h 4345187"/>
              <a:gd name="connsiteX273" fmla="*/ 9633079 w 12192000"/>
              <a:gd name="connsiteY273" fmla="*/ 3126104 h 4345187"/>
              <a:gd name="connsiteX274" fmla="*/ 9626349 w 12192000"/>
              <a:gd name="connsiteY274" fmla="*/ 3122279 h 4345187"/>
              <a:gd name="connsiteX275" fmla="*/ 9619562 w 12192000"/>
              <a:gd name="connsiteY275" fmla="*/ 3118131 h 4345187"/>
              <a:gd name="connsiteX276" fmla="*/ 9612774 w 12192000"/>
              <a:gd name="connsiteY276" fmla="*/ 3113983 h 4345187"/>
              <a:gd name="connsiteX277" fmla="*/ 9606584 w 12192000"/>
              <a:gd name="connsiteY277" fmla="*/ 3109397 h 4345187"/>
              <a:gd name="connsiteX278" fmla="*/ 9600991 w 12192000"/>
              <a:gd name="connsiteY278" fmla="*/ 3104373 h 4345187"/>
              <a:gd name="connsiteX279" fmla="*/ 9595938 w 12192000"/>
              <a:gd name="connsiteY279" fmla="*/ 3098588 h 4345187"/>
              <a:gd name="connsiteX280" fmla="*/ 9591538 w 12192000"/>
              <a:gd name="connsiteY280" fmla="*/ 3092688 h 4345187"/>
              <a:gd name="connsiteX281" fmla="*/ 9587139 w 12192000"/>
              <a:gd name="connsiteY281" fmla="*/ 3086788 h 4345187"/>
              <a:gd name="connsiteX282" fmla="*/ 9583279 w 12192000"/>
              <a:gd name="connsiteY282" fmla="*/ 3080127 h 4345187"/>
              <a:gd name="connsiteX283" fmla="*/ 9580670 w 12192000"/>
              <a:gd name="connsiteY283" fmla="*/ 3072914 h 4345187"/>
              <a:gd name="connsiteX284" fmla="*/ 9578004 w 12192000"/>
              <a:gd name="connsiteY284" fmla="*/ 3065376 h 4345187"/>
              <a:gd name="connsiteX285" fmla="*/ 9575992 w 12192000"/>
              <a:gd name="connsiteY285" fmla="*/ 3057725 h 4345187"/>
              <a:gd name="connsiteX286" fmla="*/ 9574576 w 12192000"/>
              <a:gd name="connsiteY286" fmla="*/ 3049636 h 4345187"/>
              <a:gd name="connsiteX287" fmla="*/ 9569410 w 12192000"/>
              <a:gd name="connsiteY287" fmla="*/ 3043203 h 4345187"/>
              <a:gd name="connsiteX288" fmla="*/ 9564300 w 12192000"/>
              <a:gd name="connsiteY288" fmla="*/ 3037094 h 4345187"/>
              <a:gd name="connsiteX289" fmla="*/ 9560441 w 12192000"/>
              <a:gd name="connsiteY289" fmla="*/ 3030433 h 4345187"/>
              <a:gd name="connsiteX290" fmla="*/ 9557291 w 12192000"/>
              <a:gd name="connsiteY290" fmla="*/ 3023981 h 4345187"/>
              <a:gd name="connsiteX291" fmla="*/ 9555336 w 12192000"/>
              <a:gd name="connsiteY291" fmla="*/ 3016653 h 4345187"/>
              <a:gd name="connsiteX292" fmla="*/ 9554800 w 12192000"/>
              <a:gd name="connsiteY292" fmla="*/ 3009744 h 4345187"/>
              <a:gd name="connsiteX293" fmla="*/ 9554831 w 12192000"/>
              <a:gd name="connsiteY293" fmla="*/ 3006070 h 4345187"/>
              <a:gd name="connsiteX294" fmla="*/ 9555515 w 12192000"/>
              <a:gd name="connsiteY294" fmla="*/ 3002282 h 4345187"/>
              <a:gd name="connsiteX295" fmla="*/ 9556853 w 12192000"/>
              <a:gd name="connsiteY295" fmla="*/ 2998380 h 4345187"/>
              <a:gd name="connsiteX296" fmla="*/ 9558134 w 12192000"/>
              <a:gd name="connsiteY296" fmla="*/ 2994154 h 4345187"/>
              <a:gd name="connsiteX297" fmla="*/ 9551660 w 12192000"/>
              <a:gd name="connsiteY297" fmla="*/ 2987950 h 4345187"/>
              <a:gd name="connsiteX298" fmla="*/ 9545841 w 12192000"/>
              <a:gd name="connsiteY298" fmla="*/ 2981632 h 4345187"/>
              <a:gd name="connsiteX299" fmla="*/ 9541925 w 12192000"/>
              <a:gd name="connsiteY299" fmla="*/ 2974647 h 4345187"/>
              <a:gd name="connsiteX300" fmla="*/ 9539995 w 12192000"/>
              <a:gd name="connsiteY300" fmla="*/ 2971316 h 4345187"/>
              <a:gd name="connsiteX301" fmla="*/ 9538662 w 12192000"/>
              <a:gd name="connsiteY301" fmla="*/ 2967548 h 4345187"/>
              <a:gd name="connsiteX302" fmla="*/ 9537385 w 12192000"/>
              <a:gd name="connsiteY302" fmla="*/ 2964103 h 4345187"/>
              <a:gd name="connsiteX303" fmla="*/ 9537360 w 12192000"/>
              <a:gd name="connsiteY303" fmla="*/ 2960106 h 4345187"/>
              <a:gd name="connsiteX304" fmla="*/ 9537390 w 12192000"/>
              <a:gd name="connsiteY304" fmla="*/ 2956433 h 4345187"/>
              <a:gd name="connsiteX305" fmla="*/ 9537421 w 12192000"/>
              <a:gd name="connsiteY305" fmla="*/ 2952759 h 4345187"/>
              <a:gd name="connsiteX306" fmla="*/ 9538759 w 12192000"/>
              <a:gd name="connsiteY306" fmla="*/ 2948856 h 4345187"/>
              <a:gd name="connsiteX307" fmla="*/ 9540693 w 12192000"/>
              <a:gd name="connsiteY307" fmla="*/ 2944516 h 4345187"/>
              <a:gd name="connsiteX308" fmla="*/ 9543281 w 12192000"/>
              <a:gd name="connsiteY308" fmla="*/ 2940062 h 4345187"/>
              <a:gd name="connsiteX309" fmla="*/ 9546579 w 12192000"/>
              <a:gd name="connsiteY309" fmla="*/ 2935816 h 4345187"/>
              <a:gd name="connsiteX310" fmla="*/ 9500466 w 12192000"/>
              <a:gd name="connsiteY310" fmla="*/ 2853178 h 4345187"/>
              <a:gd name="connsiteX311" fmla="*/ 9486090 w 12192000"/>
              <a:gd name="connsiteY311" fmla="*/ 2855694 h 4345187"/>
              <a:gd name="connsiteX312" fmla="*/ 9470947 w 12192000"/>
              <a:gd name="connsiteY312" fmla="*/ 2857677 h 4345187"/>
              <a:gd name="connsiteX313" fmla="*/ 9393944 w 12192000"/>
              <a:gd name="connsiteY313" fmla="*/ 3114257 h 4345187"/>
              <a:gd name="connsiteX314" fmla="*/ 9386175 w 12192000"/>
              <a:gd name="connsiteY314" fmla="*/ 3135291 h 4345187"/>
              <a:gd name="connsiteX315" fmla="*/ 9379827 w 12192000"/>
              <a:gd name="connsiteY315" fmla="*/ 3156744 h 4345187"/>
              <a:gd name="connsiteX316" fmla="*/ 9367727 w 12192000"/>
              <a:gd name="connsiteY316" fmla="*/ 3199212 h 4345187"/>
              <a:gd name="connsiteX317" fmla="*/ 9356224 w 12192000"/>
              <a:gd name="connsiteY317" fmla="*/ 3241242 h 4345187"/>
              <a:gd name="connsiteX318" fmla="*/ 9342817 w 12192000"/>
              <a:gd name="connsiteY318" fmla="*/ 3283939 h 4345187"/>
              <a:gd name="connsiteX319" fmla="*/ 9336356 w 12192000"/>
              <a:gd name="connsiteY319" fmla="*/ 3304745 h 4345187"/>
              <a:gd name="connsiteX320" fmla="*/ 9328644 w 12192000"/>
              <a:gd name="connsiteY320" fmla="*/ 3326103 h 4345187"/>
              <a:gd name="connsiteX321" fmla="*/ 9320278 w 12192000"/>
              <a:gd name="connsiteY321" fmla="*/ 3347576 h 4345187"/>
              <a:gd name="connsiteX322" fmla="*/ 9310493 w 12192000"/>
              <a:gd name="connsiteY322" fmla="*/ 3368630 h 4345187"/>
              <a:gd name="connsiteX323" fmla="*/ 9300764 w 12192000"/>
              <a:gd name="connsiteY323" fmla="*/ 3390007 h 4345187"/>
              <a:gd name="connsiteX324" fmla="*/ 9289018 w 12192000"/>
              <a:gd name="connsiteY324" fmla="*/ 3411404 h 4345187"/>
              <a:gd name="connsiteX325" fmla="*/ 9275965 w 12192000"/>
              <a:gd name="connsiteY325" fmla="*/ 3433030 h 4345187"/>
              <a:gd name="connsiteX326" fmla="*/ 9262146 w 12192000"/>
              <a:gd name="connsiteY326" fmla="*/ 3454123 h 4345187"/>
              <a:gd name="connsiteX327" fmla="*/ 9259810 w 12192000"/>
              <a:gd name="connsiteY327" fmla="*/ 3463869 h 4345187"/>
              <a:gd name="connsiteX328" fmla="*/ 9256708 w 12192000"/>
              <a:gd name="connsiteY328" fmla="*/ 3473082 h 4345187"/>
              <a:gd name="connsiteX329" fmla="*/ 9252839 w 12192000"/>
              <a:gd name="connsiteY329" fmla="*/ 3481762 h 4345187"/>
              <a:gd name="connsiteX330" fmla="*/ 9248317 w 12192000"/>
              <a:gd name="connsiteY330" fmla="*/ 3490558 h 4345187"/>
              <a:gd name="connsiteX331" fmla="*/ 9242914 w 12192000"/>
              <a:gd name="connsiteY331" fmla="*/ 3498172 h 4345187"/>
              <a:gd name="connsiteX332" fmla="*/ 9236802 w 12192000"/>
              <a:gd name="connsiteY332" fmla="*/ 3505578 h 4345187"/>
              <a:gd name="connsiteX333" fmla="*/ 9232027 w 12192000"/>
              <a:gd name="connsiteY333" fmla="*/ 3509081 h 4345187"/>
              <a:gd name="connsiteX334" fmla="*/ 9227906 w 12192000"/>
              <a:gd name="connsiteY334" fmla="*/ 3512470 h 4345187"/>
              <a:gd name="connsiteX335" fmla="*/ 9223785 w 12192000"/>
              <a:gd name="connsiteY335" fmla="*/ 3515859 h 4345187"/>
              <a:gd name="connsiteX336" fmla="*/ 9219607 w 12192000"/>
              <a:gd name="connsiteY336" fmla="*/ 3518924 h 4345187"/>
              <a:gd name="connsiteX337" fmla="*/ 9214719 w 12192000"/>
              <a:gd name="connsiteY337" fmla="*/ 3521781 h 4345187"/>
              <a:gd name="connsiteX338" fmla="*/ 9209177 w 12192000"/>
              <a:gd name="connsiteY338" fmla="*/ 3524751 h 4345187"/>
              <a:gd name="connsiteX339" fmla="*/ 9204233 w 12192000"/>
              <a:gd name="connsiteY339" fmla="*/ 3527284 h 4345187"/>
              <a:gd name="connsiteX340" fmla="*/ 9197981 w 12192000"/>
              <a:gd name="connsiteY340" fmla="*/ 3530045 h 4345187"/>
              <a:gd name="connsiteX341" fmla="*/ 9191616 w 12192000"/>
              <a:gd name="connsiteY341" fmla="*/ 3532159 h 4345187"/>
              <a:gd name="connsiteX342" fmla="*/ 9184598 w 12192000"/>
              <a:gd name="connsiteY342" fmla="*/ 3534387 h 4345187"/>
              <a:gd name="connsiteX343" fmla="*/ 9177580 w 12192000"/>
              <a:gd name="connsiteY343" fmla="*/ 3536616 h 4345187"/>
              <a:gd name="connsiteX344" fmla="*/ 9170448 w 12192000"/>
              <a:gd name="connsiteY344" fmla="*/ 3538197 h 4345187"/>
              <a:gd name="connsiteX345" fmla="*/ 9162663 w 12192000"/>
              <a:gd name="connsiteY345" fmla="*/ 3539893 h 4345187"/>
              <a:gd name="connsiteX346" fmla="*/ 9154168 w 12192000"/>
              <a:gd name="connsiteY346" fmla="*/ 3541379 h 4345187"/>
              <a:gd name="connsiteX347" fmla="*/ 9145616 w 12192000"/>
              <a:gd name="connsiteY347" fmla="*/ 3542542 h 4345187"/>
              <a:gd name="connsiteX348" fmla="*/ 9136411 w 12192000"/>
              <a:gd name="connsiteY348" fmla="*/ 3543819 h 4345187"/>
              <a:gd name="connsiteX349" fmla="*/ 9126439 w 12192000"/>
              <a:gd name="connsiteY349" fmla="*/ 3544564 h 4345187"/>
              <a:gd name="connsiteX350" fmla="*/ 9116468 w 12192000"/>
              <a:gd name="connsiteY350" fmla="*/ 3545309 h 4345187"/>
              <a:gd name="connsiteX351" fmla="*/ 9105786 w 12192000"/>
              <a:gd name="connsiteY351" fmla="*/ 3545844 h 4345187"/>
              <a:gd name="connsiteX352" fmla="*/ 9095047 w 12192000"/>
              <a:gd name="connsiteY352" fmla="*/ 3546055 h 4345187"/>
              <a:gd name="connsiteX353" fmla="*/ 9086382 w 12192000"/>
              <a:gd name="connsiteY353" fmla="*/ 3546571 h 4345187"/>
              <a:gd name="connsiteX354" fmla="*/ 9078314 w 12192000"/>
              <a:gd name="connsiteY354" fmla="*/ 3546649 h 4345187"/>
              <a:gd name="connsiteX355" fmla="*/ 9069053 w 12192000"/>
              <a:gd name="connsiteY355" fmla="*/ 3547602 h 4345187"/>
              <a:gd name="connsiteX356" fmla="*/ 9060501 w 12192000"/>
              <a:gd name="connsiteY356" fmla="*/ 3548765 h 4345187"/>
              <a:gd name="connsiteX357" fmla="*/ 9042800 w 12192000"/>
              <a:gd name="connsiteY357" fmla="*/ 3551529 h 4345187"/>
              <a:gd name="connsiteX358" fmla="*/ 9025157 w 12192000"/>
              <a:gd name="connsiteY358" fmla="*/ 3554616 h 4345187"/>
              <a:gd name="connsiteX359" fmla="*/ 8988789 w 12192000"/>
              <a:gd name="connsiteY359" fmla="*/ 3562313 h 4345187"/>
              <a:gd name="connsiteX360" fmla="*/ 8969895 w 12192000"/>
              <a:gd name="connsiteY360" fmla="*/ 3565953 h 4345187"/>
              <a:gd name="connsiteX361" fmla="*/ 8953018 w 12192000"/>
              <a:gd name="connsiteY361" fmla="*/ 3569573 h 4345187"/>
              <a:gd name="connsiteX362" fmla="*/ 8931794 w 12192000"/>
              <a:gd name="connsiteY362" fmla="*/ 3575288 h 4345187"/>
              <a:gd name="connsiteX363" fmla="*/ 8910456 w 12192000"/>
              <a:gd name="connsiteY363" fmla="*/ 3580355 h 4345187"/>
              <a:gd name="connsiteX364" fmla="*/ 8890255 w 12192000"/>
              <a:gd name="connsiteY364" fmla="*/ 3584223 h 4345187"/>
              <a:gd name="connsiteX365" fmla="*/ 8870594 w 12192000"/>
              <a:gd name="connsiteY365" fmla="*/ 3587330 h 4345187"/>
              <a:gd name="connsiteX366" fmla="*/ 8850167 w 12192000"/>
              <a:gd name="connsiteY366" fmla="*/ 3589904 h 4345187"/>
              <a:gd name="connsiteX367" fmla="*/ 8831587 w 12192000"/>
              <a:gd name="connsiteY367" fmla="*/ 3591487 h 4345187"/>
              <a:gd name="connsiteX368" fmla="*/ 8813434 w 12192000"/>
              <a:gd name="connsiteY368" fmla="*/ 3591662 h 4345187"/>
              <a:gd name="connsiteX369" fmla="*/ 8794570 w 12192000"/>
              <a:gd name="connsiteY369" fmla="*/ 3591628 h 4345187"/>
              <a:gd name="connsiteX370" fmla="*/ 8777555 w 12192000"/>
              <a:gd name="connsiteY370" fmla="*/ 3590604 h 4345187"/>
              <a:gd name="connsiteX371" fmla="*/ 8760425 w 12192000"/>
              <a:gd name="connsiteY371" fmla="*/ 3588932 h 4345187"/>
              <a:gd name="connsiteX372" fmla="*/ 8743836 w 12192000"/>
              <a:gd name="connsiteY372" fmla="*/ 3586499 h 4345187"/>
              <a:gd name="connsiteX373" fmla="*/ 8727788 w 12192000"/>
              <a:gd name="connsiteY373" fmla="*/ 3583305 h 4345187"/>
              <a:gd name="connsiteX374" fmla="*/ 8712165 w 12192000"/>
              <a:gd name="connsiteY374" fmla="*/ 3578702 h 4345187"/>
              <a:gd name="connsiteX375" fmla="*/ 8697197 w 12192000"/>
              <a:gd name="connsiteY375" fmla="*/ 3573985 h 4345187"/>
              <a:gd name="connsiteX376" fmla="*/ 8681406 w 12192000"/>
              <a:gd name="connsiteY376" fmla="*/ 3568411 h 4345187"/>
              <a:gd name="connsiteX377" fmla="*/ 8667405 w 12192000"/>
              <a:gd name="connsiteY377" fmla="*/ 3561523 h 4345187"/>
              <a:gd name="connsiteX378" fmla="*/ 8659388 w 12192000"/>
              <a:gd name="connsiteY378" fmla="*/ 3569596 h 4345187"/>
              <a:gd name="connsiteX379" fmla="*/ 8650065 w 12192000"/>
              <a:gd name="connsiteY379" fmla="*/ 3577896 h 4345187"/>
              <a:gd name="connsiteX380" fmla="*/ 8639379 w 12192000"/>
              <a:gd name="connsiteY380" fmla="*/ 3586102 h 4345187"/>
              <a:gd name="connsiteX381" fmla="*/ 8634603 w 12192000"/>
              <a:gd name="connsiteY381" fmla="*/ 3589605 h 4345187"/>
              <a:gd name="connsiteX382" fmla="*/ 8629119 w 12192000"/>
              <a:gd name="connsiteY382" fmla="*/ 3592900 h 4345187"/>
              <a:gd name="connsiteX383" fmla="*/ 8623634 w 12192000"/>
              <a:gd name="connsiteY383" fmla="*/ 3596194 h 4345187"/>
              <a:gd name="connsiteX384" fmla="*/ 8617979 w 12192000"/>
              <a:gd name="connsiteY384" fmla="*/ 3598517 h 4345187"/>
              <a:gd name="connsiteX385" fmla="*/ 8612268 w 12192000"/>
              <a:gd name="connsiteY385" fmla="*/ 3600517 h 4345187"/>
              <a:gd name="connsiteX386" fmla="*/ 8606387 w 12192000"/>
              <a:gd name="connsiteY386" fmla="*/ 3601546 h 4345187"/>
              <a:gd name="connsiteX387" fmla="*/ 8603119 w 12192000"/>
              <a:gd name="connsiteY387" fmla="*/ 3602118 h 4345187"/>
              <a:gd name="connsiteX388" fmla="*/ 8600449 w 12192000"/>
              <a:gd name="connsiteY388" fmla="*/ 3602251 h 4345187"/>
              <a:gd name="connsiteX389" fmla="*/ 8597722 w 12192000"/>
              <a:gd name="connsiteY389" fmla="*/ 3602062 h 4345187"/>
              <a:gd name="connsiteX390" fmla="*/ 8594285 w 12192000"/>
              <a:gd name="connsiteY390" fmla="*/ 3601663 h 4345187"/>
              <a:gd name="connsiteX391" fmla="*/ 8590847 w 12192000"/>
              <a:gd name="connsiteY391" fmla="*/ 3601264 h 4345187"/>
              <a:gd name="connsiteX392" fmla="*/ 8588007 w 12192000"/>
              <a:gd name="connsiteY392" fmla="*/ 3600427 h 4345187"/>
              <a:gd name="connsiteX393" fmla="*/ 8582213 w 12192000"/>
              <a:gd name="connsiteY393" fmla="*/ 3598106 h 4345187"/>
              <a:gd name="connsiteX394" fmla="*/ 8576419 w 12192000"/>
              <a:gd name="connsiteY394" fmla="*/ 3595785 h 4345187"/>
              <a:gd name="connsiteX395" fmla="*/ 8570569 w 12192000"/>
              <a:gd name="connsiteY395" fmla="*/ 3593140 h 4345187"/>
              <a:gd name="connsiteX396" fmla="*/ 8557674 w 12192000"/>
              <a:gd name="connsiteY396" fmla="*/ 3588727 h 4345187"/>
              <a:gd name="connsiteX397" fmla="*/ 8543472 w 12192000"/>
              <a:gd name="connsiteY397" fmla="*/ 3584542 h 4345187"/>
              <a:gd name="connsiteX398" fmla="*/ 8528020 w 12192000"/>
              <a:gd name="connsiteY398" fmla="*/ 3580910 h 4345187"/>
              <a:gd name="connsiteX399" fmla="*/ 8498366 w 12192000"/>
              <a:gd name="connsiteY399" fmla="*/ 3573093 h 4345187"/>
              <a:gd name="connsiteX400" fmla="*/ 8483455 w 12192000"/>
              <a:gd name="connsiteY400" fmla="*/ 3568699 h 4345187"/>
              <a:gd name="connsiteX401" fmla="*/ 8469907 w 12192000"/>
              <a:gd name="connsiteY401" fmla="*/ 3564400 h 4345187"/>
              <a:gd name="connsiteX402" fmla="*/ 8463403 w 12192000"/>
              <a:gd name="connsiteY402" fmla="*/ 3561870 h 4345187"/>
              <a:gd name="connsiteX403" fmla="*/ 8457552 w 12192000"/>
              <a:gd name="connsiteY403" fmla="*/ 3559225 h 4345187"/>
              <a:gd name="connsiteX404" fmla="*/ 8452355 w 12192000"/>
              <a:gd name="connsiteY404" fmla="*/ 3556466 h 4345187"/>
              <a:gd name="connsiteX405" fmla="*/ 8447755 w 12192000"/>
              <a:gd name="connsiteY405" fmla="*/ 3553269 h 4345187"/>
              <a:gd name="connsiteX406" fmla="*/ 8443155 w 12192000"/>
              <a:gd name="connsiteY406" fmla="*/ 3550073 h 4345187"/>
              <a:gd name="connsiteX407" fmla="*/ 8439805 w 12192000"/>
              <a:gd name="connsiteY407" fmla="*/ 3546324 h 4345187"/>
              <a:gd name="connsiteX408" fmla="*/ 8436455 w 12192000"/>
              <a:gd name="connsiteY408" fmla="*/ 3542574 h 4345187"/>
              <a:gd name="connsiteX409" fmla="*/ 8433759 w 12192000"/>
              <a:gd name="connsiteY409" fmla="*/ 3538711 h 4345187"/>
              <a:gd name="connsiteX410" fmla="*/ 8432312 w 12192000"/>
              <a:gd name="connsiteY410" fmla="*/ 3534296 h 4345187"/>
              <a:gd name="connsiteX411" fmla="*/ 8431520 w 12192000"/>
              <a:gd name="connsiteY411" fmla="*/ 3529765 h 4345187"/>
              <a:gd name="connsiteX412" fmla="*/ 8431324 w 12192000"/>
              <a:gd name="connsiteY412" fmla="*/ 3524798 h 4345187"/>
              <a:gd name="connsiteX413" fmla="*/ 8432322 w 12192000"/>
              <a:gd name="connsiteY413" fmla="*/ 3518954 h 4345187"/>
              <a:gd name="connsiteX414" fmla="*/ 8434030 w 12192000"/>
              <a:gd name="connsiteY414" fmla="*/ 3513319 h 4345187"/>
              <a:gd name="connsiteX415" fmla="*/ 8436988 w 12192000"/>
              <a:gd name="connsiteY415" fmla="*/ 3507133 h 4345187"/>
              <a:gd name="connsiteX416" fmla="*/ 8440600 w 12192000"/>
              <a:gd name="connsiteY416" fmla="*/ 3500831 h 4345187"/>
              <a:gd name="connsiteX417" fmla="*/ 8445462 w 12192000"/>
              <a:gd name="connsiteY417" fmla="*/ 3493978 h 4345187"/>
              <a:gd name="connsiteX418" fmla="*/ 8439215 w 12192000"/>
              <a:gd name="connsiteY418" fmla="*/ 3489068 h 4345187"/>
              <a:gd name="connsiteX419" fmla="*/ 8433735 w 12192000"/>
              <a:gd name="connsiteY419" fmla="*/ 3484691 h 4345187"/>
              <a:gd name="connsiteX420" fmla="*/ 8428255 w 12192000"/>
              <a:gd name="connsiteY420" fmla="*/ 3480315 h 4345187"/>
              <a:gd name="connsiteX421" fmla="*/ 8423428 w 12192000"/>
              <a:gd name="connsiteY421" fmla="*/ 3475824 h 4345187"/>
              <a:gd name="connsiteX422" fmla="*/ 8414912 w 12192000"/>
              <a:gd name="connsiteY422" fmla="*/ 3465642 h 4345187"/>
              <a:gd name="connsiteX423" fmla="*/ 8407163 w 12192000"/>
              <a:gd name="connsiteY423" fmla="*/ 3455993 h 4345187"/>
              <a:gd name="connsiteX424" fmla="*/ 8401260 w 12192000"/>
              <a:gd name="connsiteY424" fmla="*/ 3445355 h 4345187"/>
              <a:gd name="connsiteX425" fmla="*/ 8394761 w 12192000"/>
              <a:gd name="connsiteY425" fmla="*/ 3435154 h 4345187"/>
              <a:gd name="connsiteX426" fmla="*/ 8390875 w 12192000"/>
              <a:gd name="connsiteY426" fmla="*/ 3424495 h 4345187"/>
              <a:gd name="connsiteX427" fmla="*/ 8386934 w 12192000"/>
              <a:gd name="connsiteY427" fmla="*/ 3413513 h 4345187"/>
              <a:gd name="connsiteX428" fmla="*/ 8380356 w 12192000"/>
              <a:gd name="connsiteY428" fmla="*/ 3391320 h 4345187"/>
              <a:gd name="connsiteX429" fmla="*/ 8373892 w 12192000"/>
              <a:gd name="connsiteY429" fmla="*/ 3369775 h 4345187"/>
              <a:gd name="connsiteX430" fmla="*/ 8370548 w 12192000"/>
              <a:gd name="connsiteY430" fmla="*/ 3358355 h 4345187"/>
              <a:gd name="connsiteX431" fmla="*/ 8367315 w 12192000"/>
              <a:gd name="connsiteY431" fmla="*/ 3347582 h 4345187"/>
              <a:gd name="connsiteX432" fmla="*/ 8363374 w 12192000"/>
              <a:gd name="connsiteY432" fmla="*/ 3336600 h 4345187"/>
              <a:gd name="connsiteX433" fmla="*/ 8358181 w 12192000"/>
              <a:gd name="connsiteY433" fmla="*/ 3326170 h 4345187"/>
              <a:gd name="connsiteX434" fmla="*/ 8322441 w 12192000"/>
              <a:gd name="connsiteY434" fmla="*/ 3329756 h 4345187"/>
              <a:gd name="connsiteX435" fmla="*/ 8298062 w 12192000"/>
              <a:gd name="connsiteY435" fmla="*/ 3336690 h 4345187"/>
              <a:gd name="connsiteX436" fmla="*/ 8273683 w 12192000"/>
              <a:gd name="connsiteY436" fmla="*/ 3343623 h 4345187"/>
              <a:gd name="connsiteX437" fmla="*/ 8248538 w 12192000"/>
              <a:gd name="connsiteY437" fmla="*/ 3350024 h 4345187"/>
              <a:gd name="connsiteX438" fmla="*/ 8223933 w 12192000"/>
              <a:gd name="connsiteY438" fmla="*/ 3355663 h 4345187"/>
              <a:gd name="connsiteX439" fmla="*/ 8210977 w 12192000"/>
              <a:gd name="connsiteY439" fmla="*/ 3358597 h 4345187"/>
              <a:gd name="connsiteX440" fmla="*/ 8198561 w 12192000"/>
              <a:gd name="connsiteY440" fmla="*/ 3360769 h 4345187"/>
              <a:gd name="connsiteX441" fmla="*/ 8186145 w 12192000"/>
              <a:gd name="connsiteY441" fmla="*/ 3362942 h 4345187"/>
              <a:gd name="connsiteX442" fmla="*/ 8173616 w 12192000"/>
              <a:gd name="connsiteY442" fmla="*/ 3364467 h 4345187"/>
              <a:gd name="connsiteX443" fmla="*/ 8160433 w 12192000"/>
              <a:gd name="connsiteY443" fmla="*/ 3366107 h 4345187"/>
              <a:gd name="connsiteX444" fmla="*/ 8147848 w 12192000"/>
              <a:gd name="connsiteY444" fmla="*/ 3367309 h 4345187"/>
              <a:gd name="connsiteX445" fmla="*/ 8135149 w 12192000"/>
              <a:gd name="connsiteY445" fmla="*/ 3367864 h 4345187"/>
              <a:gd name="connsiteX446" fmla="*/ 8121740 w 12192000"/>
              <a:gd name="connsiteY446" fmla="*/ 3368209 h 4345187"/>
              <a:gd name="connsiteX447" fmla="*/ 8114891 w 12192000"/>
              <a:gd name="connsiteY447" fmla="*/ 3371408 h 4345187"/>
              <a:gd name="connsiteX448" fmla="*/ 8106680 w 12192000"/>
              <a:gd name="connsiteY448" fmla="*/ 3374512 h 4345187"/>
              <a:gd name="connsiteX449" fmla="*/ 8099661 w 12192000"/>
              <a:gd name="connsiteY449" fmla="*/ 3376741 h 4345187"/>
              <a:gd name="connsiteX450" fmla="*/ 8092643 w 12192000"/>
              <a:gd name="connsiteY450" fmla="*/ 3378969 h 4345187"/>
              <a:gd name="connsiteX451" fmla="*/ 8084858 w 12192000"/>
              <a:gd name="connsiteY451" fmla="*/ 3380665 h 4345187"/>
              <a:gd name="connsiteX452" fmla="*/ 8077726 w 12192000"/>
              <a:gd name="connsiteY452" fmla="*/ 3382246 h 4345187"/>
              <a:gd name="connsiteX453" fmla="*/ 8070538 w 12192000"/>
              <a:gd name="connsiteY453" fmla="*/ 3383504 h 4345187"/>
              <a:gd name="connsiteX454" fmla="*/ 8062640 w 12192000"/>
              <a:gd name="connsiteY454" fmla="*/ 3384552 h 4345187"/>
              <a:gd name="connsiteX455" fmla="*/ 8047384 w 12192000"/>
              <a:gd name="connsiteY455" fmla="*/ 3385888 h 4345187"/>
              <a:gd name="connsiteX456" fmla="*/ 8032071 w 12192000"/>
              <a:gd name="connsiteY456" fmla="*/ 3386900 h 4345187"/>
              <a:gd name="connsiteX457" fmla="*/ 8001332 w 12192000"/>
              <a:gd name="connsiteY457" fmla="*/ 3388277 h 4345187"/>
              <a:gd name="connsiteX458" fmla="*/ 7972297 w 12192000"/>
              <a:gd name="connsiteY458" fmla="*/ 3391690 h 4345187"/>
              <a:gd name="connsiteX459" fmla="*/ 7943148 w 12192000"/>
              <a:gd name="connsiteY459" fmla="*/ 3394456 h 4345187"/>
              <a:gd name="connsiteX460" fmla="*/ 7928488 w 12192000"/>
              <a:gd name="connsiteY460" fmla="*/ 3395354 h 4345187"/>
              <a:gd name="connsiteX461" fmla="*/ 7914482 w 12192000"/>
              <a:gd name="connsiteY461" fmla="*/ 3396137 h 4345187"/>
              <a:gd name="connsiteX462" fmla="*/ 7901073 w 12192000"/>
              <a:gd name="connsiteY462" fmla="*/ 3396482 h 4345187"/>
              <a:gd name="connsiteX463" fmla="*/ 7886244 w 12192000"/>
              <a:gd name="connsiteY463" fmla="*/ 3396409 h 4345187"/>
              <a:gd name="connsiteX464" fmla="*/ 7873432 w 12192000"/>
              <a:gd name="connsiteY464" fmla="*/ 3396317 h 4345187"/>
              <a:gd name="connsiteX465" fmla="*/ 7859853 w 12192000"/>
              <a:gd name="connsiteY465" fmla="*/ 3395691 h 4345187"/>
              <a:gd name="connsiteX466" fmla="*/ 7847468 w 12192000"/>
              <a:gd name="connsiteY466" fmla="*/ 3394190 h 4345187"/>
              <a:gd name="connsiteX467" fmla="*/ 7833719 w 12192000"/>
              <a:gd name="connsiteY467" fmla="*/ 3392594 h 4345187"/>
              <a:gd name="connsiteX468" fmla="*/ 7821874 w 12192000"/>
              <a:gd name="connsiteY468" fmla="*/ 3390332 h 4345187"/>
              <a:gd name="connsiteX469" fmla="*/ 7809916 w 12192000"/>
              <a:gd name="connsiteY469" fmla="*/ 3387422 h 4345187"/>
              <a:gd name="connsiteX470" fmla="*/ 7799095 w 12192000"/>
              <a:gd name="connsiteY470" fmla="*/ 3383313 h 4345187"/>
              <a:gd name="connsiteX471" fmla="*/ 7788274 w 12192000"/>
              <a:gd name="connsiteY471" fmla="*/ 3379203 h 4345187"/>
              <a:gd name="connsiteX472" fmla="*/ 7786370 w 12192000"/>
              <a:gd name="connsiteY472" fmla="*/ 3379870 h 4345187"/>
              <a:gd name="connsiteX473" fmla="*/ 7784466 w 12192000"/>
              <a:gd name="connsiteY473" fmla="*/ 3380537 h 4345187"/>
              <a:gd name="connsiteX474" fmla="*/ 7782506 w 12192000"/>
              <a:gd name="connsiteY474" fmla="*/ 3380880 h 4345187"/>
              <a:gd name="connsiteX475" fmla="*/ 7779892 w 12192000"/>
              <a:gd name="connsiteY475" fmla="*/ 3381337 h 4345187"/>
              <a:gd name="connsiteX476" fmla="*/ 7776455 w 12192000"/>
              <a:gd name="connsiteY476" fmla="*/ 3380938 h 4345187"/>
              <a:gd name="connsiteX477" fmla="*/ 7772308 w 12192000"/>
              <a:gd name="connsiteY477" fmla="*/ 3380330 h 4345187"/>
              <a:gd name="connsiteX478" fmla="*/ 7768757 w 12192000"/>
              <a:gd name="connsiteY478" fmla="*/ 3379283 h 4345187"/>
              <a:gd name="connsiteX479" fmla="*/ 7765150 w 12192000"/>
              <a:gd name="connsiteY479" fmla="*/ 3377914 h 4345187"/>
              <a:gd name="connsiteX480" fmla="*/ 7757936 w 12192000"/>
              <a:gd name="connsiteY480" fmla="*/ 3375175 h 4345187"/>
              <a:gd name="connsiteX481" fmla="*/ 7754329 w 12192000"/>
              <a:gd name="connsiteY481" fmla="*/ 3373805 h 4345187"/>
              <a:gd name="connsiteX482" fmla="*/ 7750182 w 12192000"/>
              <a:gd name="connsiteY482" fmla="*/ 3373196 h 4345187"/>
              <a:gd name="connsiteX483" fmla="*/ 7746801 w 12192000"/>
              <a:gd name="connsiteY483" fmla="*/ 3373121 h 4345187"/>
              <a:gd name="connsiteX484" fmla="*/ 7744841 w 12192000"/>
              <a:gd name="connsiteY484" fmla="*/ 3373464 h 4345187"/>
              <a:gd name="connsiteX485" fmla="*/ 7743534 w 12192000"/>
              <a:gd name="connsiteY485" fmla="*/ 3373693 h 4345187"/>
              <a:gd name="connsiteX486" fmla="*/ 7741630 w 12192000"/>
              <a:gd name="connsiteY486" fmla="*/ 3374359 h 4345187"/>
              <a:gd name="connsiteX487" fmla="*/ 7739726 w 12192000"/>
              <a:gd name="connsiteY487" fmla="*/ 3375026 h 4345187"/>
              <a:gd name="connsiteX488" fmla="*/ 7736145 w 12192000"/>
              <a:gd name="connsiteY488" fmla="*/ 3377653 h 4345187"/>
              <a:gd name="connsiteX489" fmla="*/ 7732734 w 12192000"/>
              <a:gd name="connsiteY489" fmla="*/ 3381252 h 4345187"/>
              <a:gd name="connsiteX490" fmla="*/ 7729606 w 12192000"/>
              <a:gd name="connsiteY490" fmla="*/ 3386467 h 4345187"/>
              <a:gd name="connsiteX491" fmla="*/ 7725654 w 12192000"/>
              <a:gd name="connsiteY491" fmla="*/ 3390827 h 4345187"/>
              <a:gd name="connsiteX492" fmla="*/ 7722300 w 12192000"/>
              <a:gd name="connsiteY492" fmla="*/ 3394749 h 4345187"/>
              <a:gd name="connsiteX493" fmla="*/ 7717582 w 12192000"/>
              <a:gd name="connsiteY493" fmla="*/ 3398576 h 4345187"/>
              <a:gd name="connsiteX494" fmla="*/ 7712863 w 12192000"/>
              <a:gd name="connsiteY494" fmla="*/ 3402403 h 4345187"/>
              <a:gd name="connsiteX495" fmla="*/ 7708032 w 12192000"/>
              <a:gd name="connsiteY495" fmla="*/ 3405582 h 4345187"/>
              <a:gd name="connsiteX496" fmla="*/ 7702491 w 12192000"/>
              <a:gd name="connsiteY496" fmla="*/ 3408553 h 4345187"/>
              <a:gd name="connsiteX497" fmla="*/ 7696836 w 12192000"/>
              <a:gd name="connsiteY497" fmla="*/ 3410876 h 4345187"/>
              <a:gd name="connsiteX498" fmla="*/ 7691124 w 12192000"/>
              <a:gd name="connsiteY498" fmla="*/ 3412876 h 4345187"/>
              <a:gd name="connsiteX499" fmla="*/ 7686010 w 12192000"/>
              <a:gd name="connsiteY499" fmla="*/ 3414438 h 4345187"/>
              <a:gd name="connsiteX500" fmla="*/ 7680129 w 12192000"/>
              <a:gd name="connsiteY500" fmla="*/ 3415467 h 4345187"/>
              <a:gd name="connsiteX501" fmla="*/ 7674845 w 12192000"/>
              <a:gd name="connsiteY501" fmla="*/ 3416058 h 4345187"/>
              <a:gd name="connsiteX502" fmla="*/ 7670157 w 12192000"/>
              <a:gd name="connsiteY502" fmla="*/ 3416212 h 4345187"/>
              <a:gd name="connsiteX503" fmla="*/ 7666066 w 12192000"/>
              <a:gd name="connsiteY503" fmla="*/ 3415927 h 4345187"/>
              <a:gd name="connsiteX504" fmla="*/ 7662516 w 12192000"/>
              <a:gd name="connsiteY504" fmla="*/ 3414881 h 4345187"/>
              <a:gd name="connsiteX505" fmla="*/ 7660159 w 12192000"/>
              <a:gd name="connsiteY505" fmla="*/ 3412959 h 4345187"/>
              <a:gd name="connsiteX506" fmla="*/ 7658400 w 12192000"/>
              <a:gd name="connsiteY506" fmla="*/ 3410599 h 4345187"/>
              <a:gd name="connsiteX507" fmla="*/ 7656413 w 12192000"/>
              <a:gd name="connsiteY507" fmla="*/ 3406945 h 4345187"/>
              <a:gd name="connsiteX508" fmla="*/ 7654483 w 12192000"/>
              <a:gd name="connsiteY508" fmla="*/ 3403614 h 4345187"/>
              <a:gd name="connsiteX509" fmla="*/ 7651246 w 12192000"/>
              <a:gd name="connsiteY509" fmla="*/ 3400512 h 4345187"/>
              <a:gd name="connsiteX510" fmla="*/ 7648664 w 12192000"/>
              <a:gd name="connsiteY510" fmla="*/ 3397296 h 4345187"/>
              <a:gd name="connsiteX511" fmla="*/ 7641707 w 12192000"/>
              <a:gd name="connsiteY511" fmla="*/ 3392177 h 4345187"/>
              <a:gd name="connsiteX512" fmla="*/ 7633386 w 12192000"/>
              <a:gd name="connsiteY512" fmla="*/ 3386964 h 4345187"/>
              <a:gd name="connsiteX513" fmla="*/ 7624526 w 12192000"/>
              <a:gd name="connsiteY513" fmla="*/ 3382511 h 4345187"/>
              <a:gd name="connsiteX514" fmla="*/ 7613761 w 12192000"/>
              <a:gd name="connsiteY514" fmla="*/ 3378725 h 4345187"/>
              <a:gd name="connsiteX515" fmla="*/ 7593596 w 12192000"/>
              <a:gd name="connsiteY515" fmla="*/ 3371249 h 4345187"/>
              <a:gd name="connsiteX516" fmla="*/ 7584138 w 12192000"/>
              <a:gd name="connsiteY516" fmla="*/ 3367235 h 4345187"/>
              <a:gd name="connsiteX517" fmla="*/ 7574027 w 12192000"/>
              <a:gd name="connsiteY517" fmla="*/ 3363335 h 4345187"/>
              <a:gd name="connsiteX518" fmla="*/ 7565223 w 12192000"/>
              <a:gd name="connsiteY518" fmla="*/ 3359206 h 4345187"/>
              <a:gd name="connsiteX519" fmla="*/ 7557015 w 12192000"/>
              <a:gd name="connsiteY519" fmla="*/ 3354640 h 4345187"/>
              <a:gd name="connsiteX520" fmla="*/ 7549405 w 12192000"/>
              <a:gd name="connsiteY520" fmla="*/ 3349635 h 4345187"/>
              <a:gd name="connsiteX521" fmla="*/ 7546225 w 12192000"/>
              <a:gd name="connsiteY521" fmla="*/ 3346857 h 4345187"/>
              <a:gd name="connsiteX522" fmla="*/ 7543699 w 12192000"/>
              <a:gd name="connsiteY522" fmla="*/ 3343964 h 4345187"/>
              <a:gd name="connsiteX523" fmla="*/ 7541769 w 12192000"/>
              <a:gd name="connsiteY523" fmla="*/ 3340634 h 4345187"/>
              <a:gd name="connsiteX524" fmla="*/ 7539896 w 12192000"/>
              <a:gd name="connsiteY524" fmla="*/ 3337627 h 4345187"/>
              <a:gd name="connsiteX525" fmla="*/ 7538563 w 12192000"/>
              <a:gd name="connsiteY525" fmla="*/ 3333858 h 4345187"/>
              <a:gd name="connsiteX526" fmla="*/ 7537286 w 12192000"/>
              <a:gd name="connsiteY526" fmla="*/ 3330413 h 4345187"/>
              <a:gd name="connsiteX527" fmla="*/ 7527360 w 12192000"/>
              <a:gd name="connsiteY527" fmla="*/ 3304472 h 4345187"/>
              <a:gd name="connsiteX528" fmla="*/ 7513845 w 12192000"/>
              <a:gd name="connsiteY528" fmla="*/ 3246477 h 4345187"/>
              <a:gd name="connsiteX529" fmla="*/ 7474087 w 12192000"/>
              <a:gd name="connsiteY529" fmla="*/ 3177067 h 4345187"/>
              <a:gd name="connsiteX530" fmla="*/ 7449086 w 12192000"/>
              <a:gd name="connsiteY530" fmla="*/ 3180441 h 4345187"/>
              <a:gd name="connsiteX531" fmla="*/ 7424141 w 12192000"/>
              <a:gd name="connsiteY531" fmla="*/ 3184139 h 4345187"/>
              <a:gd name="connsiteX532" fmla="*/ 7397945 w 12192000"/>
              <a:gd name="connsiteY532" fmla="*/ 3188389 h 4345187"/>
              <a:gd name="connsiteX533" fmla="*/ 7373170 w 12192000"/>
              <a:gd name="connsiteY533" fmla="*/ 3193057 h 4345187"/>
              <a:gd name="connsiteX534" fmla="*/ 7322257 w 12192000"/>
              <a:gd name="connsiteY534" fmla="*/ 3202300 h 4345187"/>
              <a:gd name="connsiteX535" fmla="*/ 7296061 w 12192000"/>
              <a:gd name="connsiteY535" fmla="*/ 3206550 h 4345187"/>
              <a:gd name="connsiteX536" fmla="*/ 7271173 w 12192000"/>
              <a:gd name="connsiteY536" fmla="*/ 3210571 h 4345187"/>
              <a:gd name="connsiteX537" fmla="*/ 7246115 w 12192000"/>
              <a:gd name="connsiteY537" fmla="*/ 3213622 h 4345187"/>
              <a:gd name="connsiteX538" fmla="*/ 7233529 w 12192000"/>
              <a:gd name="connsiteY538" fmla="*/ 3214823 h 4345187"/>
              <a:gd name="connsiteX539" fmla="*/ 7221540 w 12192000"/>
              <a:gd name="connsiteY539" fmla="*/ 3215587 h 4345187"/>
              <a:gd name="connsiteX540" fmla="*/ 7209551 w 12192000"/>
              <a:gd name="connsiteY540" fmla="*/ 3216351 h 4345187"/>
              <a:gd name="connsiteX541" fmla="*/ 7196852 w 12192000"/>
              <a:gd name="connsiteY541" fmla="*/ 3216905 h 4345187"/>
              <a:gd name="connsiteX542" fmla="*/ 7184694 w 12192000"/>
              <a:gd name="connsiteY542" fmla="*/ 3216699 h 4345187"/>
              <a:gd name="connsiteX543" fmla="*/ 7172535 w 12192000"/>
              <a:gd name="connsiteY543" fmla="*/ 3216492 h 4345187"/>
              <a:gd name="connsiteX544" fmla="*/ 7160973 w 12192000"/>
              <a:gd name="connsiteY544" fmla="*/ 3215847 h 4345187"/>
              <a:gd name="connsiteX545" fmla="*/ 7149355 w 12192000"/>
              <a:gd name="connsiteY545" fmla="*/ 3214879 h 4345187"/>
              <a:gd name="connsiteX546" fmla="*/ 7137026 w 12192000"/>
              <a:gd name="connsiteY546" fmla="*/ 3213701 h 4345187"/>
              <a:gd name="connsiteX547" fmla="*/ 7125891 w 12192000"/>
              <a:gd name="connsiteY547" fmla="*/ 3211647 h 4345187"/>
              <a:gd name="connsiteX548" fmla="*/ 7114699 w 12192000"/>
              <a:gd name="connsiteY548" fmla="*/ 3209271 h 4345187"/>
              <a:gd name="connsiteX549" fmla="*/ 7103452 w 12192000"/>
              <a:gd name="connsiteY549" fmla="*/ 3206570 h 4345187"/>
              <a:gd name="connsiteX550" fmla="*/ 7092034 w 12192000"/>
              <a:gd name="connsiteY550" fmla="*/ 3202899 h 4345187"/>
              <a:gd name="connsiteX551" fmla="*/ 7080616 w 12192000"/>
              <a:gd name="connsiteY551" fmla="*/ 3199228 h 4345187"/>
              <a:gd name="connsiteX552" fmla="*/ 7066522 w 12192000"/>
              <a:gd name="connsiteY552" fmla="*/ 3203361 h 4345187"/>
              <a:gd name="connsiteX553" fmla="*/ 7053679 w 12192000"/>
              <a:gd name="connsiteY553" fmla="*/ 3206942 h 4345187"/>
              <a:gd name="connsiteX554" fmla="*/ 7040780 w 12192000"/>
              <a:gd name="connsiteY554" fmla="*/ 3210200 h 4345187"/>
              <a:gd name="connsiteX555" fmla="*/ 7028421 w 12192000"/>
              <a:gd name="connsiteY555" fmla="*/ 3212696 h 4345187"/>
              <a:gd name="connsiteX556" fmla="*/ 7016659 w 12192000"/>
              <a:gd name="connsiteY556" fmla="*/ 3214754 h 4345187"/>
              <a:gd name="connsiteX557" fmla="*/ 7005436 w 12192000"/>
              <a:gd name="connsiteY557" fmla="*/ 3216051 h 4345187"/>
              <a:gd name="connsiteX558" fmla="*/ 6995521 w 12192000"/>
              <a:gd name="connsiteY558" fmla="*/ 3217119 h 4345187"/>
              <a:gd name="connsiteX559" fmla="*/ 6985492 w 12192000"/>
              <a:gd name="connsiteY559" fmla="*/ 3217539 h 4345187"/>
              <a:gd name="connsiteX560" fmla="*/ 6975408 w 12192000"/>
              <a:gd name="connsiteY560" fmla="*/ 3217637 h 4345187"/>
              <a:gd name="connsiteX561" fmla="*/ 6966573 w 12192000"/>
              <a:gd name="connsiteY561" fmla="*/ 3217182 h 4345187"/>
              <a:gd name="connsiteX562" fmla="*/ 6957681 w 12192000"/>
              <a:gd name="connsiteY562" fmla="*/ 3216403 h 4345187"/>
              <a:gd name="connsiteX563" fmla="*/ 6950097 w 12192000"/>
              <a:gd name="connsiteY563" fmla="*/ 3215395 h 4345187"/>
              <a:gd name="connsiteX564" fmla="*/ 6942399 w 12192000"/>
              <a:gd name="connsiteY564" fmla="*/ 3213741 h 4345187"/>
              <a:gd name="connsiteX565" fmla="*/ 6934702 w 12192000"/>
              <a:gd name="connsiteY565" fmla="*/ 3212087 h 4345187"/>
              <a:gd name="connsiteX566" fmla="*/ 6927601 w 12192000"/>
              <a:gd name="connsiteY566" fmla="*/ 3209995 h 4345187"/>
              <a:gd name="connsiteX567" fmla="*/ 6920386 w 12192000"/>
              <a:gd name="connsiteY567" fmla="*/ 3207255 h 4345187"/>
              <a:gd name="connsiteX568" fmla="*/ 6913883 w 12192000"/>
              <a:gd name="connsiteY568" fmla="*/ 3204725 h 4345187"/>
              <a:gd name="connsiteX569" fmla="*/ 6907322 w 12192000"/>
              <a:gd name="connsiteY569" fmla="*/ 3201871 h 4345187"/>
              <a:gd name="connsiteX570" fmla="*/ 6896104 w 12192000"/>
              <a:gd name="connsiteY570" fmla="*/ 3195497 h 4345187"/>
              <a:gd name="connsiteX571" fmla="*/ 6884774 w 12192000"/>
              <a:gd name="connsiteY571" fmla="*/ 3188475 h 4345187"/>
              <a:gd name="connsiteX572" fmla="*/ 6873984 w 12192000"/>
              <a:gd name="connsiteY572" fmla="*/ 3180693 h 4345187"/>
              <a:gd name="connsiteX573" fmla="*/ 6853056 w 12192000"/>
              <a:gd name="connsiteY573" fmla="*/ 3165013 h 4345187"/>
              <a:gd name="connsiteX574" fmla="*/ 6842919 w 12192000"/>
              <a:gd name="connsiteY574" fmla="*/ 3157116 h 4345187"/>
              <a:gd name="connsiteX575" fmla="*/ 6832242 w 12192000"/>
              <a:gd name="connsiteY575" fmla="*/ 3149980 h 4345187"/>
              <a:gd name="connsiteX576" fmla="*/ 6775395 w 12192000"/>
              <a:gd name="connsiteY576" fmla="*/ 3059883 h 4345187"/>
              <a:gd name="connsiteX577" fmla="*/ 6721889 w 12192000"/>
              <a:gd name="connsiteY577" fmla="*/ 3081251 h 4345187"/>
              <a:gd name="connsiteX578" fmla="*/ 6719754 w 12192000"/>
              <a:gd name="connsiteY578" fmla="*/ 3088294 h 4345187"/>
              <a:gd name="connsiteX579" fmla="*/ 6718983 w 12192000"/>
              <a:gd name="connsiteY579" fmla="*/ 3095432 h 4345187"/>
              <a:gd name="connsiteX580" fmla="*/ 6722127 w 12192000"/>
              <a:gd name="connsiteY580" fmla="*/ 3109555 h 4345187"/>
              <a:gd name="connsiteX581" fmla="*/ 6723198 w 12192000"/>
              <a:gd name="connsiteY581" fmla="*/ 3123374 h 4345187"/>
              <a:gd name="connsiteX582" fmla="*/ 6723672 w 12192000"/>
              <a:gd name="connsiteY582" fmla="*/ 3137630 h 4345187"/>
              <a:gd name="connsiteX583" fmla="*/ 6722726 w 12192000"/>
              <a:gd name="connsiteY583" fmla="*/ 3151468 h 4345187"/>
              <a:gd name="connsiteX584" fmla="*/ 6721184 w 12192000"/>
              <a:gd name="connsiteY584" fmla="*/ 3165744 h 4345187"/>
              <a:gd name="connsiteX585" fmla="*/ 6718220 w 12192000"/>
              <a:gd name="connsiteY585" fmla="*/ 3179602 h 4345187"/>
              <a:gd name="connsiteX586" fmla="*/ 6714007 w 12192000"/>
              <a:gd name="connsiteY586" fmla="*/ 3194012 h 4345187"/>
              <a:gd name="connsiteX587" fmla="*/ 6709084 w 12192000"/>
              <a:gd name="connsiteY587" fmla="*/ 3208212 h 4345187"/>
              <a:gd name="connsiteX588" fmla="*/ 6702853 w 12192000"/>
              <a:gd name="connsiteY588" fmla="*/ 3222642 h 4345187"/>
              <a:gd name="connsiteX589" fmla="*/ 6696566 w 12192000"/>
              <a:gd name="connsiteY589" fmla="*/ 3236747 h 4345187"/>
              <a:gd name="connsiteX590" fmla="*/ 6688973 w 12192000"/>
              <a:gd name="connsiteY590" fmla="*/ 3251082 h 4345187"/>
              <a:gd name="connsiteX591" fmla="*/ 6681379 w 12192000"/>
              <a:gd name="connsiteY591" fmla="*/ 3265416 h 4345187"/>
              <a:gd name="connsiteX592" fmla="*/ 6672421 w 12192000"/>
              <a:gd name="connsiteY592" fmla="*/ 3279656 h 4345187"/>
              <a:gd name="connsiteX593" fmla="*/ 6662867 w 12192000"/>
              <a:gd name="connsiteY593" fmla="*/ 3294333 h 4345187"/>
              <a:gd name="connsiteX594" fmla="*/ 6653199 w 12192000"/>
              <a:gd name="connsiteY594" fmla="*/ 3308363 h 4345187"/>
              <a:gd name="connsiteX595" fmla="*/ 6642991 w 12192000"/>
              <a:gd name="connsiteY595" fmla="*/ 3323156 h 4345187"/>
              <a:gd name="connsiteX596" fmla="*/ 6643048 w 12192000"/>
              <a:gd name="connsiteY596" fmla="*/ 3323479 h 4345187"/>
              <a:gd name="connsiteX597" fmla="*/ 6639632 w 12192000"/>
              <a:gd name="connsiteY597" fmla="*/ 3334748 h 4345187"/>
              <a:gd name="connsiteX598" fmla="*/ 6635450 w 12192000"/>
              <a:gd name="connsiteY598" fmla="*/ 3345484 h 4345187"/>
              <a:gd name="connsiteX599" fmla="*/ 6629790 w 12192000"/>
              <a:gd name="connsiteY599" fmla="*/ 3355478 h 4345187"/>
              <a:gd name="connsiteX600" fmla="*/ 6626605 w 12192000"/>
              <a:gd name="connsiteY600" fmla="*/ 3360371 h 4345187"/>
              <a:gd name="connsiteX601" fmla="*/ 6623364 w 12192000"/>
              <a:gd name="connsiteY601" fmla="*/ 3364940 h 4345187"/>
              <a:gd name="connsiteX602" fmla="*/ 6618815 w 12192000"/>
              <a:gd name="connsiteY602" fmla="*/ 3369737 h 4345187"/>
              <a:gd name="connsiteX603" fmla="*/ 6614864 w 12192000"/>
              <a:gd name="connsiteY603" fmla="*/ 3374097 h 4345187"/>
              <a:gd name="connsiteX604" fmla="*/ 6610912 w 12192000"/>
              <a:gd name="connsiteY604" fmla="*/ 3378457 h 4345187"/>
              <a:gd name="connsiteX605" fmla="*/ 6606251 w 12192000"/>
              <a:gd name="connsiteY605" fmla="*/ 3382607 h 4345187"/>
              <a:gd name="connsiteX606" fmla="*/ 6600879 w 12192000"/>
              <a:gd name="connsiteY606" fmla="*/ 3386549 h 4345187"/>
              <a:gd name="connsiteX607" fmla="*/ 6595451 w 12192000"/>
              <a:gd name="connsiteY607" fmla="*/ 3390166 h 4345187"/>
              <a:gd name="connsiteX608" fmla="*/ 6590023 w 12192000"/>
              <a:gd name="connsiteY608" fmla="*/ 3393784 h 4345187"/>
              <a:gd name="connsiteX609" fmla="*/ 6583941 w 12192000"/>
              <a:gd name="connsiteY609" fmla="*/ 3397516 h 4345187"/>
              <a:gd name="connsiteX610" fmla="*/ 6577803 w 12192000"/>
              <a:gd name="connsiteY610" fmla="*/ 3400924 h 4345187"/>
              <a:gd name="connsiteX611" fmla="*/ 6570954 w 12192000"/>
              <a:gd name="connsiteY611" fmla="*/ 3404123 h 4345187"/>
              <a:gd name="connsiteX612" fmla="*/ 6564106 w 12192000"/>
              <a:gd name="connsiteY612" fmla="*/ 3407322 h 4345187"/>
              <a:gd name="connsiteX613" fmla="*/ 6556604 w 12192000"/>
              <a:gd name="connsiteY613" fmla="*/ 3410636 h 4345187"/>
              <a:gd name="connsiteX614" fmla="*/ 6548989 w 12192000"/>
              <a:gd name="connsiteY614" fmla="*/ 3413302 h 4345187"/>
              <a:gd name="connsiteX615" fmla="*/ 6541374 w 12192000"/>
              <a:gd name="connsiteY615" fmla="*/ 3415969 h 4345187"/>
              <a:gd name="connsiteX616" fmla="*/ 6533105 w 12192000"/>
              <a:gd name="connsiteY616" fmla="*/ 3418749 h 4345187"/>
              <a:gd name="connsiteX617" fmla="*/ 6524780 w 12192000"/>
              <a:gd name="connsiteY617" fmla="*/ 3421207 h 4345187"/>
              <a:gd name="connsiteX618" fmla="*/ 6515091 w 12192000"/>
              <a:gd name="connsiteY618" fmla="*/ 3423569 h 4345187"/>
              <a:gd name="connsiteX619" fmla="*/ 6506056 w 12192000"/>
              <a:gd name="connsiteY619" fmla="*/ 3425817 h 4345187"/>
              <a:gd name="connsiteX620" fmla="*/ 6486509 w 12192000"/>
              <a:gd name="connsiteY620" fmla="*/ 3429571 h 4345187"/>
              <a:gd name="connsiteX621" fmla="*/ 6464944 w 12192000"/>
              <a:gd name="connsiteY621" fmla="*/ 3433344 h 4345187"/>
              <a:gd name="connsiteX622" fmla="*/ 6443210 w 12192000"/>
              <a:gd name="connsiteY622" fmla="*/ 3436146 h 4345187"/>
              <a:gd name="connsiteX623" fmla="*/ 6424146 w 12192000"/>
              <a:gd name="connsiteY623" fmla="*/ 3438815 h 4345187"/>
              <a:gd name="connsiteX624" fmla="*/ 6405082 w 12192000"/>
              <a:gd name="connsiteY624" fmla="*/ 3441484 h 4345187"/>
              <a:gd name="connsiteX625" fmla="*/ 6386785 w 12192000"/>
              <a:gd name="connsiteY625" fmla="*/ 3444685 h 4345187"/>
              <a:gd name="connsiteX626" fmla="*/ 6367891 w 12192000"/>
              <a:gd name="connsiteY626" fmla="*/ 3448325 h 4345187"/>
              <a:gd name="connsiteX627" fmla="*/ 6330104 w 12192000"/>
              <a:gd name="connsiteY627" fmla="*/ 3455604 h 4345187"/>
              <a:gd name="connsiteX628" fmla="*/ 6291606 w 12192000"/>
              <a:gd name="connsiteY628" fmla="*/ 3462674 h 4345187"/>
              <a:gd name="connsiteX629" fmla="*/ 6273309 w 12192000"/>
              <a:gd name="connsiteY629" fmla="*/ 3465875 h 4345187"/>
              <a:gd name="connsiteX630" fmla="*/ 6254302 w 12192000"/>
              <a:gd name="connsiteY630" fmla="*/ 3468867 h 4345187"/>
              <a:gd name="connsiteX631" fmla="*/ 6235181 w 12192000"/>
              <a:gd name="connsiteY631" fmla="*/ 3471213 h 4345187"/>
              <a:gd name="connsiteX632" fmla="*/ 6216658 w 12192000"/>
              <a:gd name="connsiteY632" fmla="*/ 3473120 h 4345187"/>
              <a:gd name="connsiteX633" fmla="*/ 6197367 w 12192000"/>
              <a:gd name="connsiteY633" fmla="*/ 3474494 h 4345187"/>
              <a:gd name="connsiteX634" fmla="*/ 6178504 w 12192000"/>
              <a:gd name="connsiteY634" fmla="*/ 3474460 h 4345187"/>
              <a:gd name="connsiteX635" fmla="*/ 6169073 w 12192000"/>
              <a:gd name="connsiteY635" fmla="*/ 3474443 h 4345187"/>
              <a:gd name="connsiteX636" fmla="*/ 6159641 w 12192000"/>
              <a:gd name="connsiteY636" fmla="*/ 3474426 h 4345187"/>
              <a:gd name="connsiteX637" fmla="*/ 6150750 w 12192000"/>
              <a:gd name="connsiteY637" fmla="*/ 3473647 h 4345187"/>
              <a:gd name="connsiteX638" fmla="*/ 6140551 w 12192000"/>
              <a:gd name="connsiteY638" fmla="*/ 3473097 h 4345187"/>
              <a:gd name="connsiteX639" fmla="*/ 6130409 w 12192000"/>
              <a:gd name="connsiteY639" fmla="*/ 3472871 h 4345187"/>
              <a:gd name="connsiteX640" fmla="*/ 6119558 w 12192000"/>
              <a:gd name="connsiteY640" fmla="*/ 3472435 h 4345187"/>
              <a:gd name="connsiteX641" fmla="*/ 6110013 w 12192000"/>
              <a:gd name="connsiteY641" fmla="*/ 3471772 h 4345187"/>
              <a:gd name="connsiteX642" fmla="*/ 6099758 w 12192000"/>
              <a:gd name="connsiteY642" fmla="*/ 3470898 h 4345187"/>
              <a:gd name="connsiteX643" fmla="*/ 6080499 w 12192000"/>
              <a:gd name="connsiteY643" fmla="*/ 3468599 h 4345187"/>
              <a:gd name="connsiteX644" fmla="*/ 6061780 w 12192000"/>
              <a:gd name="connsiteY644" fmla="*/ 3465538 h 4345187"/>
              <a:gd name="connsiteX645" fmla="*/ 6044310 w 12192000"/>
              <a:gd name="connsiteY645" fmla="*/ 3461925 h 4345187"/>
              <a:gd name="connsiteX646" fmla="*/ 6026785 w 12192000"/>
              <a:gd name="connsiteY646" fmla="*/ 3457989 h 4345187"/>
              <a:gd name="connsiteX647" fmla="*/ 6009856 w 12192000"/>
              <a:gd name="connsiteY647" fmla="*/ 3453614 h 4345187"/>
              <a:gd name="connsiteX648" fmla="*/ 5993524 w 12192000"/>
              <a:gd name="connsiteY648" fmla="*/ 3448802 h 4345187"/>
              <a:gd name="connsiteX649" fmla="*/ 5960860 w 12192000"/>
              <a:gd name="connsiteY649" fmla="*/ 3439177 h 4345187"/>
              <a:gd name="connsiteX650" fmla="*/ 5928793 w 12192000"/>
              <a:gd name="connsiteY650" fmla="*/ 3429115 h 4345187"/>
              <a:gd name="connsiteX651" fmla="*/ 5911154 w 12192000"/>
              <a:gd name="connsiteY651" fmla="*/ 3424531 h 4345187"/>
              <a:gd name="connsiteX652" fmla="*/ 5894282 w 12192000"/>
              <a:gd name="connsiteY652" fmla="*/ 3420480 h 4345187"/>
              <a:gd name="connsiteX653" fmla="*/ 5876700 w 12192000"/>
              <a:gd name="connsiteY653" fmla="*/ 3416220 h 4345187"/>
              <a:gd name="connsiteX654" fmla="*/ 5857981 w 12192000"/>
              <a:gd name="connsiteY654" fmla="*/ 3413160 h 4345187"/>
              <a:gd name="connsiteX655" fmla="*/ 5843352 w 12192000"/>
              <a:gd name="connsiteY655" fmla="*/ 3410383 h 4345187"/>
              <a:gd name="connsiteX656" fmla="*/ 5829263 w 12192000"/>
              <a:gd name="connsiteY656" fmla="*/ 3406846 h 4345187"/>
              <a:gd name="connsiteX657" fmla="*/ 5817135 w 12192000"/>
              <a:gd name="connsiteY657" fmla="*/ 3402965 h 4345187"/>
              <a:gd name="connsiteX658" fmla="*/ 5806144 w 12192000"/>
              <a:gd name="connsiteY658" fmla="*/ 3397886 h 4345187"/>
              <a:gd name="connsiteX659" fmla="*/ 5795807 w 12192000"/>
              <a:gd name="connsiteY659" fmla="*/ 3392691 h 4345187"/>
              <a:gd name="connsiteX660" fmla="*/ 5786777 w 12192000"/>
              <a:gd name="connsiteY660" fmla="*/ 3387269 h 4345187"/>
              <a:gd name="connsiteX661" fmla="*/ 5779593 w 12192000"/>
              <a:gd name="connsiteY661" fmla="*/ 3380855 h 4345187"/>
              <a:gd name="connsiteX662" fmla="*/ 5773063 w 12192000"/>
              <a:gd name="connsiteY662" fmla="*/ 3374328 h 4345187"/>
              <a:gd name="connsiteX663" fmla="*/ 5767840 w 12192000"/>
              <a:gd name="connsiteY663" fmla="*/ 3367572 h 4345187"/>
              <a:gd name="connsiteX664" fmla="*/ 5763811 w 12192000"/>
              <a:gd name="connsiteY664" fmla="*/ 3359940 h 4345187"/>
              <a:gd name="connsiteX665" fmla="*/ 5760435 w 12192000"/>
              <a:gd name="connsiteY665" fmla="*/ 3352194 h 4345187"/>
              <a:gd name="connsiteX666" fmla="*/ 5758366 w 12192000"/>
              <a:gd name="connsiteY666" fmla="*/ 3344219 h 4345187"/>
              <a:gd name="connsiteX667" fmla="*/ 5756894 w 12192000"/>
              <a:gd name="connsiteY667" fmla="*/ 3335806 h 4345187"/>
              <a:gd name="connsiteX668" fmla="*/ 5756019 w 12192000"/>
              <a:gd name="connsiteY668" fmla="*/ 3326955 h 4345187"/>
              <a:gd name="connsiteX669" fmla="*/ 5755854 w 12192000"/>
              <a:gd name="connsiteY669" fmla="*/ 3318313 h 4345187"/>
              <a:gd name="connsiteX670" fmla="*/ 5756939 w 12192000"/>
              <a:gd name="connsiteY670" fmla="*/ 3309120 h 4345187"/>
              <a:gd name="connsiteX671" fmla="*/ 5746199 w 12192000"/>
              <a:gd name="connsiteY671" fmla="*/ 3266980 h 4345187"/>
              <a:gd name="connsiteX672" fmla="*/ 5742997 w 12192000"/>
              <a:gd name="connsiteY672" fmla="*/ 3252534 h 4345187"/>
              <a:gd name="connsiteX673" fmla="*/ 5733749 w 12192000"/>
              <a:gd name="connsiteY673" fmla="*/ 3230475 h 4345187"/>
              <a:gd name="connsiteX674" fmla="*/ 5725212 w 12192000"/>
              <a:gd name="connsiteY674" fmla="*/ 3208625 h 4345187"/>
              <a:gd name="connsiteX675" fmla="*/ 5717271 w 12192000"/>
              <a:gd name="connsiteY675" fmla="*/ 3186337 h 4345187"/>
              <a:gd name="connsiteX676" fmla="*/ 5710694 w 12192000"/>
              <a:gd name="connsiteY676" fmla="*/ 3164145 h 4345187"/>
              <a:gd name="connsiteX677" fmla="*/ 5704060 w 12192000"/>
              <a:gd name="connsiteY677" fmla="*/ 3141628 h 4345187"/>
              <a:gd name="connsiteX678" fmla="*/ 5698137 w 12192000"/>
              <a:gd name="connsiteY678" fmla="*/ 3119321 h 4345187"/>
              <a:gd name="connsiteX679" fmla="*/ 5686943 w 12192000"/>
              <a:gd name="connsiteY679" fmla="*/ 3074593 h 4345187"/>
              <a:gd name="connsiteX680" fmla="*/ 5686434 w 12192000"/>
              <a:gd name="connsiteY680" fmla="*/ 3071681 h 4345187"/>
              <a:gd name="connsiteX681" fmla="*/ 5685981 w 12192000"/>
              <a:gd name="connsiteY681" fmla="*/ 3069092 h 4345187"/>
              <a:gd name="connsiteX682" fmla="*/ 5677426 w 12192000"/>
              <a:gd name="connsiteY682" fmla="*/ 3027904 h 4345187"/>
              <a:gd name="connsiteX683" fmla="*/ 5669470 w 12192000"/>
              <a:gd name="connsiteY683" fmla="*/ 2986277 h 4345187"/>
              <a:gd name="connsiteX684" fmla="*/ 5661626 w 12192000"/>
              <a:gd name="connsiteY684" fmla="*/ 2945298 h 4345187"/>
              <a:gd name="connsiteX685" fmla="*/ 5653015 w 12192000"/>
              <a:gd name="connsiteY685" fmla="*/ 2903786 h 4345187"/>
              <a:gd name="connsiteX686" fmla="*/ 5592942 w 12192000"/>
              <a:gd name="connsiteY686" fmla="*/ 2610498 h 4345187"/>
              <a:gd name="connsiteX687" fmla="*/ 5587790 w 12192000"/>
              <a:gd name="connsiteY687" fmla="*/ 2581053 h 4345187"/>
              <a:gd name="connsiteX688" fmla="*/ 5540691 w 12192000"/>
              <a:gd name="connsiteY688" fmla="*/ 2438896 h 4345187"/>
              <a:gd name="connsiteX689" fmla="*/ 5536631 w 12192000"/>
              <a:gd name="connsiteY689" fmla="*/ 2434937 h 4345187"/>
              <a:gd name="connsiteX690" fmla="*/ 5533167 w 12192000"/>
              <a:gd name="connsiteY690" fmla="*/ 2430541 h 4345187"/>
              <a:gd name="connsiteX691" fmla="*/ 5530414 w 12192000"/>
              <a:gd name="connsiteY691" fmla="*/ 2426354 h 4345187"/>
              <a:gd name="connsiteX692" fmla="*/ 5528315 w 12192000"/>
              <a:gd name="connsiteY692" fmla="*/ 2422052 h 4345187"/>
              <a:gd name="connsiteX693" fmla="*/ 5526215 w 12192000"/>
              <a:gd name="connsiteY693" fmla="*/ 2417751 h 4345187"/>
              <a:gd name="connsiteX694" fmla="*/ 5524770 w 12192000"/>
              <a:gd name="connsiteY694" fmla="*/ 2413336 h 4345187"/>
              <a:gd name="connsiteX695" fmla="*/ 5523127 w 12192000"/>
              <a:gd name="connsiteY695" fmla="*/ 2403952 h 4345187"/>
              <a:gd name="connsiteX696" fmla="*/ 5522195 w 12192000"/>
              <a:gd name="connsiteY696" fmla="*/ 2394778 h 4345187"/>
              <a:gd name="connsiteX697" fmla="*/ 5521860 w 12192000"/>
              <a:gd name="connsiteY697" fmla="*/ 2385165 h 4345187"/>
              <a:gd name="connsiteX698" fmla="*/ 5523207 w 12192000"/>
              <a:gd name="connsiteY698" fmla="*/ 2365921 h 4345187"/>
              <a:gd name="connsiteX699" fmla="*/ 5516386 w 12192000"/>
              <a:gd name="connsiteY699" fmla="*/ 2373118 h 4345187"/>
              <a:gd name="connsiteX700" fmla="*/ 5509619 w 12192000"/>
              <a:gd name="connsiteY700" fmla="*/ 2380638 h 4345187"/>
              <a:gd name="connsiteX701" fmla="*/ 5504218 w 12192000"/>
              <a:gd name="connsiteY701" fmla="*/ 2388253 h 4345187"/>
              <a:gd name="connsiteX702" fmla="*/ 5500065 w 12192000"/>
              <a:gd name="connsiteY702" fmla="*/ 2395315 h 4345187"/>
              <a:gd name="connsiteX703" fmla="*/ 5495969 w 12192000"/>
              <a:gd name="connsiteY703" fmla="*/ 2402701 h 4345187"/>
              <a:gd name="connsiteX704" fmla="*/ 5492471 w 12192000"/>
              <a:gd name="connsiteY704" fmla="*/ 2409649 h 4345187"/>
              <a:gd name="connsiteX705" fmla="*/ 5489086 w 12192000"/>
              <a:gd name="connsiteY705" fmla="*/ 2417245 h 4345187"/>
              <a:gd name="connsiteX706" fmla="*/ 5486951 w 12192000"/>
              <a:gd name="connsiteY706" fmla="*/ 2424288 h 4345187"/>
              <a:gd name="connsiteX707" fmla="*/ 5484816 w 12192000"/>
              <a:gd name="connsiteY707" fmla="*/ 2431331 h 4345187"/>
              <a:gd name="connsiteX708" fmla="*/ 5483335 w 12192000"/>
              <a:gd name="connsiteY708" fmla="*/ 2438260 h 4345187"/>
              <a:gd name="connsiteX709" fmla="*/ 5481735 w 12192000"/>
              <a:gd name="connsiteY709" fmla="*/ 2452213 h 4345187"/>
              <a:gd name="connsiteX710" fmla="*/ 5481443 w 12192000"/>
              <a:gd name="connsiteY710" fmla="*/ 2465937 h 4345187"/>
              <a:gd name="connsiteX711" fmla="*/ 5481860 w 12192000"/>
              <a:gd name="connsiteY711" fmla="*/ 2479870 h 4345187"/>
              <a:gd name="connsiteX712" fmla="*/ 5482931 w 12192000"/>
              <a:gd name="connsiteY712" fmla="*/ 2493688 h 4345187"/>
              <a:gd name="connsiteX713" fmla="*/ 5484655 w 12192000"/>
              <a:gd name="connsiteY713" fmla="*/ 2507393 h 4345187"/>
              <a:gd name="connsiteX714" fmla="*/ 5488104 w 12192000"/>
              <a:gd name="connsiteY714" fmla="*/ 2534801 h 4345187"/>
              <a:gd name="connsiteX715" fmla="*/ 5489829 w 12192000"/>
              <a:gd name="connsiteY715" fmla="*/ 2548506 h 4345187"/>
              <a:gd name="connsiteX716" fmla="*/ 5490246 w 12192000"/>
              <a:gd name="connsiteY716" fmla="*/ 2562439 h 4345187"/>
              <a:gd name="connsiteX717" fmla="*/ 5488647 w 12192000"/>
              <a:gd name="connsiteY717" fmla="*/ 2576391 h 4345187"/>
              <a:gd name="connsiteX718" fmla="*/ 5487047 w 12192000"/>
              <a:gd name="connsiteY718" fmla="*/ 2590344 h 4345187"/>
              <a:gd name="connsiteX719" fmla="*/ 5482686 w 12192000"/>
              <a:gd name="connsiteY719" fmla="*/ 2615451 h 4345187"/>
              <a:gd name="connsiteX720" fmla="*/ 5480227 w 12192000"/>
              <a:gd name="connsiteY720" fmla="*/ 2639891 h 4345187"/>
              <a:gd name="connsiteX721" fmla="*/ 5477825 w 12192000"/>
              <a:gd name="connsiteY721" fmla="*/ 2664655 h 4345187"/>
              <a:gd name="connsiteX722" fmla="*/ 5476021 w 12192000"/>
              <a:gd name="connsiteY722" fmla="*/ 2688982 h 4345187"/>
              <a:gd name="connsiteX723" fmla="*/ 5475580 w 12192000"/>
              <a:gd name="connsiteY723" fmla="*/ 2713403 h 4345187"/>
              <a:gd name="connsiteX724" fmla="*/ 5474485 w 12192000"/>
              <a:gd name="connsiteY724" fmla="*/ 2737938 h 4345187"/>
              <a:gd name="connsiteX725" fmla="*/ 5473005 w 12192000"/>
              <a:gd name="connsiteY725" fmla="*/ 2787219 h 4345187"/>
              <a:gd name="connsiteX726" fmla="*/ 5472564 w 12192000"/>
              <a:gd name="connsiteY726" fmla="*/ 2811640 h 4345187"/>
              <a:gd name="connsiteX727" fmla="*/ 5471470 w 12192000"/>
              <a:gd name="connsiteY727" fmla="*/ 2836175 h 4345187"/>
              <a:gd name="connsiteX728" fmla="*/ 5470375 w 12192000"/>
              <a:gd name="connsiteY728" fmla="*/ 2860711 h 4345187"/>
              <a:gd name="connsiteX729" fmla="*/ 5467973 w 12192000"/>
              <a:gd name="connsiteY729" fmla="*/ 2885475 h 4345187"/>
              <a:gd name="connsiteX730" fmla="*/ 5464862 w 12192000"/>
              <a:gd name="connsiteY730" fmla="*/ 2910030 h 4345187"/>
              <a:gd name="connsiteX731" fmla="*/ 5460443 w 12192000"/>
              <a:gd name="connsiteY731" fmla="*/ 2934813 h 4345187"/>
              <a:gd name="connsiteX732" fmla="*/ 5455427 w 12192000"/>
              <a:gd name="connsiteY732" fmla="*/ 2960035 h 4345187"/>
              <a:gd name="connsiteX733" fmla="*/ 5447742 w 12192000"/>
              <a:gd name="connsiteY733" fmla="*/ 2985391 h 4345187"/>
              <a:gd name="connsiteX734" fmla="*/ 5372561 w 12192000"/>
              <a:gd name="connsiteY734" fmla="*/ 3648829 h 4345187"/>
              <a:gd name="connsiteX735" fmla="*/ 5370962 w 12192000"/>
              <a:gd name="connsiteY735" fmla="*/ 3662781 h 4345187"/>
              <a:gd name="connsiteX736" fmla="*/ 5368766 w 12192000"/>
              <a:gd name="connsiteY736" fmla="*/ 3677172 h 4345187"/>
              <a:gd name="connsiteX737" fmla="*/ 5365205 w 12192000"/>
              <a:gd name="connsiteY737" fmla="*/ 3691467 h 4345187"/>
              <a:gd name="connsiteX738" fmla="*/ 5360338 w 12192000"/>
              <a:gd name="connsiteY738" fmla="*/ 3705991 h 4345187"/>
              <a:gd name="connsiteX739" fmla="*/ 5354052 w 12192000"/>
              <a:gd name="connsiteY739" fmla="*/ 3720097 h 4345187"/>
              <a:gd name="connsiteX740" fmla="*/ 5348475 w 12192000"/>
              <a:gd name="connsiteY740" fmla="*/ 3734412 h 4345187"/>
              <a:gd name="connsiteX741" fmla="*/ 5341534 w 12192000"/>
              <a:gd name="connsiteY741" fmla="*/ 3748632 h 4345187"/>
              <a:gd name="connsiteX742" fmla="*/ 5334651 w 12192000"/>
              <a:gd name="connsiteY742" fmla="*/ 3763176 h 4345187"/>
              <a:gd name="connsiteX743" fmla="*/ 5320116 w 12192000"/>
              <a:gd name="connsiteY743" fmla="*/ 3791731 h 4345187"/>
              <a:gd name="connsiteX744" fmla="*/ 5304928 w 12192000"/>
              <a:gd name="connsiteY744" fmla="*/ 3820399 h 4345187"/>
              <a:gd name="connsiteX745" fmla="*/ 5298698 w 12192000"/>
              <a:gd name="connsiteY745" fmla="*/ 3834829 h 4345187"/>
              <a:gd name="connsiteX746" fmla="*/ 5292411 w 12192000"/>
              <a:gd name="connsiteY746" fmla="*/ 3848934 h 4345187"/>
              <a:gd name="connsiteX747" fmla="*/ 5286891 w 12192000"/>
              <a:gd name="connsiteY747" fmla="*/ 3863573 h 4345187"/>
              <a:gd name="connsiteX748" fmla="*/ 5281968 w 12192000"/>
              <a:gd name="connsiteY748" fmla="*/ 3877774 h 4345187"/>
              <a:gd name="connsiteX749" fmla="*/ 5279010 w 12192000"/>
              <a:gd name="connsiteY749" fmla="*/ 3883960 h 4345187"/>
              <a:gd name="connsiteX750" fmla="*/ 5275995 w 12192000"/>
              <a:gd name="connsiteY750" fmla="*/ 3889823 h 4345187"/>
              <a:gd name="connsiteX751" fmla="*/ 5270963 w 12192000"/>
              <a:gd name="connsiteY751" fmla="*/ 3895706 h 4345187"/>
              <a:gd name="connsiteX752" fmla="*/ 5268091 w 12192000"/>
              <a:gd name="connsiteY752" fmla="*/ 3898543 h 4345187"/>
              <a:gd name="connsiteX753" fmla="*/ 5265163 w 12192000"/>
              <a:gd name="connsiteY753" fmla="*/ 3901056 h 4345187"/>
              <a:gd name="connsiteX754" fmla="*/ 5261582 w 12192000"/>
              <a:gd name="connsiteY754" fmla="*/ 3903683 h 4345187"/>
              <a:gd name="connsiteX755" fmla="*/ 5257945 w 12192000"/>
              <a:gd name="connsiteY755" fmla="*/ 3905987 h 4345187"/>
              <a:gd name="connsiteX756" fmla="*/ 5253597 w 12192000"/>
              <a:gd name="connsiteY756" fmla="*/ 3908082 h 4345187"/>
              <a:gd name="connsiteX757" fmla="*/ 5249249 w 12192000"/>
              <a:gd name="connsiteY757" fmla="*/ 3910177 h 4345187"/>
              <a:gd name="connsiteX758" fmla="*/ 5244191 w 12192000"/>
              <a:gd name="connsiteY758" fmla="*/ 3912062 h 4345187"/>
              <a:gd name="connsiteX759" fmla="*/ 5239077 w 12192000"/>
              <a:gd name="connsiteY759" fmla="*/ 3913624 h 4345187"/>
              <a:gd name="connsiteX760" fmla="*/ 5233252 w 12192000"/>
              <a:gd name="connsiteY760" fmla="*/ 3914977 h 4345187"/>
              <a:gd name="connsiteX761" fmla="*/ 5226064 w 12192000"/>
              <a:gd name="connsiteY761" fmla="*/ 3916234 h 4345187"/>
              <a:gd name="connsiteX762" fmla="*/ 5196602 w 12192000"/>
              <a:gd name="connsiteY762" fmla="*/ 3921056 h 4345187"/>
              <a:gd name="connsiteX763" fmla="*/ 5166542 w 12192000"/>
              <a:gd name="connsiteY763" fmla="*/ 3926316 h 4345187"/>
              <a:gd name="connsiteX764" fmla="*/ 5136539 w 12192000"/>
              <a:gd name="connsiteY764" fmla="*/ 3931899 h 4345187"/>
              <a:gd name="connsiteX765" fmla="*/ 5105939 w 12192000"/>
              <a:gd name="connsiteY765" fmla="*/ 3937920 h 4345187"/>
              <a:gd name="connsiteX766" fmla="*/ 5075993 w 12192000"/>
              <a:gd name="connsiteY766" fmla="*/ 3943827 h 4345187"/>
              <a:gd name="connsiteX767" fmla="*/ 5045394 w 12192000"/>
              <a:gd name="connsiteY767" fmla="*/ 3949848 h 4345187"/>
              <a:gd name="connsiteX768" fmla="*/ 5015334 w 12192000"/>
              <a:gd name="connsiteY768" fmla="*/ 3955108 h 4345187"/>
              <a:gd name="connsiteX769" fmla="*/ 4985218 w 12192000"/>
              <a:gd name="connsiteY769" fmla="*/ 3960044 h 4345187"/>
              <a:gd name="connsiteX770" fmla="*/ 4954989 w 12192000"/>
              <a:gd name="connsiteY770" fmla="*/ 3964333 h 4345187"/>
              <a:gd name="connsiteX771" fmla="*/ 4940500 w 12192000"/>
              <a:gd name="connsiteY771" fmla="*/ 3966201 h 4345187"/>
              <a:gd name="connsiteX772" fmla="*/ 4925954 w 12192000"/>
              <a:gd name="connsiteY772" fmla="*/ 3967746 h 4345187"/>
              <a:gd name="connsiteX773" fmla="*/ 4911351 w 12192000"/>
              <a:gd name="connsiteY773" fmla="*/ 3968967 h 4345187"/>
              <a:gd name="connsiteX774" fmla="*/ 4896037 w 12192000"/>
              <a:gd name="connsiteY774" fmla="*/ 3969979 h 4345187"/>
              <a:gd name="connsiteX775" fmla="*/ 4881379 w 12192000"/>
              <a:gd name="connsiteY775" fmla="*/ 3970877 h 4345187"/>
              <a:gd name="connsiteX776" fmla="*/ 4866606 w 12192000"/>
              <a:gd name="connsiteY776" fmla="*/ 3971127 h 4345187"/>
              <a:gd name="connsiteX777" fmla="*/ 4851833 w 12192000"/>
              <a:gd name="connsiteY777" fmla="*/ 3971378 h 4345187"/>
              <a:gd name="connsiteX778" fmla="*/ 4836948 w 12192000"/>
              <a:gd name="connsiteY778" fmla="*/ 3970981 h 4345187"/>
              <a:gd name="connsiteX779" fmla="*/ 4822715 w 12192000"/>
              <a:gd name="connsiteY779" fmla="*/ 3970470 h 4345187"/>
              <a:gd name="connsiteX780" fmla="*/ 4808369 w 12192000"/>
              <a:gd name="connsiteY780" fmla="*/ 3969312 h 4345187"/>
              <a:gd name="connsiteX781" fmla="*/ 4793314 w 12192000"/>
              <a:gd name="connsiteY781" fmla="*/ 3967944 h 4345187"/>
              <a:gd name="connsiteX782" fmla="*/ 4779452 w 12192000"/>
              <a:gd name="connsiteY782" fmla="*/ 3965702 h 4345187"/>
              <a:gd name="connsiteX783" fmla="*/ 4765533 w 12192000"/>
              <a:gd name="connsiteY783" fmla="*/ 3963135 h 4345187"/>
              <a:gd name="connsiteX784" fmla="*/ 4751558 w 12192000"/>
              <a:gd name="connsiteY784" fmla="*/ 3960245 h 4345187"/>
              <a:gd name="connsiteX785" fmla="*/ 4724689 w 12192000"/>
              <a:gd name="connsiteY785" fmla="*/ 3952941 h 4345187"/>
              <a:gd name="connsiteX786" fmla="*/ 4713384 w 12192000"/>
              <a:gd name="connsiteY786" fmla="*/ 3949917 h 4345187"/>
              <a:gd name="connsiteX787" fmla="*/ 4708526 w 12192000"/>
              <a:gd name="connsiteY787" fmla="*/ 3949099 h 4345187"/>
              <a:gd name="connsiteX788" fmla="*/ 4692354 w 12192000"/>
              <a:gd name="connsiteY788" fmla="*/ 3960599 h 4345187"/>
              <a:gd name="connsiteX789" fmla="*/ 4684426 w 12192000"/>
              <a:gd name="connsiteY789" fmla="*/ 3965321 h 4345187"/>
              <a:gd name="connsiteX790" fmla="*/ 4677037 w 12192000"/>
              <a:gd name="connsiteY790" fmla="*/ 3969282 h 4345187"/>
              <a:gd name="connsiteX791" fmla="*/ 4670955 w 12192000"/>
              <a:gd name="connsiteY791" fmla="*/ 3973014 h 4345187"/>
              <a:gd name="connsiteX792" fmla="*/ 4664703 w 12192000"/>
              <a:gd name="connsiteY792" fmla="*/ 3975776 h 4345187"/>
              <a:gd name="connsiteX793" fmla="*/ 4659106 w 12192000"/>
              <a:gd name="connsiteY793" fmla="*/ 3978422 h 4345187"/>
              <a:gd name="connsiteX794" fmla="*/ 4653394 w 12192000"/>
              <a:gd name="connsiteY794" fmla="*/ 3980422 h 4345187"/>
              <a:gd name="connsiteX795" fmla="*/ 4648934 w 12192000"/>
              <a:gd name="connsiteY795" fmla="*/ 3981869 h 4345187"/>
              <a:gd name="connsiteX796" fmla="*/ 4644416 w 12192000"/>
              <a:gd name="connsiteY796" fmla="*/ 3982993 h 4345187"/>
              <a:gd name="connsiteX797" fmla="*/ 4639842 w 12192000"/>
              <a:gd name="connsiteY797" fmla="*/ 3983794 h 4345187"/>
              <a:gd name="connsiteX798" fmla="*/ 4636518 w 12192000"/>
              <a:gd name="connsiteY798" fmla="*/ 3984042 h 4345187"/>
              <a:gd name="connsiteX799" fmla="*/ 4632427 w 12192000"/>
              <a:gd name="connsiteY799" fmla="*/ 3983757 h 4345187"/>
              <a:gd name="connsiteX800" fmla="*/ 4628990 w 12192000"/>
              <a:gd name="connsiteY800" fmla="*/ 3983358 h 4345187"/>
              <a:gd name="connsiteX801" fmla="*/ 4626149 w 12192000"/>
              <a:gd name="connsiteY801" fmla="*/ 3982522 h 4345187"/>
              <a:gd name="connsiteX802" fmla="*/ 4623253 w 12192000"/>
              <a:gd name="connsiteY802" fmla="*/ 3981361 h 4345187"/>
              <a:gd name="connsiteX803" fmla="*/ 4621008 w 12192000"/>
              <a:gd name="connsiteY803" fmla="*/ 3980086 h 4345187"/>
              <a:gd name="connsiteX804" fmla="*/ 4618652 w 12192000"/>
              <a:gd name="connsiteY804" fmla="*/ 3978164 h 4345187"/>
              <a:gd name="connsiteX805" fmla="*/ 4615246 w 12192000"/>
              <a:gd name="connsiteY805" fmla="*/ 3974091 h 4345187"/>
              <a:gd name="connsiteX806" fmla="*/ 4611670 w 12192000"/>
              <a:gd name="connsiteY806" fmla="*/ 3969048 h 4345187"/>
              <a:gd name="connsiteX807" fmla="*/ 4609343 w 12192000"/>
              <a:gd name="connsiteY807" fmla="*/ 3963453 h 4345187"/>
              <a:gd name="connsiteX808" fmla="*/ 4605118 w 12192000"/>
              <a:gd name="connsiteY808" fmla="*/ 3950853 h 4345187"/>
              <a:gd name="connsiteX809" fmla="*/ 4601490 w 12192000"/>
              <a:gd name="connsiteY809" fmla="*/ 3937815 h 4345187"/>
              <a:gd name="connsiteX810" fmla="*/ 4573654 w 12192000"/>
              <a:gd name="connsiteY810" fmla="*/ 3932681 h 4345187"/>
              <a:gd name="connsiteX811" fmla="*/ 4559734 w 12192000"/>
              <a:gd name="connsiteY811" fmla="*/ 3930115 h 4345187"/>
              <a:gd name="connsiteX812" fmla="*/ 4546412 w 12192000"/>
              <a:gd name="connsiteY812" fmla="*/ 3927110 h 4345187"/>
              <a:gd name="connsiteX813" fmla="*/ 4533091 w 12192000"/>
              <a:gd name="connsiteY813" fmla="*/ 3924105 h 4345187"/>
              <a:gd name="connsiteX814" fmla="*/ 4521020 w 12192000"/>
              <a:gd name="connsiteY814" fmla="*/ 3920548 h 4345187"/>
              <a:gd name="connsiteX815" fmla="*/ 4508948 w 12192000"/>
              <a:gd name="connsiteY815" fmla="*/ 3916992 h 4345187"/>
              <a:gd name="connsiteX816" fmla="*/ 4498781 w 12192000"/>
              <a:gd name="connsiteY816" fmla="*/ 3912768 h 4345187"/>
              <a:gd name="connsiteX817" fmla="*/ 4489806 w 12192000"/>
              <a:gd name="connsiteY817" fmla="*/ 3907669 h 4345187"/>
              <a:gd name="connsiteX818" fmla="*/ 4485319 w 12192000"/>
              <a:gd name="connsiteY818" fmla="*/ 3905119 h 4345187"/>
              <a:gd name="connsiteX819" fmla="*/ 4481486 w 12192000"/>
              <a:gd name="connsiteY819" fmla="*/ 3902455 h 4345187"/>
              <a:gd name="connsiteX820" fmla="*/ 4478305 w 12192000"/>
              <a:gd name="connsiteY820" fmla="*/ 3899676 h 4345187"/>
              <a:gd name="connsiteX821" fmla="*/ 4475070 w 12192000"/>
              <a:gd name="connsiteY821" fmla="*/ 3896575 h 4345187"/>
              <a:gd name="connsiteX822" fmla="*/ 4472485 w 12192000"/>
              <a:gd name="connsiteY822" fmla="*/ 3893358 h 4345187"/>
              <a:gd name="connsiteX823" fmla="*/ 4469846 w 12192000"/>
              <a:gd name="connsiteY823" fmla="*/ 3889818 h 4345187"/>
              <a:gd name="connsiteX824" fmla="*/ 4468513 w 12192000"/>
              <a:gd name="connsiteY824" fmla="*/ 3886050 h 4345187"/>
              <a:gd name="connsiteX825" fmla="*/ 4467123 w 12192000"/>
              <a:gd name="connsiteY825" fmla="*/ 3881958 h 4345187"/>
              <a:gd name="connsiteX826" fmla="*/ 4465735 w 12192000"/>
              <a:gd name="connsiteY826" fmla="*/ 3877866 h 4345187"/>
              <a:gd name="connsiteX827" fmla="*/ 4465651 w 12192000"/>
              <a:gd name="connsiteY827" fmla="*/ 3873545 h 4345187"/>
              <a:gd name="connsiteX828" fmla="*/ 4465570 w 12192000"/>
              <a:gd name="connsiteY828" fmla="*/ 3869224 h 4345187"/>
              <a:gd name="connsiteX829" fmla="*/ 4466084 w 12192000"/>
              <a:gd name="connsiteY829" fmla="*/ 3864465 h 4345187"/>
              <a:gd name="connsiteX830" fmla="*/ 4467195 w 12192000"/>
              <a:gd name="connsiteY830" fmla="*/ 3859269 h 4345187"/>
              <a:gd name="connsiteX831" fmla="*/ 4468902 w 12192000"/>
              <a:gd name="connsiteY831" fmla="*/ 3853635 h 4345187"/>
              <a:gd name="connsiteX832" fmla="*/ 4451179 w 12192000"/>
              <a:gd name="connsiteY832" fmla="*/ 3802379 h 4345187"/>
              <a:gd name="connsiteX833" fmla="*/ 4434186 w 12192000"/>
              <a:gd name="connsiteY833" fmla="*/ 3763000 h 4345187"/>
              <a:gd name="connsiteX834" fmla="*/ 4425335 w 12192000"/>
              <a:gd name="connsiteY834" fmla="*/ 3743206 h 4345187"/>
              <a:gd name="connsiteX835" fmla="*/ 4417791 w 12192000"/>
              <a:gd name="connsiteY835" fmla="*/ 3723184 h 4345187"/>
              <a:gd name="connsiteX836" fmla="*/ 4410303 w 12192000"/>
              <a:gd name="connsiteY836" fmla="*/ 3703485 h 4345187"/>
              <a:gd name="connsiteX837" fmla="*/ 4404066 w 12192000"/>
              <a:gd name="connsiteY837" fmla="*/ 3683233 h 4345187"/>
              <a:gd name="connsiteX838" fmla="*/ 4397828 w 12192000"/>
              <a:gd name="connsiteY838" fmla="*/ 3662982 h 4345187"/>
              <a:gd name="connsiteX839" fmla="*/ 4392244 w 12192000"/>
              <a:gd name="connsiteY839" fmla="*/ 3642617 h 4345187"/>
              <a:gd name="connsiteX840" fmla="*/ 4387968 w 12192000"/>
              <a:gd name="connsiteY840" fmla="*/ 3622022 h 4345187"/>
              <a:gd name="connsiteX841" fmla="*/ 4383747 w 12192000"/>
              <a:gd name="connsiteY841" fmla="*/ 3601752 h 4345187"/>
              <a:gd name="connsiteX842" fmla="*/ 4380777 w 12192000"/>
              <a:gd name="connsiteY842" fmla="*/ 3580928 h 4345187"/>
              <a:gd name="connsiteX843" fmla="*/ 4379115 w 12192000"/>
              <a:gd name="connsiteY843" fmla="*/ 3559877 h 4345187"/>
              <a:gd name="connsiteX844" fmla="*/ 4378104 w 12192000"/>
              <a:gd name="connsiteY844" fmla="*/ 3538711 h 4345187"/>
              <a:gd name="connsiteX845" fmla="*/ 4378459 w 12192000"/>
              <a:gd name="connsiteY845" fmla="*/ 3517640 h 4345187"/>
              <a:gd name="connsiteX846" fmla="*/ 4380062 w 12192000"/>
              <a:gd name="connsiteY846" fmla="*/ 3496017 h 4345187"/>
              <a:gd name="connsiteX847" fmla="*/ 4383627 w 12192000"/>
              <a:gd name="connsiteY847" fmla="*/ 3474050 h 4345187"/>
              <a:gd name="connsiteX848" fmla="*/ 4383828 w 12192000"/>
              <a:gd name="connsiteY848" fmla="*/ 3471347 h 4345187"/>
              <a:gd name="connsiteX849" fmla="*/ 4383431 w 12192000"/>
              <a:gd name="connsiteY849" fmla="*/ 3469082 h 4345187"/>
              <a:gd name="connsiteX850" fmla="*/ 4382979 w 12192000"/>
              <a:gd name="connsiteY850" fmla="*/ 3466494 h 4345187"/>
              <a:gd name="connsiteX851" fmla="*/ 4381928 w 12192000"/>
              <a:gd name="connsiteY851" fmla="*/ 3464343 h 4345187"/>
              <a:gd name="connsiteX852" fmla="*/ 4377812 w 12192000"/>
              <a:gd name="connsiteY852" fmla="*/ 3460061 h 4345187"/>
              <a:gd name="connsiteX853" fmla="*/ 4373752 w 12192000"/>
              <a:gd name="connsiteY853" fmla="*/ 3456103 h 4345187"/>
              <a:gd name="connsiteX854" fmla="*/ 4369096 w 12192000"/>
              <a:gd name="connsiteY854" fmla="*/ 3452583 h 4345187"/>
              <a:gd name="connsiteX855" fmla="*/ 4363785 w 12192000"/>
              <a:gd name="connsiteY855" fmla="*/ 3449176 h 4345187"/>
              <a:gd name="connsiteX856" fmla="*/ 4353165 w 12192000"/>
              <a:gd name="connsiteY856" fmla="*/ 3442364 h 4345187"/>
              <a:gd name="connsiteX857" fmla="*/ 4348507 w 12192000"/>
              <a:gd name="connsiteY857" fmla="*/ 3438844 h 4345187"/>
              <a:gd name="connsiteX858" fmla="*/ 4344447 w 12192000"/>
              <a:gd name="connsiteY858" fmla="*/ 3434886 h 4345187"/>
              <a:gd name="connsiteX859" fmla="*/ 4341098 w 12192000"/>
              <a:gd name="connsiteY859" fmla="*/ 3431137 h 4345187"/>
              <a:gd name="connsiteX860" fmla="*/ 4339708 w 12192000"/>
              <a:gd name="connsiteY860" fmla="*/ 3427045 h 4345187"/>
              <a:gd name="connsiteX861" fmla="*/ 4339311 w 12192000"/>
              <a:gd name="connsiteY861" fmla="*/ 3424780 h 4345187"/>
              <a:gd name="connsiteX862" fmla="*/ 4339569 w 12192000"/>
              <a:gd name="connsiteY862" fmla="*/ 3422400 h 4345187"/>
              <a:gd name="connsiteX863" fmla="*/ 4340480 w 12192000"/>
              <a:gd name="connsiteY863" fmla="*/ 3419906 h 4345187"/>
              <a:gd name="connsiteX864" fmla="*/ 4341390 w 12192000"/>
              <a:gd name="connsiteY864" fmla="*/ 3417413 h 4345187"/>
              <a:gd name="connsiteX865" fmla="*/ 4342955 w 12192000"/>
              <a:gd name="connsiteY865" fmla="*/ 3414805 h 4345187"/>
              <a:gd name="connsiteX866" fmla="*/ 4345172 w 12192000"/>
              <a:gd name="connsiteY866" fmla="*/ 3412082 h 4345187"/>
              <a:gd name="connsiteX867" fmla="*/ 4348583 w 12192000"/>
              <a:gd name="connsiteY867" fmla="*/ 3408484 h 4345187"/>
              <a:gd name="connsiteX868" fmla="*/ 4352108 w 12192000"/>
              <a:gd name="connsiteY868" fmla="*/ 3405533 h 4345187"/>
              <a:gd name="connsiteX869" fmla="*/ 4349040 w 12192000"/>
              <a:gd name="connsiteY869" fmla="*/ 3403402 h 4345187"/>
              <a:gd name="connsiteX870" fmla="*/ 4346628 w 12192000"/>
              <a:gd name="connsiteY870" fmla="*/ 3401157 h 4345187"/>
              <a:gd name="connsiteX871" fmla="*/ 4344867 w 12192000"/>
              <a:gd name="connsiteY871" fmla="*/ 3398797 h 4345187"/>
              <a:gd name="connsiteX872" fmla="*/ 4343762 w 12192000"/>
              <a:gd name="connsiteY872" fmla="*/ 3396322 h 4345187"/>
              <a:gd name="connsiteX873" fmla="*/ 4342259 w 12192000"/>
              <a:gd name="connsiteY873" fmla="*/ 3391583 h 4345187"/>
              <a:gd name="connsiteX874" fmla="*/ 4342063 w 12192000"/>
              <a:gd name="connsiteY874" fmla="*/ 3386615 h 4345187"/>
              <a:gd name="connsiteX875" fmla="*/ 4335765 w 12192000"/>
              <a:gd name="connsiteY875" fmla="*/ 3373711 h 4345187"/>
              <a:gd name="connsiteX876" fmla="*/ 4330829 w 12192000"/>
              <a:gd name="connsiteY876" fmla="*/ 3360902 h 4345187"/>
              <a:gd name="connsiteX877" fmla="*/ 4325837 w 12192000"/>
              <a:gd name="connsiteY877" fmla="*/ 3347770 h 4345187"/>
              <a:gd name="connsiteX878" fmla="*/ 4322152 w 12192000"/>
              <a:gd name="connsiteY878" fmla="*/ 3334408 h 4345187"/>
              <a:gd name="connsiteX879" fmla="*/ 4318468 w 12192000"/>
              <a:gd name="connsiteY879" fmla="*/ 3321047 h 4345187"/>
              <a:gd name="connsiteX880" fmla="*/ 4315492 w 12192000"/>
              <a:gd name="connsiteY880" fmla="*/ 3307895 h 4345187"/>
              <a:gd name="connsiteX881" fmla="*/ 4310736 w 12192000"/>
              <a:gd name="connsiteY881" fmla="*/ 3280715 h 4345187"/>
              <a:gd name="connsiteX882" fmla="*/ 4301878 w 12192000"/>
              <a:gd name="connsiteY882" fmla="*/ 3226240 h 4345187"/>
              <a:gd name="connsiteX883" fmla="*/ 4296468 w 12192000"/>
              <a:gd name="connsiteY883" fmla="*/ 3199174 h 4345187"/>
              <a:gd name="connsiteX884" fmla="*/ 4293494 w 12192000"/>
              <a:gd name="connsiteY884" fmla="*/ 3186022 h 4345187"/>
              <a:gd name="connsiteX885" fmla="*/ 4290463 w 12192000"/>
              <a:gd name="connsiteY885" fmla="*/ 3172547 h 4345187"/>
              <a:gd name="connsiteX886" fmla="*/ 4287859 w 12192000"/>
              <a:gd name="connsiteY886" fmla="*/ 3157662 h 4345187"/>
              <a:gd name="connsiteX887" fmla="*/ 4274292 w 12192000"/>
              <a:gd name="connsiteY887" fmla="*/ 3091673 h 4345187"/>
              <a:gd name="connsiteX888" fmla="*/ 4266556 w 12192000"/>
              <a:gd name="connsiteY888" fmla="*/ 3059012 h 4345187"/>
              <a:gd name="connsiteX889" fmla="*/ 4262419 w 12192000"/>
              <a:gd name="connsiteY889" fmla="*/ 3043061 h 4345187"/>
              <a:gd name="connsiteX890" fmla="*/ 4258225 w 12192000"/>
              <a:gd name="connsiteY890" fmla="*/ 3026788 h 4345187"/>
              <a:gd name="connsiteX891" fmla="*/ 4256551 w 12192000"/>
              <a:gd name="connsiteY891" fmla="*/ 3021078 h 4345187"/>
              <a:gd name="connsiteX892" fmla="*/ 4255588 w 12192000"/>
              <a:gd name="connsiteY892" fmla="*/ 3015578 h 4345187"/>
              <a:gd name="connsiteX893" fmla="*/ 4255223 w 12192000"/>
              <a:gd name="connsiteY893" fmla="*/ 3009639 h 4345187"/>
              <a:gd name="connsiteX894" fmla="*/ 4255682 w 12192000"/>
              <a:gd name="connsiteY894" fmla="*/ 3004556 h 4345187"/>
              <a:gd name="connsiteX895" fmla="*/ 4256849 w 12192000"/>
              <a:gd name="connsiteY895" fmla="*/ 2999684 h 4345187"/>
              <a:gd name="connsiteX896" fmla="*/ 4258726 w 12192000"/>
              <a:gd name="connsiteY896" fmla="*/ 2995020 h 4345187"/>
              <a:gd name="connsiteX897" fmla="*/ 4261968 w 12192000"/>
              <a:gd name="connsiteY897" fmla="*/ 2990451 h 4345187"/>
              <a:gd name="connsiteX898" fmla="*/ 4265322 w 12192000"/>
              <a:gd name="connsiteY898" fmla="*/ 2986529 h 4345187"/>
              <a:gd name="connsiteX899" fmla="*/ 4270581 w 12192000"/>
              <a:gd name="connsiteY899" fmla="*/ 2981941 h 4345187"/>
              <a:gd name="connsiteX900" fmla="*/ 4276009 w 12192000"/>
              <a:gd name="connsiteY900" fmla="*/ 2978323 h 4345187"/>
              <a:gd name="connsiteX901" fmla="*/ 4282801 w 12192000"/>
              <a:gd name="connsiteY901" fmla="*/ 2974800 h 4345187"/>
              <a:gd name="connsiteX902" fmla="*/ 4291013 w 12192000"/>
              <a:gd name="connsiteY902" fmla="*/ 2971696 h 4345187"/>
              <a:gd name="connsiteX903" fmla="*/ 4300589 w 12192000"/>
              <a:gd name="connsiteY903" fmla="*/ 2968686 h 4345187"/>
              <a:gd name="connsiteX904" fmla="*/ 4311527 w 12192000"/>
              <a:gd name="connsiteY904" fmla="*/ 2965772 h 4345187"/>
              <a:gd name="connsiteX905" fmla="*/ 4323233 w 12192000"/>
              <a:gd name="connsiteY905" fmla="*/ 2963390 h 4345187"/>
              <a:gd name="connsiteX906" fmla="*/ 4336359 w 12192000"/>
              <a:gd name="connsiteY906" fmla="*/ 2961427 h 4345187"/>
              <a:gd name="connsiteX907" fmla="*/ 4308805 w 12192000"/>
              <a:gd name="connsiteY907" fmla="*/ 2957912 h 4345187"/>
              <a:gd name="connsiteX908" fmla="*/ 4299600 w 12192000"/>
              <a:gd name="connsiteY908" fmla="*/ 2959189 h 4345187"/>
              <a:gd name="connsiteX909" fmla="*/ 4291048 w 12192000"/>
              <a:gd name="connsiteY909" fmla="*/ 2960352 h 4345187"/>
              <a:gd name="connsiteX910" fmla="*/ 4283747 w 12192000"/>
              <a:gd name="connsiteY910" fmla="*/ 2960962 h 4345187"/>
              <a:gd name="connsiteX911" fmla="*/ 4277098 w 12192000"/>
              <a:gd name="connsiteY911" fmla="*/ 2961459 h 4345187"/>
              <a:gd name="connsiteX912" fmla="*/ 4271048 w 12192000"/>
              <a:gd name="connsiteY912" fmla="*/ 2961517 h 4345187"/>
              <a:gd name="connsiteX913" fmla="*/ 4265651 w 12192000"/>
              <a:gd name="connsiteY913" fmla="*/ 2961461 h 4345187"/>
              <a:gd name="connsiteX914" fmla="*/ 4261503 w 12192000"/>
              <a:gd name="connsiteY914" fmla="*/ 2960853 h 4345187"/>
              <a:gd name="connsiteX915" fmla="*/ 4257299 w 12192000"/>
              <a:gd name="connsiteY915" fmla="*/ 2959921 h 4345187"/>
              <a:gd name="connsiteX916" fmla="*/ 4254402 w 12192000"/>
              <a:gd name="connsiteY916" fmla="*/ 2958761 h 4345187"/>
              <a:gd name="connsiteX917" fmla="*/ 4251449 w 12192000"/>
              <a:gd name="connsiteY917" fmla="*/ 2957276 h 4345187"/>
              <a:gd name="connsiteX918" fmla="*/ 4249205 w 12192000"/>
              <a:gd name="connsiteY918" fmla="*/ 2956001 h 4345187"/>
              <a:gd name="connsiteX919" fmla="*/ 4246906 w 12192000"/>
              <a:gd name="connsiteY919" fmla="*/ 2954403 h 4345187"/>
              <a:gd name="connsiteX920" fmla="*/ 4245912 w 12192000"/>
              <a:gd name="connsiteY920" fmla="*/ 2952576 h 4345187"/>
              <a:gd name="connsiteX921" fmla="*/ 4244862 w 12192000"/>
              <a:gd name="connsiteY921" fmla="*/ 2950425 h 4345187"/>
              <a:gd name="connsiteX922" fmla="*/ 4243472 w 12192000"/>
              <a:gd name="connsiteY922" fmla="*/ 2946333 h 4345187"/>
              <a:gd name="connsiteX923" fmla="*/ 4243277 w 12192000"/>
              <a:gd name="connsiteY923" fmla="*/ 2941365 h 4345187"/>
              <a:gd name="connsiteX924" fmla="*/ 4243791 w 12192000"/>
              <a:gd name="connsiteY924" fmla="*/ 2936606 h 4345187"/>
              <a:gd name="connsiteX925" fmla="*/ 4245247 w 12192000"/>
              <a:gd name="connsiteY925" fmla="*/ 2925680 h 4345187"/>
              <a:gd name="connsiteX926" fmla="*/ 4245761 w 12192000"/>
              <a:gd name="connsiteY926" fmla="*/ 2920922 h 4345187"/>
              <a:gd name="connsiteX927" fmla="*/ 4245566 w 12192000"/>
              <a:gd name="connsiteY927" fmla="*/ 2915954 h 4345187"/>
              <a:gd name="connsiteX928" fmla="*/ 4244175 w 12192000"/>
              <a:gd name="connsiteY928" fmla="*/ 2911862 h 4345187"/>
              <a:gd name="connsiteX929" fmla="*/ 4243126 w 12192000"/>
              <a:gd name="connsiteY929" fmla="*/ 2909711 h 4345187"/>
              <a:gd name="connsiteX930" fmla="*/ 4242134 w 12192000"/>
              <a:gd name="connsiteY930" fmla="*/ 2907884 h 4345187"/>
              <a:gd name="connsiteX931" fmla="*/ 4231752 w 12192000"/>
              <a:gd name="connsiteY931" fmla="*/ 2879354 h 4345187"/>
              <a:gd name="connsiteX932" fmla="*/ 4224704 w 12192000"/>
              <a:gd name="connsiteY932" fmla="*/ 2885256 h 4345187"/>
              <a:gd name="connsiteX933" fmla="*/ 4216945 w 12192000"/>
              <a:gd name="connsiteY933" fmla="*/ 2890949 h 4345187"/>
              <a:gd name="connsiteX934" fmla="*/ 4211204 w 12192000"/>
              <a:gd name="connsiteY934" fmla="*/ 2896622 h 4345187"/>
              <a:gd name="connsiteX935" fmla="*/ 4206115 w 12192000"/>
              <a:gd name="connsiteY935" fmla="*/ 2902181 h 4345187"/>
              <a:gd name="connsiteX936" fmla="*/ 4201025 w 12192000"/>
              <a:gd name="connsiteY936" fmla="*/ 2907740 h 4345187"/>
              <a:gd name="connsiteX937" fmla="*/ 4196647 w 12192000"/>
              <a:gd name="connsiteY937" fmla="*/ 2913509 h 4345187"/>
              <a:gd name="connsiteX938" fmla="*/ 4192979 w 12192000"/>
              <a:gd name="connsiteY938" fmla="*/ 2919486 h 4345187"/>
              <a:gd name="connsiteX939" fmla="*/ 4189907 w 12192000"/>
              <a:gd name="connsiteY939" fmla="*/ 2925026 h 4345187"/>
              <a:gd name="connsiteX940" fmla="*/ 4186836 w 12192000"/>
              <a:gd name="connsiteY940" fmla="*/ 2930565 h 4345187"/>
              <a:gd name="connsiteX941" fmla="*/ 4184475 w 12192000"/>
              <a:gd name="connsiteY941" fmla="*/ 2936314 h 4345187"/>
              <a:gd name="connsiteX942" fmla="*/ 4180405 w 12192000"/>
              <a:gd name="connsiteY942" fmla="*/ 2947697 h 4345187"/>
              <a:gd name="connsiteX943" fmla="*/ 4177045 w 12192000"/>
              <a:gd name="connsiteY943" fmla="*/ 2959290 h 4345187"/>
              <a:gd name="connsiteX944" fmla="*/ 4174283 w 12192000"/>
              <a:gd name="connsiteY944" fmla="*/ 2970445 h 4345187"/>
              <a:gd name="connsiteX945" fmla="*/ 4170888 w 12192000"/>
              <a:gd name="connsiteY945" fmla="*/ 2993382 h 4345187"/>
              <a:gd name="connsiteX946" fmla="*/ 4168836 w 12192000"/>
              <a:gd name="connsiteY946" fmla="*/ 3004746 h 4345187"/>
              <a:gd name="connsiteX947" fmla="*/ 4166130 w 12192000"/>
              <a:gd name="connsiteY947" fmla="*/ 3016224 h 4345187"/>
              <a:gd name="connsiteX948" fmla="*/ 4162714 w 12192000"/>
              <a:gd name="connsiteY948" fmla="*/ 3027493 h 4345187"/>
              <a:gd name="connsiteX949" fmla="*/ 4157991 w 12192000"/>
              <a:gd name="connsiteY949" fmla="*/ 3038991 h 4345187"/>
              <a:gd name="connsiteX950" fmla="*/ 4154919 w 12192000"/>
              <a:gd name="connsiteY950" fmla="*/ 3044531 h 4345187"/>
              <a:gd name="connsiteX951" fmla="*/ 4151195 w 12192000"/>
              <a:gd name="connsiteY951" fmla="*/ 3050184 h 4345187"/>
              <a:gd name="connsiteX952" fmla="*/ 4147470 w 12192000"/>
              <a:gd name="connsiteY952" fmla="*/ 3055838 h 4345187"/>
              <a:gd name="connsiteX953" fmla="*/ 4142494 w 12192000"/>
              <a:gd name="connsiteY953" fmla="*/ 3062045 h 4345187"/>
              <a:gd name="connsiteX954" fmla="*/ 4141609 w 12192000"/>
              <a:gd name="connsiteY954" fmla="*/ 3068536 h 4345187"/>
              <a:gd name="connsiteX955" fmla="*/ 4140072 w 12192000"/>
              <a:gd name="connsiteY955" fmla="*/ 3075141 h 4345187"/>
              <a:gd name="connsiteX956" fmla="*/ 4137880 w 12192000"/>
              <a:gd name="connsiteY956" fmla="*/ 3081860 h 4345187"/>
              <a:gd name="connsiteX957" fmla="*/ 4134978 w 12192000"/>
              <a:gd name="connsiteY957" fmla="*/ 3088371 h 4345187"/>
              <a:gd name="connsiteX958" fmla="*/ 4132133 w 12192000"/>
              <a:gd name="connsiteY958" fmla="*/ 3095204 h 4345187"/>
              <a:gd name="connsiteX959" fmla="*/ 4128521 w 12192000"/>
              <a:gd name="connsiteY959" fmla="*/ 3101506 h 4345187"/>
              <a:gd name="connsiteX960" fmla="*/ 4124256 w 12192000"/>
              <a:gd name="connsiteY960" fmla="*/ 3107921 h 4345187"/>
              <a:gd name="connsiteX961" fmla="*/ 4119991 w 12192000"/>
              <a:gd name="connsiteY961" fmla="*/ 3114337 h 4345187"/>
              <a:gd name="connsiteX962" fmla="*/ 4115072 w 12192000"/>
              <a:gd name="connsiteY962" fmla="*/ 3120867 h 4345187"/>
              <a:gd name="connsiteX963" fmla="*/ 4110154 w 12192000"/>
              <a:gd name="connsiteY963" fmla="*/ 3127396 h 4345187"/>
              <a:gd name="connsiteX964" fmla="*/ 4097589 w 12192000"/>
              <a:gd name="connsiteY964" fmla="*/ 3140266 h 4345187"/>
              <a:gd name="connsiteX965" fmla="*/ 4084967 w 12192000"/>
              <a:gd name="connsiteY965" fmla="*/ 3152812 h 4345187"/>
              <a:gd name="connsiteX966" fmla="*/ 4071040 w 12192000"/>
              <a:gd name="connsiteY966" fmla="*/ 3165587 h 4345187"/>
              <a:gd name="connsiteX967" fmla="*/ 4062941 w 12192000"/>
              <a:gd name="connsiteY967" fmla="*/ 3169339 h 4345187"/>
              <a:gd name="connsiteX968" fmla="*/ 4055439 w 12192000"/>
              <a:gd name="connsiteY968" fmla="*/ 3172652 h 4345187"/>
              <a:gd name="connsiteX969" fmla="*/ 4046574 w 12192000"/>
              <a:gd name="connsiteY969" fmla="*/ 3175871 h 4345187"/>
              <a:gd name="connsiteX970" fmla="*/ 4038306 w 12192000"/>
              <a:gd name="connsiteY970" fmla="*/ 3178652 h 4345187"/>
              <a:gd name="connsiteX971" fmla="*/ 4029980 w 12192000"/>
              <a:gd name="connsiteY971" fmla="*/ 3181108 h 4345187"/>
              <a:gd name="connsiteX972" fmla="*/ 4022309 w 12192000"/>
              <a:gd name="connsiteY972" fmla="*/ 3183451 h 4345187"/>
              <a:gd name="connsiteX973" fmla="*/ 4013927 w 12192000"/>
              <a:gd name="connsiteY973" fmla="*/ 3185585 h 4345187"/>
              <a:gd name="connsiteX974" fmla="*/ 4005488 w 12192000"/>
              <a:gd name="connsiteY974" fmla="*/ 3187395 h 4345187"/>
              <a:gd name="connsiteX975" fmla="*/ 3988554 w 12192000"/>
              <a:gd name="connsiteY975" fmla="*/ 3190691 h 4345187"/>
              <a:gd name="connsiteX976" fmla="*/ 3972161 w 12192000"/>
              <a:gd name="connsiteY976" fmla="*/ 3193226 h 4345187"/>
              <a:gd name="connsiteX977" fmla="*/ 3955654 w 12192000"/>
              <a:gd name="connsiteY977" fmla="*/ 3195114 h 4345187"/>
              <a:gd name="connsiteX978" fmla="*/ 3938494 w 12192000"/>
              <a:gd name="connsiteY978" fmla="*/ 3197116 h 4345187"/>
              <a:gd name="connsiteX979" fmla="*/ 3921875 w 12192000"/>
              <a:gd name="connsiteY979" fmla="*/ 3198357 h 4345187"/>
              <a:gd name="connsiteX980" fmla="*/ 3904545 w 12192000"/>
              <a:gd name="connsiteY980" fmla="*/ 3199389 h 4345187"/>
              <a:gd name="connsiteX981" fmla="*/ 3870596 w 12192000"/>
              <a:gd name="connsiteY981" fmla="*/ 3201661 h 4345187"/>
              <a:gd name="connsiteX982" fmla="*/ 3853976 w 12192000"/>
              <a:gd name="connsiteY982" fmla="*/ 3202901 h 4345187"/>
              <a:gd name="connsiteX983" fmla="*/ 3836759 w 12192000"/>
              <a:gd name="connsiteY983" fmla="*/ 3204580 h 4345187"/>
              <a:gd name="connsiteX984" fmla="*/ 3820252 w 12192000"/>
              <a:gd name="connsiteY984" fmla="*/ 3206468 h 4345187"/>
              <a:gd name="connsiteX985" fmla="*/ 3803206 w 12192000"/>
              <a:gd name="connsiteY985" fmla="*/ 3209117 h 4345187"/>
              <a:gd name="connsiteX986" fmla="*/ 3786386 w 12192000"/>
              <a:gd name="connsiteY986" fmla="*/ 3213060 h 4345187"/>
              <a:gd name="connsiteX987" fmla="*/ 3768855 w 12192000"/>
              <a:gd name="connsiteY987" fmla="*/ 3216795 h 4345187"/>
              <a:gd name="connsiteX988" fmla="*/ 3751212 w 12192000"/>
              <a:gd name="connsiteY988" fmla="*/ 3219882 h 4345187"/>
              <a:gd name="connsiteX989" fmla="*/ 3733512 w 12192000"/>
              <a:gd name="connsiteY989" fmla="*/ 3222646 h 4345187"/>
              <a:gd name="connsiteX990" fmla="*/ 3714391 w 12192000"/>
              <a:gd name="connsiteY990" fmla="*/ 3224991 h 4345187"/>
              <a:gd name="connsiteX991" fmla="*/ 3695868 w 12192000"/>
              <a:gd name="connsiteY991" fmla="*/ 3226898 h 4345187"/>
              <a:gd name="connsiteX992" fmla="*/ 3677942 w 12192000"/>
              <a:gd name="connsiteY992" fmla="*/ 3228368 h 4345187"/>
              <a:gd name="connsiteX993" fmla="*/ 3658594 w 12192000"/>
              <a:gd name="connsiteY993" fmla="*/ 3229419 h 4345187"/>
              <a:gd name="connsiteX994" fmla="*/ 3639788 w 12192000"/>
              <a:gd name="connsiteY994" fmla="*/ 3229708 h 4345187"/>
              <a:gd name="connsiteX995" fmla="*/ 3620328 w 12192000"/>
              <a:gd name="connsiteY995" fmla="*/ 3230111 h 4345187"/>
              <a:gd name="connsiteX996" fmla="*/ 3602118 w 12192000"/>
              <a:gd name="connsiteY996" fmla="*/ 3229963 h 4345187"/>
              <a:gd name="connsiteX997" fmla="*/ 3583851 w 12192000"/>
              <a:gd name="connsiteY997" fmla="*/ 3229491 h 4345187"/>
              <a:gd name="connsiteX998" fmla="*/ 3564875 w 12192000"/>
              <a:gd name="connsiteY998" fmla="*/ 3228810 h 4345187"/>
              <a:gd name="connsiteX999" fmla="*/ 3546496 w 12192000"/>
              <a:gd name="connsiteY999" fmla="*/ 3227690 h 4345187"/>
              <a:gd name="connsiteX1000" fmla="*/ 3528712 w 12192000"/>
              <a:gd name="connsiteY1000" fmla="*/ 3226133 h 4345187"/>
              <a:gd name="connsiteX1001" fmla="*/ 3511414 w 12192000"/>
              <a:gd name="connsiteY1001" fmla="*/ 3223491 h 4345187"/>
              <a:gd name="connsiteX1002" fmla="*/ 3493517 w 12192000"/>
              <a:gd name="connsiteY1002" fmla="*/ 3221287 h 4345187"/>
              <a:gd name="connsiteX1003" fmla="*/ 3476274 w 12192000"/>
              <a:gd name="connsiteY1003" fmla="*/ 3218968 h 4345187"/>
              <a:gd name="connsiteX1004" fmla="*/ 3459573 w 12192000"/>
              <a:gd name="connsiteY1004" fmla="*/ 3215888 h 4345187"/>
              <a:gd name="connsiteX1005" fmla="*/ 3443524 w 12192000"/>
              <a:gd name="connsiteY1005" fmla="*/ 3212694 h 4345187"/>
              <a:gd name="connsiteX1006" fmla="*/ 3427362 w 12192000"/>
              <a:gd name="connsiteY1006" fmla="*/ 3208852 h 4345187"/>
              <a:gd name="connsiteX1007" fmla="*/ 3412507 w 12192000"/>
              <a:gd name="connsiteY1007" fmla="*/ 3204782 h 4345187"/>
              <a:gd name="connsiteX1008" fmla="*/ 3398305 w 12192000"/>
              <a:gd name="connsiteY1008" fmla="*/ 3200597 h 4345187"/>
              <a:gd name="connsiteX1009" fmla="*/ 3384047 w 12192000"/>
              <a:gd name="connsiteY1009" fmla="*/ 3196089 h 4345187"/>
              <a:gd name="connsiteX1010" fmla="*/ 3370982 w 12192000"/>
              <a:gd name="connsiteY1010" fmla="*/ 3190705 h 4345187"/>
              <a:gd name="connsiteX1011" fmla="*/ 3358628 w 12192000"/>
              <a:gd name="connsiteY1011" fmla="*/ 3185530 h 4345187"/>
              <a:gd name="connsiteX1012" fmla="*/ 3346927 w 12192000"/>
              <a:gd name="connsiteY1012" fmla="*/ 3180241 h 4345187"/>
              <a:gd name="connsiteX1013" fmla="*/ 3335766 w 12192000"/>
              <a:gd name="connsiteY1013" fmla="*/ 3174190 h 4345187"/>
              <a:gd name="connsiteX1014" fmla="*/ 3325969 w 12192000"/>
              <a:gd name="connsiteY1014" fmla="*/ 3168234 h 4345187"/>
              <a:gd name="connsiteX1015" fmla="*/ 3317421 w 12192000"/>
              <a:gd name="connsiteY1015" fmla="*/ 3161727 h 4345187"/>
              <a:gd name="connsiteX1016" fmla="*/ 3309528 w 12192000"/>
              <a:gd name="connsiteY1016" fmla="*/ 3155104 h 4345187"/>
              <a:gd name="connsiteX1017" fmla="*/ 3302232 w 12192000"/>
              <a:gd name="connsiteY1017" fmla="*/ 3148044 h 4345187"/>
              <a:gd name="connsiteX1018" fmla="*/ 3297858 w 12192000"/>
              <a:gd name="connsiteY1018" fmla="*/ 3146141 h 4345187"/>
              <a:gd name="connsiteX1019" fmla="*/ 3294734 w 12192000"/>
              <a:gd name="connsiteY1019" fmla="*/ 3143686 h 4345187"/>
              <a:gd name="connsiteX1020" fmla="*/ 3293572 w 12192000"/>
              <a:gd name="connsiteY1020" fmla="*/ 3140889 h 4345187"/>
              <a:gd name="connsiteX1021" fmla="*/ 3293659 w 12192000"/>
              <a:gd name="connsiteY1021" fmla="*/ 3137539 h 4345187"/>
              <a:gd name="connsiteX1022" fmla="*/ 3287041 w 12192000"/>
              <a:gd name="connsiteY1022" fmla="*/ 3134361 h 4345187"/>
              <a:gd name="connsiteX1023" fmla="*/ 3280964 w 12192000"/>
              <a:gd name="connsiteY1023" fmla="*/ 3130423 h 4345187"/>
              <a:gd name="connsiteX1024" fmla="*/ 3276194 w 12192000"/>
              <a:gd name="connsiteY1024" fmla="*/ 3126255 h 4345187"/>
              <a:gd name="connsiteX1025" fmla="*/ 3272021 w 12192000"/>
              <a:gd name="connsiteY1025" fmla="*/ 3121649 h 4345187"/>
              <a:gd name="connsiteX1026" fmla="*/ 3268501 w 12192000"/>
              <a:gd name="connsiteY1026" fmla="*/ 3116930 h 4345187"/>
              <a:gd name="connsiteX1027" fmla="*/ 3266289 w 12192000"/>
              <a:gd name="connsiteY1027" fmla="*/ 3111981 h 4345187"/>
              <a:gd name="connsiteX1028" fmla="*/ 3261636 w 12192000"/>
              <a:gd name="connsiteY1028" fmla="*/ 3100790 h 4345187"/>
              <a:gd name="connsiteX1029" fmla="*/ 3256984 w 12192000"/>
              <a:gd name="connsiteY1029" fmla="*/ 3089599 h 4345187"/>
              <a:gd name="connsiteX1030" fmla="*/ 3254545 w 12192000"/>
              <a:gd name="connsiteY1030" fmla="*/ 3083356 h 4345187"/>
              <a:gd name="connsiteX1031" fmla="*/ 3251395 w 12192000"/>
              <a:gd name="connsiteY1031" fmla="*/ 3076904 h 4345187"/>
              <a:gd name="connsiteX1032" fmla="*/ 3247650 w 12192000"/>
              <a:gd name="connsiteY1032" fmla="*/ 3070890 h 4345187"/>
              <a:gd name="connsiteX1033" fmla="*/ 3243193 w 12192000"/>
              <a:gd name="connsiteY1033" fmla="*/ 3064667 h 4345187"/>
              <a:gd name="connsiteX1034" fmla="*/ 3237430 w 12192000"/>
              <a:gd name="connsiteY1034" fmla="*/ 3058672 h 4345187"/>
              <a:gd name="connsiteX1035" fmla="*/ 3230843 w 12192000"/>
              <a:gd name="connsiteY1035" fmla="*/ 3051821 h 4345187"/>
              <a:gd name="connsiteX1036" fmla="*/ 3225946 w 12192000"/>
              <a:gd name="connsiteY1036" fmla="*/ 3070019 h 4345187"/>
              <a:gd name="connsiteX1037" fmla="*/ 3221645 w 12192000"/>
              <a:gd name="connsiteY1037" fmla="*/ 3087779 h 4345187"/>
              <a:gd name="connsiteX1038" fmla="*/ 3212874 w 12192000"/>
              <a:gd name="connsiteY1038" fmla="*/ 3122328 h 4345187"/>
              <a:gd name="connsiteX1039" fmla="*/ 3205240 w 12192000"/>
              <a:gd name="connsiteY1039" fmla="*/ 3155678 h 4345187"/>
              <a:gd name="connsiteX1040" fmla="*/ 3198090 w 12192000"/>
              <a:gd name="connsiteY1040" fmla="*/ 3187942 h 4345187"/>
              <a:gd name="connsiteX1041" fmla="*/ 3194159 w 12192000"/>
              <a:gd name="connsiteY1041" fmla="*/ 3203970 h 4345187"/>
              <a:gd name="connsiteX1042" fmla="*/ 3189519 w 12192000"/>
              <a:gd name="connsiteY1042" fmla="*/ 3219788 h 4345187"/>
              <a:gd name="connsiteX1043" fmla="*/ 3184225 w 12192000"/>
              <a:gd name="connsiteY1043" fmla="*/ 3235721 h 4345187"/>
              <a:gd name="connsiteX1044" fmla="*/ 3178222 w 12192000"/>
              <a:gd name="connsiteY1044" fmla="*/ 3251445 h 4345187"/>
              <a:gd name="connsiteX1045" fmla="*/ 3172161 w 12192000"/>
              <a:gd name="connsiteY1045" fmla="*/ 3266845 h 4345187"/>
              <a:gd name="connsiteX1046" fmla="*/ 3165447 w 12192000"/>
              <a:gd name="connsiteY1046" fmla="*/ 3282359 h 4345187"/>
              <a:gd name="connsiteX1047" fmla="*/ 3157426 w 12192000"/>
              <a:gd name="connsiteY1047" fmla="*/ 3298102 h 4345187"/>
              <a:gd name="connsiteX1048" fmla="*/ 3148638 w 12192000"/>
              <a:gd name="connsiteY1048" fmla="*/ 3313313 h 4345187"/>
              <a:gd name="connsiteX1049" fmla="*/ 3051113 w 12192000"/>
              <a:gd name="connsiteY1049" fmla="*/ 3633509 h 4345187"/>
              <a:gd name="connsiteX1050" fmla="*/ 3051767 w 12192000"/>
              <a:gd name="connsiteY1050" fmla="*/ 3633395 h 4345187"/>
              <a:gd name="connsiteX1051" fmla="*/ 3051021 w 12192000"/>
              <a:gd name="connsiteY1051" fmla="*/ 3644531 h 4345187"/>
              <a:gd name="connsiteX1052" fmla="*/ 3050275 w 12192000"/>
              <a:gd name="connsiteY1052" fmla="*/ 3655666 h 4345187"/>
              <a:gd name="connsiteX1053" fmla="*/ 3046768 w 12192000"/>
              <a:gd name="connsiteY1053" fmla="*/ 3677956 h 4345187"/>
              <a:gd name="connsiteX1054" fmla="*/ 3041953 w 12192000"/>
              <a:gd name="connsiteY1054" fmla="*/ 3700474 h 4345187"/>
              <a:gd name="connsiteX1055" fmla="*/ 3035718 w 12192000"/>
              <a:gd name="connsiteY1055" fmla="*/ 3722574 h 4345187"/>
              <a:gd name="connsiteX1056" fmla="*/ 3028829 w 12192000"/>
              <a:gd name="connsiteY1056" fmla="*/ 3744789 h 4345187"/>
              <a:gd name="connsiteX1057" fmla="*/ 3020634 w 12192000"/>
              <a:gd name="connsiteY1057" fmla="*/ 3767232 h 4345187"/>
              <a:gd name="connsiteX1058" fmla="*/ 3011075 w 12192000"/>
              <a:gd name="connsiteY1058" fmla="*/ 3789580 h 4345187"/>
              <a:gd name="connsiteX1059" fmla="*/ 3000152 w 12192000"/>
              <a:gd name="connsiteY1059" fmla="*/ 3811834 h 4345187"/>
              <a:gd name="connsiteX1060" fmla="*/ 2989229 w 12192000"/>
              <a:gd name="connsiteY1060" fmla="*/ 3834087 h 4345187"/>
              <a:gd name="connsiteX1061" fmla="*/ 2977653 w 12192000"/>
              <a:gd name="connsiteY1061" fmla="*/ 3856455 h 4345187"/>
              <a:gd name="connsiteX1062" fmla="*/ 2964771 w 12192000"/>
              <a:gd name="connsiteY1062" fmla="*/ 3879051 h 4345187"/>
              <a:gd name="connsiteX1063" fmla="*/ 2951831 w 12192000"/>
              <a:gd name="connsiteY1063" fmla="*/ 3901324 h 4345187"/>
              <a:gd name="connsiteX1064" fmla="*/ 2924701 w 12192000"/>
              <a:gd name="connsiteY1064" fmla="*/ 3946422 h 4345187"/>
              <a:gd name="connsiteX1065" fmla="*/ 2896151 w 12192000"/>
              <a:gd name="connsiteY1065" fmla="*/ 3991102 h 4345187"/>
              <a:gd name="connsiteX1066" fmla="*/ 2893507 w 12192000"/>
              <a:gd name="connsiteY1066" fmla="*/ 3995232 h 4345187"/>
              <a:gd name="connsiteX1067" fmla="*/ 2890209 w 12192000"/>
              <a:gd name="connsiteY1067" fmla="*/ 3999478 h 4345187"/>
              <a:gd name="connsiteX1068" fmla="*/ 2886684 w 12192000"/>
              <a:gd name="connsiteY1068" fmla="*/ 4002429 h 4345187"/>
              <a:gd name="connsiteX1069" fmla="*/ 2883757 w 12192000"/>
              <a:gd name="connsiteY1069" fmla="*/ 4004942 h 4345187"/>
              <a:gd name="connsiteX1070" fmla="*/ 2880119 w 12192000"/>
              <a:gd name="connsiteY1070" fmla="*/ 4007246 h 4345187"/>
              <a:gd name="connsiteX1071" fmla="*/ 2875062 w 12192000"/>
              <a:gd name="connsiteY1071" fmla="*/ 4009132 h 4345187"/>
              <a:gd name="connsiteX1072" fmla="*/ 2871253 w 12192000"/>
              <a:gd name="connsiteY1072" fmla="*/ 4010465 h 4345187"/>
              <a:gd name="connsiteX1073" fmla="*/ 2867390 w 12192000"/>
              <a:gd name="connsiteY1073" fmla="*/ 4011474 h 4345187"/>
              <a:gd name="connsiteX1074" fmla="*/ 2863526 w 12192000"/>
              <a:gd name="connsiteY1074" fmla="*/ 4012484 h 4345187"/>
              <a:gd name="connsiteX1075" fmla="*/ 2858951 w 12192000"/>
              <a:gd name="connsiteY1075" fmla="*/ 4013284 h 4345187"/>
              <a:gd name="connsiteX1076" fmla="*/ 2850343 w 12192000"/>
              <a:gd name="connsiteY1076" fmla="*/ 4014124 h 4345187"/>
              <a:gd name="connsiteX1077" fmla="*/ 2840428 w 12192000"/>
              <a:gd name="connsiteY1077" fmla="*/ 4015192 h 4345187"/>
              <a:gd name="connsiteX1078" fmla="*/ 2831222 w 12192000"/>
              <a:gd name="connsiteY1078" fmla="*/ 4016469 h 4345187"/>
              <a:gd name="connsiteX1079" fmla="*/ 2788150 w 12192000"/>
              <a:gd name="connsiteY1079" fmla="*/ 4024339 h 4345187"/>
              <a:gd name="connsiteX1080" fmla="*/ 2745789 w 12192000"/>
              <a:gd name="connsiteY1080" fmla="*/ 4032418 h 4345187"/>
              <a:gd name="connsiteX1081" fmla="*/ 2661064 w 12192000"/>
              <a:gd name="connsiteY1081" fmla="*/ 4048577 h 4345187"/>
              <a:gd name="connsiteX1082" fmla="*/ 2623447 w 12192000"/>
              <a:gd name="connsiteY1082" fmla="*/ 4056826 h 4345187"/>
              <a:gd name="connsiteX1083" fmla="*/ 2604012 w 12192000"/>
              <a:gd name="connsiteY1083" fmla="*/ 4061227 h 4345187"/>
              <a:gd name="connsiteX1084" fmla="*/ 2585231 w 12192000"/>
              <a:gd name="connsiteY1084" fmla="*/ 4065514 h 4345187"/>
              <a:gd name="connsiteX1085" fmla="*/ 2566338 w 12192000"/>
              <a:gd name="connsiteY1085" fmla="*/ 4069153 h 4345187"/>
              <a:gd name="connsiteX1086" fmla="*/ 2547386 w 12192000"/>
              <a:gd name="connsiteY1086" fmla="*/ 4072469 h 4345187"/>
              <a:gd name="connsiteX1087" fmla="*/ 2529687 w 12192000"/>
              <a:gd name="connsiteY1087" fmla="*/ 4075233 h 4345187"/>
              <a:gd name="connsiteX1088" fmla="*/ 2511816 w 12192000"/>
              <a:gd name="connsiteY1088" fmla="*/ 4077026 h 4345187"/>
              <a:gd name="connsiteX1089" fmla="*/ 2502555 w 12192000"/>
              <a:gd name="connsiteY1089" fmla="*/ 4077979 h 4345187"/>
              <a:gd name="connsiteX1090" fmla="*/ 2493834 w 12192000"/>
              <a:gd name="connsiteY1090" fmla="*/ 4078171 h 4345187"/>
              <a:gd name="connsiteX1091" fmla="*/ 2485111 w 12192000"/>
              <a:gd name="connsiteY1091" fmla="*/ 4078364 h 4345187"/>
              <a:gd name="connsiteX1092" fmla="*/ 2477044 w 12192000"/>
              <a:gd name="connsiteY1092" fmla="*/ 4078442 h 4345187"/>
              <a:gd name="connsiteX1093" fmla="*/ 2468209 w 12192000"/>
              <a:gd name="connsiteY1093" fmla="*/ 4077987 h 4345187"/>
              <a:gd name="connsiteX1094" fmla="*/ 2460028 w 12192000"/>
              <a:gd name="connsiteY1094" fmla="*/ 4077417 h 4345187"/>
              <a:gd name="connsiteX1095" fmla="*/ 2452444 w 12192000"/>
              <a:gd name="connsiteY1095" fmla="*/ 4076410 h 4345187"/>
              <a:gd name="connsiteX1096" fmla="*/ 2444149 w 12192000"/>
              <a:gd name="connsiteY1096" fmla="*/ 4075193 h 4345187"/>
              <a:gd name="connsiteX1097" fmla="*/ 2436394 w 12192000"/>
              <a:gd name="connsiteY1097" fmla="*/ 4073216 h 4345187"/>
              <a:gd name="connsiteX1098" fmla="*/ 2428640 w 12192000"/>
              <a:gd name="connsiteY1098" fmla="*/ 4071238 h 4345187"/>
              <a:gd name="connsiteX1099" fmla="*/ 2421483 w 12192000"/>
              <a:gd name="connsiteY1099" fmla="*/ 4068822 h 4345187"/>
              <a:gd name="connsiteX1100" fmla="*/ 2414268 w 12192000"/>
              <a:gd name="connsiteY1100" fmla="*/ 4066082 h 4345187"/>
              <a:gd name="connsiteX1101" fmla="*/ 2406997 w 12192000"/>
              <a:gd name="connsiteY1101" fmla="*/ 4063019 h 4345187"/>
              <a:gd name="connsiteX1102" fmla="*/ 2400268 w 12192000"/>
              <a:gd name="connsiteY1102" fmla="*/ 4059195 h 4345187"/>
              <a:gd name="connsiteX1103" fmla="*/ 2393424 w 12192000"/>
              <a:gd name="connsiteY1103" fmla="*/ 4054723 h 4345187"/>
              <a:gd name="connsiteX1104" fmla="*/ 2386637 w 12192000"/>
              <a:gd name="connsiteY1104" fmla="*/ 4050575 h 4345187"/>
              <a:gd name="connsiteX1105" fmla="*/ 2381410 w 12192000"/>
              <a:gd name="connsiteY1105" fmla="*/ 4051490 h 4345187"/>
              <a:gd name="connsiteX1106" fmla="*/ 2375641 w 12192000"/>
              <a:gd name="connsiteY1106" fmla="*/ 4053166 h 4345187"/>
              <a:gd name="connsiteX1107" fmla="*/ 2370527 w 12192000"/>
              <a:gd name="connsiteY1107" fmla="*/ 4054728 h 4345187"/>
              <a:gd name="connsiteX1108" fmla="*/ 2364815 w 12192000"/>
              <a:gd name="connsiteY1108" fmla="*/ 4056728 h 4345187"/>
              <a:gd name="connsiteX1109" fmla="*/ 2354756 w 12192000"/>
              <a:gd name="connsiteY1109" fmla="*/ 4060822 h 4345187"/>
              <a:gd name="connsiteX1110" fmla="*/ 2344810 w 12192000"/>
              <a:gd name="connsiteY1110" fmla="*/ 4065563 h 4345187"/>
              <a:gd name="connsiteX1111" fmla="*/ 2334268 w 12192000"/>
              <a:gd name="connsiteY1111" fmla="*/ 4070743 h 4345187"/>
              <a:gd name="connsiteX1112" fmla="*/ 2325032 w 12192000"/>
              <a:gd name="connsiteY1112" fmla="*/ 4075694 h 4345187"/>
              <a:gd name="connsiteX1113" fmla="*/ 2315143 w 12192000"/>
              <a:gd name="connsiteY1113" fmla="*/ 4080759 h 4345187"/>
              <a:gd name="connsiteX1114" fmla="*/ 2305196 w 12192000"/>
              <a:gd name="connsiteY1114" fmla="*/ 4085501 h 4345187"/>
              <a:gd name="connsiteX1115" fmla="*/ 2295194 w 12192000"/>
              <a:gd name="connsiteY1115" fmla="*/ 4089919 h 4345187"/>
              <a:gd name="connsiteX1116" fmla="*/ 2284481 w 12192000"/>
              <a:gd name="connsiteY1116" fmla="*/ 4094128 h 4345187"/>
              <a:gd name="connsiteX1117" fmla="*/ 2278714 w 12192000"/>
              <a:gd name="connsiteY1117" fmla="*/ 4095804 h 4345187"/>
              <a:gd name="connsiteX1118" fmla="*/ 2273599 w 12192000"/>
              <a:gd name="connsiteY1118" fmla="*/ 4097366 h 4345187"/>
              <a:gd name="connsiteX1119" fmla="*/ 2267774 w 12192000"/>
              <a:gd name="connsiteY1119" fmla="*/ 4098718 h 4345187"/>
              <a:gd name="connsiteX1120" fmla="*/ 2262603 w 12192000"/>
              <a:gd name="connsiteY1120" fmla="*/ 4099957 h 4345187"/>
              <a:gd name="connsiteX1121" fmla="*/ 2256665 w 12192000"/>
              <a:gd name="connsiteY1121" fmla="*/ 4100662 h 4345187"/>
              <a:gd name="connsiteX1122" fmla="*/ 2250728 w 12192000"/>
              <a:gd name="connsiteY1122" fmla="*/ 4101368 h 4345187"/>
              <a:gd name="connsiteX1123" fmla="*/ 2244733 w 12192000"/>
              <a:gd name="connsiteY1123" fmla="*/ 4101750 h 4345187"/>
              <a:gd name="connsiteX1124" fmla="*/ 2238028 w 12192000"/>
              <a:gd name="connsiteY1124" fmla="*/ 4101922 h 4345187"/>
              <a:gd name="connsiteX1125" fmla="*/ 2231268 w 12192000"/>
              <a:gd name="connsiteY1125" fmla="*/ 4101771 h 4345187"/>
              <a:gd name="connsiteX1126" fmla="*/ 2224394 w 12192000"/>
              <a:gd name="connsiteY1126" fmla="*/ 4100973 h 4345187"/>
              <a:gd name="connsiteX1127" fmla="*/ 2217519 w 12192000"/>
              <a:gd name="connsiteY1127" fmla="*/ 4100175 h 4345187"/>
              <a:gd name="connsiteX1128" fmla="*/ 2210532 w 12192000"/>
              <a:gd name="connsiteY1128" fmla="*/ 4098730 h 4345187"/>
              <a:gd name="connsiteX1129" fmla="*/ 2201948 w 12192000"/>
              <a:gd name="connsiteY1129" fmla="*/ 4103566 h 4345187"/>
              <a:gd name="connsiteX1130" fmla="*/ 2192713 w 12192000"/>
              <a:gd name="connsiteY1130" fmla="*/ 4108517 h 4345187"/>
              <a:gd name="connsiteX1131" fmla="*/ 2188421 w 12192000"/>
              <a:gd name="connsiteY1131" fmla="*/ 4110936 h 4345187"/>
              <a:gd name="connsiteX1132" fmla="*/ 2184841 w 12192000"/>
              <a:gd name="connsiteY1132" fmla="*/ 4113563 h 4345187"/>
              <a:gd name="connsiteX1133" fmla="*/ 2181913 w 12192000"/>
              <a:gd name="connsiteY1133" fmla="*/ 4116076 h 4345187"/>
              <a:gd name="connsiteX1134" fmla="*/ 2180292 w 12192000"/>
              <a:gd name="connsiteY1134" fmla="*/ 4118360 h 4345187"/>
              <a:gd name="connsiteX1135" fmla="*/ 2165789 w 12192000"/>
              <a:gd name="connsiteY1135" fmla="*/ 4143242 h 4345187"/>
              <a:gd name="connsiteX1136" fmla="*/ 2152736 w 12192000"/>
              <a:gd name="connsiteY1136" fmla="*/ 4164867 h 4345187"/>
              <a:gd name="connsiteX1137" fmla="*/ 2141247 w 12192000"/>
              <a:gd name="connsiteY1137" fmla="*/ 4183885 h 4345187"/>
              <a:gd name="connsiteX1138" fmla="*/ 2129249 w 12192000"/>
              <a:gd name="connsiteY1138" fmla="*/ 4199990 h 4345187"/>
              <a:gd name="connsiteX1139" fmla="*/ 2123790 w 12192000"/>
              <a:gd name="connsiteY1139" fmla="*/ 4207282 h 4345187"/>
              <a:gd name="connsiteX1140" fmla="*/ 2118218 w 12192000"/>
              <a:gd name="connsiteY1140" fmla="*/ 4213926 h 4345187"/>
              <a:gd name="connsiteX1141" fmla="*/ 2112646 w 12192000"/>
              <a:gd name="connsiteY1141" fmla="*/ 4220570 h 4345187"/>
              <a:gd name="connsiteX1142" fmla="*/ 2106250 w 12192000"/>
              <a:gd name="connsiteY1142" fmla="*/ 4226358 h 4345187"/>
              <a:gd name="connsiteX1143" fmla="*/ 2099797 w 12192000"/>
              <a:gd name="connsiteY1143" fmla="*/ 4231822 h 4345187"/>
              <a:gd name="connsiteX1144" fmla="*/ 2093232 w 12192000"/>
              <a:gd name="connsiteY1144" fmla="*/ 4236639 h 4345187"/>
              <a:gd name="connsiteX1145" fmla="*/ 2085304 w 12192000"/>
              <a:gd name="connsiteY1145" fmla="*/ 4241361 h 4345187"/>
              <a:gd name="connsiteX1146" fmla="*/ 2077972 w 12192000"/>
              <a:gd name="connsiteY1146" fmla="*/ 4245646 h 4345187"/>
              <a:gd name="connsiteX1147" fmla="*/ 2069930 w 12192000"/>
              <a:gd name="connsiteY1147" fmla="*/ 4249720 h 4345187"/>
              <a:gd name="connsiteX1148" fmla="*/ 2061888 w 12192000"/>
              <a:gd name="connsiteY1148" fmla="*/ 4253795 h 4345187"/>
              <a:gd name="connsiteX1149" fmla="*/ 2052425 w 12192000"/>
              <a:gd name="connsiteY1149" fmla="*/ 4257452 h 4345187"/>
              <a:gd name="connsiteX1150" fmla="*/ 2042849 w 12192000"/>
              <a:gd name="connsiteY1150" fmla="*/ 4260461 h 4345187"/>
              <a:gd name="connsiteX1151" fmla="*/ 2031314 w 12192000"/>
              <a:gd name="connsiteY1151" fmla="*/ 4263814 h 4345187"/>
              <a:gd name="connsiteX1152" fmla="*/ 2019721 w 12192000"/>
              <a:gd name="connsiteY1152" fmla="*/ 4266843 h 4345187"/>
              <a:gd name="connsiteX1153" fmla="*/ 2007475 w 12192000"/>
              <a:gd name="connsiteY1153" fmla="*/ 4269986 h 4345187"/>
              <a:gd name="connsiteX1154" fmla="*/ 1994462 w 12192000"/>
              <a:gd name="connsiteY1154" fmla="*/ 4272597 h 4345187"/>
              <a:gd name="connsiteX1155" fmla="*/ 1979489 w 12192000"/>
              <a:gd name="connsiteY1155" fmla="*/ 4275550 h 4345187"/>
              <a:gd name="connsiteX1156" fmla="*/ 1964516 w 12192000"/>
              <a:gd name="connsiteY1156" fmla="*/ 4278503 h 4345187"/>
              <a:gd name="connsiteX1157" fmla="*/ 1929826 w 12192000"/>
              <a:gd name="connsiteY1157" fmla="*/ 4284240 h 4345187"/>
              <a:gd name="connsiteX1158" fmla="*/ 1890505 w 12192000"/>
              <a:gd name="connsiteY1158" fmla="*/ 4290453 h 4345187"/>
              <a:gd name="connsiteX1159" fmla="*/ 1845956 w 12192000"/>
              <a:gd name="connsiteY1159" fmla="*/ 4297581 h 4345187"/>
              <a:gd name="connsiteX1160" fmla="*/ 1811492 w 12192000"/>
              <a:gd name="connsiteY1160" fmla="*/ 4304612 h 4345187"/>
              <a:gd name="connsiteX1161" fmla="*/ 1794558 w 12192000"/>
              <a:gd name="connsiteY1161" fmla="*/ 4307908 h 4345187"/>
              <a:gd name="connsiteX1162" fmla="*/ 1777569 w 12192000"/>
              <a:gd name="connsiteY1162" fmla="*/ 4310881 h 4345187"/>
              <a:gd name="connsiteX1163" fmla="*/ 1759925 w 12192000"/>
              <a:gd name="connsiteY1163" fmla="*/ 4313968 h 4345187"/>
              <a:gd name="connsiteX1164" fmla="*/ 1743475 w 12192000"/>
              <a:gd name="connsiteY1164" fmla="*/ 4316180 h 4345187"/>
              <a:gd name="connsiteX1165" fmla="*/ 1727025 w 12192000"/>
              <a:gd name="connsiteY1165" fmla="*/ 4318391 h 4345187"/>
              <a:gd name="connsiteX1166" fmla="*/ 1710461 w 12192000"/>
              <a:gd name="connsiteY1166" fmla="*/ 4319955 h 4345187"/>
              <a:gd name="connsiteX1167" fmla="*/ 1694439 w 12192000"/>
              <a:gd name="connsiteY1167" fmla="*/ 4320758 h 4345187"/>
              <a:gd name="connsiteX1168" fmla="*/ 1678359 w 12192000"/>
              <a:gd name="connsiteY1168" fmla="*/ 4321237 h 4345187"/>
              <a:gd name="connsiteX1169" fmla="*/ 1662053 w 12192000"/>
              <a:gd name="connsiteY1169" fmla="*/ 4320422 h 4345187"/>
              <a:gd name="connsiteX1170" fmla="*/ 1646401 w 12192000"/>
              <a:gd name="connsiteY1170" fmla="*/ 4319493 h 4345187"/>
              <a:gd name="connsiteX1171" fmla="*/ 1631288 w 12192000"/>
              <a:gd name="connsiteY1171" fmla="*/ 4317802 h 4345187"/>
              <a:gd name="connsiteX1172" fmla="*/ 1623648 w 12192000"/>
              <a:gd name="connsiteY1172" fmla="*/ 4316471 h 4345187"/>
              <a:gd name="connsiteX1173" fmla="*/ 1616660 w 12192000"/>
              <a:gd name="connsiteY1173" fmla="*/ 4315025 h 4345187"/>
              <a:gd name="connsiteX1174" fmla="*/ 1608963 w 12192000"/>
              <a:gd name="connsiteY1174" fmla="*/ 4313371 h 4345187"/>
              <a:gd name="connsiteX1175" fmla="*/ 1601208 w 12192000"/>
              <a:gd name="connsiteY1175" fmla="*/ 4311393 h 4345187"/>
              <a:gd name="connsiteX1176" fmla="*/ 1594107 w 12192000"/>
              <a:gd name="connsiteY1176" fmla="*/ 4309301 h 4345187"/>
              <a:gd name="connsiteX1177" fmla="*/ 1586893 w 12192000"/>
              <a:gd name="connsiteY1177" fmla="*/ 4306561 h 4345187"/>
              <a:gd name="connsiteX1178" fmla="*/ 1581866 w 12192000"/>
              <a:gd name="connsiteY1178" fmla="*/ 4304774 h 4345187"/>
              <a:gd name="connsiteX1179" fmla="*/ 1576355 w 12192000"/>
              <a:gd name="connsiteY1179" fmla="*/ 4304070 h 4345187"/>
              <a:gd name="connsiteX1180" fmla="*/ 1571498 w 12192000"/>
              <a:gd name="connsiteY1180" fmla="*/ 4303253 h 4345187"/>
              <a:gd name="connsiteX1181" fmla="*/ 1566810 w 12192000"/>
              <a:gd name="connsiteY1181" fmla="*/ 4303406 h 4345187"/>
              <a:gd name="connsiteX1182" fmla="*/ 1562122 w 12192000"/>
              <a:gd name="connsiteY1182" fmla="*/ 4303559 h 4345187"/>
              <a:gd name="connsiteX1183" fmla="*/ 1556895 w 12192000"/>
              <a:gd name="connsiteY1183" fmla="*/ 4304474 h 4345187"/>
              <a:gd name="connsiteX1184" fmla="*/ 1552320 w 12192000"/>
              <a:gd name="connsiteY1184" fmla="*/ 4305274 h 4345187"/>
              <a:gd name="connsiteX1185" fmla="*/ 1546553 w 12192000"/>
              <a:gd name="connsiteY1185" fmla="*/ 4306951 h 4345187"/>
              <a:gd name="connsiteX1186" fmla="*/ 1542092 w 12192000"/>
              <a:gd name="connsiteY1186" fmla="*/ 4308398 h 4345187"/>
              <a:gd name="connsiteX1187" fmla="*/ 1537687 w 12192000"/>
              <a:gd name="connsiteY1187" fmla="*/ 4310169 h 4345187"/>
              <a:gd name="connsiteX1188" fmla="*/ 1528338 w 12192000"/>
              <a:gd name="connsiteY1188" fmla="*/ 4314473 h 4345187"/>
              <a:gd name="connsiteX1189" fmla="*/ 1519045 w 12192000"/>
              <a:gd name="connsiteY1189" fmla="*/ 4319100 h 4345187"/>
              <a:gd name="connsiteX1190" fmla="*/ 1510464 w 12192000"/>
              <a:gd name="connsiteY1190" fmla="*/ 4323937 h 4345187"/>
              <a:gd name="connsiteX1191" fmla="*/ 1505972 w 12192000"/>
              <a:gd name="connsiteY1191" fmla="*/ 4329058 h 4345187"/>
              <a:gd name="connsiteX1192" fmla="*/ 1500656 w 12192000"/>
              <a:gd name="connsiteY1192" fmla="*/ 4333323 h 4345187"/>
              <a:gd name="connsiteX1193" fmla="*/ 1495882 w 12192000"/>
              <a:gd name="connsiteY1193" fmla="*/ 4336826 h 4345187"/>
              <a:gd name="connsiteX1194" fmla="*/ 1490341 w 12192000"/>
              <a:gd name="connsiteY1194" fmla="*/ 4339796 h 4345187"/>
              <a:gd name="connsiteX1195" fmla="*/ 1485339 w 12192000"/>
              <a:gd name="connsiteY1195" fmla="*/ 4342005 h 4345187"/>
              <a:gd name="connsiteX1196" fmla="*/ 1479571 w 12192000"/>
              <a:gd name="connsiteY1196" fmla="*/ 4343682 h 4345187"/>
              <a:gd name="connsiteX1197" fmla="*/ 1474344 w 12192000"/>
              <a:gd name="connsiteY1197" fmla="*/ 4344596 h 4345187"/>
              <a:gd name="connsiteX1198" fmla="*/ 1469060 w 12192000"/>
              <a:gd name="connsiteY1198" fmla="*/ 4345187 h 4345187"/>
              <a:gd name="connsiteX1199" fmla="*/ 1463661 w 12192000"/>
              <a:gd name="connsiteY1199" fmla="*/ 4345132 h 4345187"/>
              <a:gd name="connsiteX1200" fmla="*/ 1458207 w 12192000"/>
              <a:gd name="connsiteY1200" fmla="*/ 4344752 h 4345187"/>
              <a:gd name="connsiteX1201" fmla="*/ 1453350 w 12192000"/>
              <a:gd name="connsiteY1201" fmla="*/ 4343934 h 4345187"/>
              <a:gd name="connsiteX1202" fmla="*/ 1448436 w 12192000"/>
              <a:gd name="connsiteY1202" fmla="*/ 4342794 h 4345187"/>
              <a:gd name="connsiteX1203" fmla="*/ 1443522 w 12192000"/>
              <a:gd name="connsiteY1203" fmla="*/ 4341653 h 4345187"/>
              <a:gd name="connsiteX1204" fmla="*/ 1439205 w 12192000"/>
              <a:gd name="connsiteY1204" fmla="*/ 4340073 h 4345187"/>
              <a:gd name="connsiteX1205" fmla="*/ 1435485 w 12192000"/>
              <a:gd name="connsiteY1205" fmla="*/ 4338056 h 4345187"/>
              <a:gd name="connsiteX1206" fmla="*/ 1432418 w 12192000"/>
              <a:gd name="connsiteY1206" fmla="*/ 4335925 h 4345187"/>
              <a:gd name="connsiteX1207" fmla="*/ 1418844 w 12192000"/>
              <a:gd name="connsiteY1207" fmla="*/ 4327629 h 4345187"/>
              <a:gd name="connsiteX1208" fmla="*/ 1405326 w 12192000"/>
              <a:gd name="connsiteY1208" fmla="*/ 4319657 h 4345187"/>
              <a:gd name="connsiteX1209" fmla="*/ 1375621 w 12192000"/>
              <a:gd name="connsiteY1209" fmla="*/ 4303845 h 4345187"/>
              <a:gd name="connsiteX1210" fmla="*/ 1361450 w 12192000"/>
              <a:gd name="connsiteY1210" fmla="*/ 4295987 h 4345187"/>
              <a:gd name="connsiteX1211" fmla="*/ 1347165 w 12192000"/>
              <a:gd name="connsiteY1211" fmla="*/ 4287482 h 4345187"/>
              <a:gd name="connsiteX1212" fmla="*/ 1333648 w 12192000"/>
              <a:gd name="connsiteY1212" fmla="*/ 4279509 h 4345187"/>
              <a:gd name="connsiteX1213" fmla="*/ 1320670 w 12192000"/>
              <a:gd name="connsiteY1213" fmla="*/ 4270775 h 4345187"/>
              <a:gd name="connsiteX1214" fmla="*/ 1309000 w 12192000"/>
              <a:gd name="connsiteY1214" fmla="*/ 4261812 h 4345187"/>
              <a:gd name="connsiteX1215" fmla="*/ 1303521 w 12192000"/>
              <a:gd name="connsiteY1215" fmla="*/ 4257436 h 4345187"/>
              <a:gd name="connsiteX1216" fmla="*/ 1298637 w 12192000"/>
              <a:gd name="connsiteY1216" fmla="*/ 4252621 h 4345187"/>
              <a:gd name="connsiteX1217" fmla="*/ 1294350 w 12192000"/>
              <a:gd name="connsiteY1217" fmla="*/ 4247368 h 4345187"/>
              <a:gd name="connsiteX1218" fmla="*/ 1290120 w 12192000"/>
              <a:gd name="connsiteY1218" fmla="*/ 4242439 h 4345187"/>
              <a:gd name="connsiteX1219" fmla="*/ 1286488 w 12192000"/>
              <a:gd name="connsiteY1219" fmla="*/ 4237072 h 4345187"/>
              <a:gd name="connsiteX1220" fmla="*/ 1282911 w 12192000"/>
              <a:gd name="connsiteY1220" fmla="*/ 4232029 h 4345187"/>
              <a:gd name="connsiteX1221" fmla="*/ 1280585 w 12192000"/>
              <a:gd name="connsiteY1221" fmla="*/ 4226433 h 4345187"/>
              <a:gd name="connsiteX1222" fmla="*/ 1278146 w 12192000"/>
              <a:gd name="connsiteY1222" fmla="*/ 4220191 h 4345187"/>
              <a:gd name="connsiteX1223" fmla="*/ 1276473 w 12192000"/>
              <a:gd name="connsiteY1223" fmla="*/ 4214481 h 4345187"/>
              <a:gd name="connsiteX1224" fmla="*/ 1275397 w 12192000"/>
              <a:gd name="connsiteY1224" fmla="*/ 4208332 h 4345187"/>
              <a:gd name="connsiteX1225" fmla="*/ 1274976 w 12192000"/>
              <a:gd name="connsiteY1225" fmla="*/ 4202070 h 4345187"/>
              <a:gd name="connsiteX1226" fmla="*/ 1275093 w 12192000"/>
              <a:gd name="connsiteY1226" fmla="*/ 4195047 h 4345187"/>
              <a:gd name="connsiteX1227" fmla="*/ 1275922 w 12192000"/>
              <a:gd name="connsiteY1227" fmla="*/ 4188232 h 4345187"/>
              <a:gd name="connsiteX1228" fmla="*/ 1278057 w 12192000"/>
              <a:gd name="connsiteY1228" fmla="*/ 4181189 h 4345187"/>
              <a:gd name="connsiteX1229" fmla="*/ 1248353 w 12192000"/>
              <a:gd name="connsiteY1229" fmla="*/ 4022982 h 4345187"/>
              <a:gd name="connsiteX1230" fmla="*/ 1229759 w 12192000"/>
              <a:gd name="connsiteY1230" fmla="*/ 3955204 h 4345187"/>
              <a:gd name="connsiteX1231" fmla="*/ 1224166 w 12192000"/>
              <a:gd name="connsiteY1231" fmla="*/ 3950180 h 4345187"/>
              <a:gd name="connsiteX1232" fmla="*/ 1219823 w 12192000"/>
              <a:gd name="connsiteY1232" fmla="*/ 3944604 h 4345187"/>
              <a:gd name="connsiteX1233" fmla="*/ 1211847 w 12192000"/>
              <a:gd name="connsiteY1233" fmla="*/ 3933661 h 4345187"/>
              <a:gd name="connsiteX1234" fmla="*/ 1204468 w 12192000"/>
              <a:gd name="connsiteY1234" fmla="*/ 3922280 h 4345187"/>
              <a:gd name="connsiteX1235" fmla="*/ 1199105 w 12192000"/>
              <a:gd name="connsiteY1235" fmla="*/ 3910880 h 4345187"/>
              <a:gd name="connsiteX1236" fmla="*/ 1194937 w 12192000"/>
              <a:gd name="connsiteY1236" fmla="*/ 3898603 h 4345187"/>
              <a:gd name="connsiteX1237" fmla="*/ 1191535 w 12192000"/>
              <a:gd name="connsiteY1237" fmla="*/ 3886860 h 4345187"/>
              <a:gd name="connsiteX1238" fmla="*/ 1188731 w 12192000"/>
              <a:gd name="connsiteY1238" fmla="*/ 3874678 h 4345187"/>
              <a:gd name="connsiteX1239" fmla="*/ 1187232 w 12192000"/>
              <a:gd name="connsiteY1239" fmla="*/ 3862268 h 4345187"/>
              <a:gd name="connsiteX1240" fmla="*/ 1184889 w 12192000"/>
              <a:gd name="connsiteY1240" fmla="*/ 3837334 h 4345187"/>
              <a:gd name="connsiteX1241" fmla="*/ 1182547 w 12192000"/>
              <a:gd name="connsiteY1241" fmla="*/ 3812399 h 4345187"/>
              <a:gd name="connsiteX1242" fmla="*/ 1181646 w 12192000"/>
              <a:gd name="connsiteY1242" fmla="*/ 3799551 h 4345187"/>
              <a:gd name="connsiteX1243" fmla="*/ 1180205 w 12192000"/>
              <a:gd name="connsiteY1243" fmla="*/ 3787465 h 4345187"/>
              <a:gd name="connsiteX1244" fmla="*/ 1178054 w 12192000"/>
              <a:gd name="connsiteY1244" fmla="*/ 3775169 h 4345187"/>
              <a:gd name="connsiteX1245" fmla="*/ 1175248 w 12192000"/>
              <a:gd name="connsiteY1245" fmla="*/ 3762988 h 4345187"/>
              <a:gd name="connsiteX1246" fmla="*/ 1167591 w 12192000"/>
              <a:gd name="connsiteY1246" fmla="*/ 3742318 h 4345187"/>
              <a:gd name="connsiteX1247" fmla="*/ 1160046 w 12192000"/>
              <a:gd name="connsiteY1247" fmla="*/ 3722296 h 4345187"/>
              <a:gd name="connsiteX1248" fmla="*/ 1151891 w 12192000"/>
              <a:gd name="connsiteY1248" fmla="*/ 3725724 h 4345187"/>
              <a:gd name="connsiteX1249" fmla="*/ 1145043 w 12192000"/>
              <a:gd name="connsiteY1249" fmla="*/ 3728922 h 4345187"/>
              <a:gd name="connsiteX1250" fmla="*/ 1138251 w 12192000"/>
              <a:gd name="connsiteY1250" fmla="*/ 3732445 h 4345187"/>
              <a:gd name="connsiteX1251" fmla="*/ 1132823 w 12192000"/>
              <a:gd name="connsiteY1251" fmla="*/ 3736063 h 4345187"/>
              <a:gd name="connsiteX1252" fmla="*/ 1127338 w 12192000"/>
              <a:gd name="connsiteY1252" fmla="*/ 3739357 h 4345187"/>
              <a:gd name="connsiteX1253" fmla="*/ 1122619 w 12192000"/>
              <a:gd name="connsiteY1253" fmla="*/ 3743184 h 4345187"/>
              <a:gd name="connsiteX1254" fmla="*/ 1117191 w 12192000"/>
              <a:gd name="connsiteY1254" fmla="*/ 3746801 h 4345187"/>
              <a:gd name="connsiteX1255" fmla="*/ 1113724 w 12192000"/>
              <a:gd name="connsiteY1255" fmla="*/ 3750076 h 4345187"/>
              <a:gd name="connsiteX1256" fmla="*/ 1110312 w 12192000"/>
              <a:gd name="connsiteY1256" fmla="*/ 3753674 h 4345187"/>
              <a:gd name="connsiteX1257" fmla="*/ 1106958 w 12192000"/>
              <a:gd name="connsiteY1257" fmla="*/ 3757596 h 4345187"/>
              <a:gd name="connsiteX1258" fmla="*/ 1102208 w 12192000"/>
              <a:gd name="connsiteY1258" fmla="*/ 3765096 h 4345187"/>
              <a:gd name="connsiteX1259" fmla="*/ 1098766 w 12192000"/>
              <a:gd name="connsiteY1259" fmla="*/ 3772369 h 4345187"/>
              <a:gd name="connsiteX1260" fmla="*/ 1096632 w 12192000"/>
              <a:gd name="connsiteY1260" fmla="*/ 3779411 h 4345187"/>
              <a:gd name="connsiteX1261" fmla="*/ 1095207 w 12192000"/>
              <a:gd name="connsiteY1261" fmla="*/ 3786664 h 4345187"/>
              <a:gd name="connsiteX1262" fmla="*/ 1094549 w 12192000"/>
              <a:gd name="connsiteY1262" fmla="*/ 3794449 h 4345187"/>
              <a:gd name="connsiteX1263" fmla="*/ 1093773 w 12192000"/>
              <a:gd name="connsiteY1263" fmla="*/ 3809258 h 4345187"/>
              <a:gd name="connsiteX1264" fmla="*/ 1093706 w 12192000"/>
              <a:gd name="connsiteY1264" fmla="*/ 3824276 h 4345187"/>
              <a:gd name="connsiteX1265" fmla="*/ 1093588 w 12192000"/>
              <a:gd name="connsiteY1265" fmla="*/ 3831300 h 4345187"/>
              <a:gd name="connsiteX1266" fmla="*/ 1092220 w 12192000"/>
              <a:gd name="connsiteY1266" fmla="*/ 3838876 h 4345187"/>
              <a:gd name="connsiteX1267" fmla="*/ 1092982 w 12192000"/>
              <a:gd name="connsiteY1267" fmla="*/ 3847080 h 4345187"/>
              <a:gd name="connsiteX1268" fmla="*/ 1092380 w 12192000"/>
              <a:gd name="connsiteY1268" fmla="*/ 3855188 h 4345187"/>
              <a:gd name="connsiteX1269" fmla="*/ 1090415 w 12192000"/>
              <a:gd name="connsiteY1269" fmla="*/ 3863202 h 4345187"/>
              <a:gd name="connsiteX1270" fmla="*/ 1087087 w 12192000"/>
              <a:gd name="connsiteY1270" fmla="*/ 3871121 h 4345187"/>
              <a:gd name="connsiteX1271" fmla="*/ 1083161 w 12192000"/>
              <a:gd name="connsiteY1271" fmla="*/ 3879478 h 4345187"/>
              <a:gd name="connsiteX1272" fmla="*/ 1078526 w 12192000"/>
              <a:gd name="connsiteY1272" fmla="*/ 3887626 h 4345187"/>
              <a:gd name="connsiteX1273" fmla="*/ 1073180 w 12192000"/>
              <a:gd name="connsiteY1273" fmla="*/ 3895564 h 4345187"/>
              <a:gd name="connsiteX1274" fmla="*/ 1067238 w 12192000"/>
              <a:gd name="connsiteY1274" fmla="*/ 3903940 h 4345187"/>
              <a:gd name="connsiteX1275" fmla="*/ 1055239 w 12192000"/>
              <a:gd name="connsiteY1275" fmla="*/ 3920046 h 4345187"/>
              <a:gd name="connsiteX1276" fmla="*/ 1043297 w 12192000"/>
              <a:gd name="connsiteY1276" fmla="*/ 3936475 h 4345187"/>
              <a:gd name="connsiteX1277" fmla="*/ 1038662 w 12192000"/>
              <a:gd name="connsiteY1277" fmla="*/ 3944622 h 4345187"/>
              <a:gd name="connsiteX1278" fmla="*/ 1033969 w 12192000"/>
              <a:gd name="connsiteY1278" fmla="*/ 3952447 h 4345187"/>
              <a:gd name="connsiteX1279" fmla="*/ 1029988 w 12192000"/>
              <a:gd name="connsiteY1279" fmla="*/ 3960480 h 4345187"/>
              <a:gd name="connsiteX1280" fmla="*/ 1027426 w 12192000"/>
              <a:gd name="connsiteY1280" fmla="*/ 3968932 h 4345187"/>
              <a:gd name="connsiteX1281" fmla="*/ 1026572 w 12192000"/>
              <a:gd name="connsiteY1281" fmla="*/ 3971749 h 4345187"/>
              <a:gd name="connsiteX1282" fmla="*/ 1025008 w 12192000"/>
              <a:gd name="connsiteY1282" fmla="*/ 3974357 h 4345187"/>
              <a:gd name="connsiteX1283" fmla="*/ 1022790 w 12192000"/>
              <a:gd name="connsiteY1283" fmla="*/ 3977079 h 4345187"/>
              <a:gd name="connsiteX1284" fmla="*/ 1019919 w 12192000"/>
              <a:gd name="connsiteY1284" fmla="*/ 3979916 h 4345187"/>
              <a:gd name="connsiteX1285" fmla="*/ 1017048 w 12192000"/>
              <a:gd name="connsiteY1285" fmla="*/ 3982753 h 4345187"/>
              <a:gd name="connsiteX1286" fmla="*/ 1013467 w 12192000"/>
              <a:gd name="connsiteY1286" fmla="*/ 3985380 h 4345187"/>
              <a:gd name="connsiteX1287" fmla="*/ 1005595 w 12192000"/>
              <a:gd name="connsiteY1287" fmla="*/ 3990426 h 4345187"/>
              <a:gd name="connsiteX1288" fmla="*/ 998802 w 12192000"/>
              <a:gd name="connsiteY1288" fmla="*/ 3993949 h 4345187"/>
              <a:gd name="connsiteX1289" fmla="*/ 990647 w 12192000"/>
              <a:gd name="connsiteY1289" fmla="*/ 3997377 h 4345187"/>
              <a:gd name="connsiteX1290" fmla="*/ 981185 w 12192000"/>
              <a:gd name="connsiteY1290" fmla="*/ 4001033 h 4345187"/>
              <a:gd name="connsiteX1291" fmla="*/ 969649 w 12192000"/>
              <a:gd name="connsiteY1291" fmla="*/ 4004386 h 4345187"/>
              <a:gd name="connsiteX1292" fmla="*/ 957403 w 12192000"/>
              <a:gd name="connsiteY1292" fmla="*/ 4007529 h 4345187"/>
              <a:gd name="connsiteX1293" fmla="*/ 943197 w 12192000"/>
              <a:gd name="connsiteY1293" fmla="*/ 4011015 h 4345187"/>
              <a:gd name="connsiteX1294" fmla="*/ 928280 w 12192000"/>
              <a:gd name="connsiteY1294" fmla="*/ 4014292 h 4345187"/>
              <a:gd name="connsiteX1295" fmla="*/ 912000 w 12192000"/>
              <a:gd name="connsiteY1295" fmla="*/ 4017474 h 4345187"/>
              <a:gd name="connsiteX1296" fmla="*/ 895663 w 12192000"/>
              <a:gd name="connsiteY1296" fmla="*/ 4020333 h 4345187"/>
              <a:gd name="connsiteX1297" fmla="*/ 877366 w 12192000"/>
              <a:gd name="connsiteY1297" fmla="*/ 4023534 h 4345187"/>
              <a:gd name="connsiteX1298" fmla="*/ 858956 w 12192000"/>
              <a:gd name="connsiteY1298" fmla="*/ 4026089 h 4345187"/>
              <a:gd name="connsiteX1299" fmla="*/ 839295 w 12192000"/>
              <a:gd name="connsiteY1299" fmla="*/ 4029195 h 4345187"/>
              <a:gd name="connsiteX1300" fmla="*/ 800401 w 12192000"/>
              <a:gd name="connsiteY1300" fmla="*/ 4034000 h 4345187"/>
              <a:gd name="connsiteX1301" fmla="*/ 760030 w 12192000"/>
              <a:gd name="connsiteY1301" fmla="*/ 4038062 h 4345187"/>
              <a:gd name="connsiteX1302" fmla="*/ 719603 w 12192000"/>
              <a:gd name="connsiteY1302" fmla="*/ 4041801 h 4345187"/>
              <a:gd name="connsiteX1303" fmla="*/ 681022 w 12192000"/>
              <a:gd name="connsiteY1303" fmla="*/ 4044551 h 4345187"/>
              <a:gd name="connsiteX1304" fmla="*/ 661676 w 12192000"/>
              <a:gd name="connsiteY1304" fmla="*/ 4045601 h 4345187"/>
              <a:gd name="connsiteX1305" fmla="*/ 643636 w 12192000"/>
              <a:gd name="connsiteY1305" fmla="*/ 4046424 h 4345187"/>
              <a:gd name="connsiteX1306" fmla="*/ 626193 w 12192000"/>
              <a:gd name="connsiteY1306" fmla="*/ 4046808 h 4345187"/>
              <a:gd name="connsiteX1307" fmla="*/ 609403 w 12192000"/>
              <a:gd name="connsiteY1307" fmla="*/ 4047078 h 4345187"/>
              <a:gd name="connsiteX1308" fmla="*/ 593920 w 12192000"/>
              <a:gd name="connsiteY1308" fmla="*/ 4047119 h 4345187"/>
              <a:gd name="connsiteX1309" fmla="*/ 579034 w 12192000"/>
              <a:gd name="connsiteY1309" fmla="*/ 4046723 h 4345187"/>
              <a:gd name="connsiteX1310" fmla="*/ 565512 w 12192000"/>
              <a:gd name="connsiteY1310" fmla="*/ 4046421 h 4345187"/>
              <a:gd name="connsiteX1311" fmla="*/ 553127 w 12192000"/>
              <a:gd name="connsiteY1311" fmla="*/ 4044919 h 4345187"/>
              <a:gd name="connsiteX1312" fmla="*/ 542162 w 12192000"/>
              <a:gd name="connsiteY1312" fmla="*/ 4043837 h 4345187"/>
              <a:gd name="connsiteX1313" fmla="*/ 533101 w 12192000"/>
              <a:gd name="connsiteY1313" fmla="*/ 4042088 h 4345187"/>
              <a:gd name="connsiteX1314" fmla="*/ 526000 w 12192000"/>
              <a:gd name="connsiteY1314" fmla="*/ 4039995 h 4345187"/>
              <a:gd name="connsiteX1315" fmla="*/ 520206 w 12192000"/>
              <a:gd name="connsiteY1315" fmla="*/ 4037674 h 4345187"/>
              <a:gd name="connsiteX1316" fmla="*/ 509102 w 12192000"/>
              <a:gd name="connsiteY1316" fmla="*/ 4031947 h 4345187"/>
              <a:gd name="connsiteX1317" fmla="*/ 500894 w 12192000"/>
              <a:gd name="connsiteY1317" fmla="*/ 4027381 h 4345187"/>
              <a:gd name="connsiteX1318" fmla="*/ 497288 w 12192000"/>
              <a:gd name="connsiteY1318" fmla="*/ 4026011 h 4345187"/>
              <a:gd name="connsiteX1319" fmla="*/ 493738 w 12192000"/>
              <a:gd name="connsiteY1319" fmla="*/ 4024965 h 4345187"/>
              <a:gd name="connsiteX1320" fmla="*/ 489590 w 12192000"/>
              <a:gd name="connsiteY1320" fmla="*/ 4024356 h 4345187"/>
              <a:gd name="connsiteX1321" fmla="*/ 486152 w 12192000"/>
              <a:gd name="connsiteY1321" fmla="*/ 4023958 h 4345187"/>
              <a:gd name="connsiteX1322" fmla="*/ 482176 w 12192000"/>
              <a:gd name="connsiteY1322" fmla="*/ 4024320 h 4345187"/>
              <a:gd name="connsiteX1323" fmla="*/ 477601 w 12192000"/>
              <a:gd name="connsiteY1323" fmla="*/ 4025121 h 4345187"/>
              <a:gd name="connsiteX1324" fmla="*/ 472430 w 12192000"/>
              <a:gd name="connsiteY1324" fmla="*/ 4026359 h 4345187"/>
              <a:gd name="connsiteX1325" fmla="*/ 466662 w 12192000"/>
              <a:gd name="connsiteY1325" fmla="*/ 4028035 h 4345187"/>
              <a:gd name="connsiteX1326" fmla="*/ 451432 w 12192000"/>
              <a:gd name="connsiteY1326" fmla="*/ 4033367 h 4345187"/>
              <a:gd name="connsiteX1327" fmla="*/ 432564 w 12192000"/>
              <a:gd name="connsiteY1327" fmla="*/ 4041004 h 4345187"/>
              <a:gd name="connsiteX1328" fmla="*/ 425659 w 12192000"/>
              <a:gd name="connsiteY1328" fmla="*/ 4043880 h 4345187"/>
              <a:gd name="connsiteX1329" fmla="*/ 418697 w 12192000"/>
              <a:gd name="connsiteY1329" fmla="*/ 4046432 h 4345187"/>
              <a:gd name="connsiteX1330" fmla="*/ 412276 w 12192000"/>
              <a:gd name="connsiteY1330" fmla="*/ 4048223 h 4345187"/>
              <a:gd name="connsiteX1331" fmla="*/ 406508 w 12192000"/>
              <a:gd name="connsiteY1331" fmla="*/ 4049899 h 4345187"/>
              <a:gd name="connsiteX1332" fmla="*/ 400626 w 12192000"/>
              <a:gd name="connsiteY1332" fmla="*/ 4050928 h 4345187"/>
              <a:gd name="connsiteX1333" fmla="*/ 396053 w 12192000"/>
              <a:gd name="connsiteY1333" fmla="*/ 4051728 h 4345187"/>
              <a:gd name="connsiteX1334" fmla="*/ 391365 w 12192000"/>
              <a:gd name="connsiteY1334" fmla="*/ 4051882 h 4345187"/>
              <a:gd name="connsiteX1335" fmla="*/ 387331 w 12192000"/>
              <a:gd name="connsiteY1335" fmla="*/ 4051920 h 4345187"/>
              <a:gd name="connsiteX1336" fmla="*/ 383894 w 12192000"/>
              <a:gd name="connsiteY1336" fmla="*/ 4051521 h 4345187"/>
              <a:gd name="connsiteX1337" fmla="*/ 380400 w 12192000"/>
              <a:gd name="connsiteY1337" fmla="*/ 4050799 h 4345187"/>
              <a:gd name="connsiteX1338" fmla="*/ 377446 w 12192000"/>
              <a:gd name="connsiteY1338" fmla="*/ 4049315 h 4345187"/>
              <a:gd name="connsiteX1339" fmla="*/ 375203 w 12192000"/>
              <a:gd name="connsiteY1339" fmla="*/ 4048040 h 4345187"/>
              <a:gd name="connsiteX1340" fmla="*/ 372903 w 12192000"/>
              <a:gd name="connsiteY1340" fmla="*/ 4046441 h 4345187"/>
              <a:gd name="connsiteX1341" fmla="*/ 370602 w 12192000"/>
              <a:gd name="connsiteY1341" fmla="*/ 4044843 h 4345187"/>
              <a:gd name="connsiteX1342" fmla="*/ 367196 w 12192000"/>
              <a:gd name="connsiteY1342" fmla="*/ 4040770 h 4345187"/>
              <a:gd name="connsiteX1343" fmla="*/ 364330 w 12192000"/>
              <a:gd name="connsiteY1343" fmla="*/ 4035936 h 4345187"/>
              <a:gd name="connsiteX1344" fmla="*/ 362713 w 12192000"/>
              <a:gd name="connsiteY1344" fmla="*/ 4030550 h 4345187"/>
              <a:gd name="connsiteX1345" fmla="*/ 359369 w 12192000"/>
              <a:gd name="connsiteY1345" fmla="*/ 4019130 h 4345187"/>
              <a:gd name="connsiteX1346" fmla="*/ 357387 w 12192000"/>
              <a:gd name="connsiteY1346" fmla="*/ 4007805 h 4345187"/>
              <a:gd name="connsiteX1347" fmla="*/ 355827 w 12192000"/>
              <a:gd name="connsiteY1347" fmla="*/ 4002742 h 4345187"/>
              <a:gd name="connsiteX1348" fmla="*/ 353614 w 12192000"/>
              <a:gd name="connsiteY1348" fmla="*/ 3997794 h 4345187"/>
              <a:gd name="connsiteX1349" fmla="*/ 348448 w 12192000"/>
              <a:gd name="connsiteY1349" fmla="*/ 3991361 h 4345187"/>
              <a:gd name="connsiteX1350" fmla="*/ 347203 w 12192000"/>
              <a:gd name="connsiteY1350" fmla="*/ 3984242 h 4345187"/>
              <a:gd name="connsiteX1351" fmla="*/ 340355 w 12192000"/>
              <a:gd name="connsiteY1351" fmla="*/ 3987442 h 4345187"/>
              <a:gd name="connsiteX1352" fmla="*/ 332256 w 12192000"/>
              <a:gd name="connsiteY1352" fmla="*/ 3991193 h 4345187"/>
              <a:gd name="connsiteX1353" fmla="*/ 317535 w 12192000"/>
              <a:gd name="connsiteY1353" fmla="*/ 3999438 h 4345187"/>
              <a:gd name="connsiteX1354" fmla="*/ 310146 w 12192000"/>
              <a:gd name="connsiteY1354" fmla="*/ 4003399 h 4345187"/>
              <a:gd name="connsiteX1355" fmla="*/ 302701 w 12192000"/>
              <a:gd name="connsiteY1355" fmla="*/ 4007036 h 4345187"/>
              <a:gd name="connsiteX1356" fmla="*/ 295966 w 12192000"/>
              <a:gd name="connsiteY1356" fmla="*/ 4010882 h 4345187"/>
              <a:gd name="connsiteX1357" fmla="*/ 289657 w 12192000"/>
              <a:gd name="connsiteY1357" fmla="*/ 4013320 h 4345187"/>
              <a:gd name="connsiteX1358" fmla="*/ 285141 w 12192000"/>
              <a:gd name="connsiteY1358" fmla="*/ 4014444 h 4345187"/>
              <a:gd name="connsiteX1359" fmla="*/ 282526 w 12192000"/>
              <a:gd name="connsiteY1359" fmla="*/ 4014901 h 4345187"/>
              <a:gd name="connsiteX1360" fmla="*/ 279259 w 12192000"/>
              <a:gd name="connsiteY1360" fmla="*/ 4015473 h 4345187"/>
              <a:gd name="connsiteX1361" fmla="*/ 276588 w 12192000"/>
              <a:gd name="connsiteY1361" fmla="*/ 4015607 h 4345187"/>
              <a:gd name="connsiteX1362" fmla="*/ 273861 w 12192000"/>
              <a:gd name="connsiteY1362" fmla="*/ 4015417 h 4345187"/>
              <a:gd name="connsiteX1363" fmla="*/ 271077 w 12192000"/>
              <a:gd name="connsiteY1363" fmla="*/ 4014904 h 4345187"/>
              <a:gd name="connsiteX1364" fmla="*/ 268834 w 12192000"/>
              <a:gd name="connsiteY1364" fmla="*/ 4013629 h 4345187"/>
              <a:gd name="connsiteX1365" fmla="*/ 266591 w 12192000"/>
              <a:gd name="connsiteY1365" fmla="*/ 4012354 h 4345187"/>
              <a:gd name="connsiteX1366" fmla="*/ 264944 w 12192000"/>
              <a:gd name="connsiteY1366" fmla="*/ 4010641 h 4345187"/>
              <a:gd name="connsiteX1367" fmla="*/ 263240 w 12192000"/>
              <a:gd name="connsiteY1367" fmla="*/ 4008605 h 4345187"/>
              <a:gd name="connsiteX1368" fmla="*/ 261425 w 12192000"/>
              <a:gd name="connsiteY1368" fmla="*/ 4005921 h 4345187"/>
              <a:gd name="connsiteX1369" fmla="*/ 260204 w 12192000"/>
              <a:gd name="connsiteY1369" fmla="*/ 4002800 h 4345187"/>
              <a:gd name="connsiteX1370" fmla="*/ 258192 w 12192000"/>
              <a:gd name="connsiteY1370" fmla="*/ 3995148 h 4345187"/>
              <a:gd name="connsiteX1371" fmla="*/ 257034 w 12192000"/>
              <a:gd name="connsiteY1371" fmla="*/ 3984680 h 4345187"/>
              <a:gd name="connsiteX1372" fmla="*/ 244040 w 12192000"/>
              <a:gd name="connsiteY1372" fmla="*/ 3956607 h 4345187"/>
              <a:gd name="connsiteX1373" fmla="*/ 231103 w 12192000"/>
              <a:gd name="connsiteY1373" fmla="*/ 3928858 h 4345187"/>
              <a:gd name="connsiteX1374" fmla="*/ 218109 w 12192000"/>
              <a:gd name="connsiteY1374" fmla="*/ 3900785 h 4345187"/>
              <a:gd name="connsiteX1375" fmla="*/ 212237 w 12192000"/>
              <a:gd name="connsiteY1375" fmla="*/ 3886472 h 4345187"/>
              <a:gd name="connsiteX1376" fmla="*/ 205769 w 12192000"/>
              <a:gd name="connsiteY1376" fmla="*/ 3872597 h 4345187"/>
              <a:gd name="connsiteX1377" fmla="*/ 200551 w 12192000"/>
              <a:gd name="connsiteY1377" fmla="*/ 3858170 h 4345187"/>
              <a:gd name="connsiteX1378" fmla="*/ 196696 w 12192000"/>
              <a:gd name="connsiteY1378" fmla="*/ 3843838 h 4345187"/>
              <a:gd name="connsiteX1379" fmla="*/ 192784 w 12192000"/>
              <a:gd name="connsiteY1379" fmla="*/ 3829183 h 4345187"/>
              <a:gd name="connsiteX1380" fmla="*/ 189583 w 12192000"/>
              <a:gd name="connsiteY1380" fmla="*/ 3814736 h 4345187"/>
              <a:gd name="connsiteX1381" fmla="*/ 187632 w 12192000"/>
              <a:gd name="connsiteY1381" fmla="*/ 3799737 h 4345187"/>
              <a:gd name="connsiteX1382" fmla="*/ 186335 w 12192000"/>
              <a:gd name="connsiteY1382" fmla="*/ 3784624 h 4345187"/>
              <a:gd name="connsiteX1383" fmla="*/ 185691 w 12192000"/>
              <a:gd name="connsiteY1383" fmla="*/ 3769398 h 4345187"/>
              <a:gd name="connsiteX1384" fmla="*/ 187064 w 12192000"/>
              <a:gd name="connsiteY1384" fmla="*/ 3754151 h 4345187"/>
              <a:gd name="connsiteX1385" fmla="*/ 177925 w 12192000"/>
              <a:gd name="connsiteY1385" fmla="*/ 3740410 h 4345187"/>
              <a:gd name="connsiteX1386" fmla="*/ 169439 w 12192000"/>
              <a:gd name="connsiteY1386" fmla="*/ 3726554 h 4345187"/>
              <a:gd name="connsiteX1387" fmla="*/ 162374 w 12192000"/>
              <a:gd name="connsiteY1387" fmla="*/ 3713117 h 4345187"/>
              <a:gd name="connsiteX1388" fmla="*/ 156503 w 12192000"/>
              <a:gd name="connsiteY1388" fmla="*/ 3698805 h 4345187"/>
              <a:gd name="connsiteX1389" fmla="*/ 150687 w 12192000"/>
              <a:gd name="connsiteY1389" fmla="*/ 3684816 h 4345187"/>
              <a:gd name="connsiteX1390" fmla="*/ 146122 w 12192000"/>
              <a:gd name="connsiteY1390" fmla="*/ 3670275 h 4345187"/>
              <a:gd name="connsiteX1391" fmla="*/ 142268 w 12192000"/>
              <a:gd name="connsiteY1391" fmla="*/ 3655942 h 4345187"/>
              <a:gd name="connsiteX1392" fmla="*/ 138356 w 12192000"/>
              <a:gd name="connsiteY1392" fmla="*/ 3641287 h 4345187"/>
              <a:gd name="connsiteX1393" fmla="*/ 132550 w 12192000"/>
              <a:gd name="connsiteY1393" fmla="*/ 3611956 h 4345187"/>
              <a:gd name="connsiteX1394" fmla="*/ 127398 w 12192000"/>
              <a:gd name="connsiteY1394" fmla="*/ 3582511 h 4345187"/>
              <a:gd name="connsiteX1395" fmla="*/ 122843 w 12192000"/>
              <a:gd name="connsiteY1395" fmla="*/ 3552628 h 4345187"/>
              <a:gd name="connsiteX1396" fmla="*/ 117037 w 12192000"/>
              <a:gd name="connsiteY1396" fmla="*/ 3523297 h 4345187"/>
              <a:gd name="connsiteX1397" fmla="*/ 114263 w 12192000"/>
              <a:gd name="connsiteY1397" fmla="*/ 3507442 h 4345187"/>
              <a:gd name="connsiteX1398" fmla="*/ 110892 w 12192000"/>
              <a:gd name="connsiteY1398" fmla="*/ 3492025 h 4345187"/>
              <a:gd name="connsiteX1399" fmla="*/ 102076 w 12192000"/>
              <a:gd name="connsiteY1399" fmla="*/ 3460887 h 4345187"/>
              <a:gd name="connsiteX1400" fmla="*/ 92664 w 12192000"/>
              <a:gd name="connsiteY1400" fmla="*/ 3430186 h 4345187"/>
              <a:gd name="connsiteX1401" fmla="*/ 83194 w 12192000"/>
              <a:gd name="connsiteY1401" fmla="*/ 3399162 h 4345187"/>
              <a:gd name="connsiteX1402" fmla="*/ 78459 w 12192000"/>
              <a:gd name="connsiteY1402" fmla="*/ 3383651 h 4345187"/>
              <a:gd name="connsiteX1403" fmla="*/ 75089 w 12192000"/>
              <a:gd name="connsiteY1403" fmla="*/ 3368233 h 4345187"/>
              <a:gd name="connsiteX1404" fmla="*/ 71660 w 12192000"/>
              <a:gd name="connsiteY1404" fmla="*/ 3352493 h 4345187"/>
              <a:gd name="connsiteX1405" fmla="*/ 68943 w 12192000"/>
              <a:gd name="connsiteY1405" fmla="*/ 3336961 h 4345187"/>
              <a:gd name="connsiteX1406" fmla="*/ 66822 w 12192000"/>
              <a:gd name="connsiteY1406" fmla="*/ 3320992 h 4345187"/>
              <a:gd name="connsiteX1407" fmla="*/ 65299 w 12192000"/>
              <a:gd name="connsiteY1407" fmla="*/ 3304584 h 4345187"/>
              <a:gd name="connsiteX1408" fmla="*/ 65195 w 12192000"/>
              <a:gd name="connsiteY1408" fmla="*/ 3288596 h 4345187"/>
              <a:gd name="connsiteX1409" fmla="*/ 66342 w 12192000"/>
              <a:gd name="connsiteY1409" fmla="*/ 3272055 h 4345187"/>
              <a:gd name="connsiteX1410" fmla="*/ 55364 w 12192000"/>
              <a:gd name="connsiteY1410" fmla="*/ 3243962 h 4345187"/>
              <a:gd name="connsiteX1411" fmla="*/ 45638 w 12192000"/>
              <a:gd name="connsiteY1411" fmla="*/ 3215318 h 4345187"/>
              <a:gd name="connsiteX1412" fmla="*/ 37275 w 12192000"/>
              <a:gd name="connsiteY1412" fmla="*/ 3186768 h 4345187"/>
              <a:gd name="connsiteX1413" fmla="*/ 29566 w 12192000"/>
              <a:gd name="connsiteY1413" fmla="*/ 3158103 h 4345187"/>
              <a:gd name="connsiteX1414" fmla="*/ 22452 w 12192000"/>
              <a:gd name="connsiteY1414" fmla="*/ 3129001 h 4345187"/>
              <a:gd name="connsiteX1415" fmla="*/ 16704 w 12192000"/>
              <a:gd name="connsiteY1415" fmla="*/ 3099995 h 4345187"/>
              <a:gd name="connsiteX1416" fmla="*/ 5746 w 12192000"/>
              <a:gd name="connsiteY1416" fmla="*/ 3041219 h 4345187"/>
              <a:gd name="connsiteX1417" fmla="*/ 0 w 12192000"/>
              <a:gd name="connsiteY1417" fmla="*/ 3008378 h 4345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</a:cxnLst>
            <a:rect l="l" t="t" r="r" b="b"/>
            <a:pathLst>
              <a:path w="12192000" h="4345187">
                <a:moveTo>
                  <a:pt x="0" y="0"/>
                </a:moveTo>
                <a:lnTo>
                  <a:pt x="12192000" y="0"/>
                </a:lnTo>
                <a:lnTo>
                  <a:pt x="12192000" y="2174385"/>
                </a:lnTo>
                <a:lnTo>
                  <a:pt x="12190107" y="2193807"/>
                </a:lnTo>
                <a:lnTo>
                  <a:pt x="12186677" y="2228088"/>
                </a:lnTo>
                <a:lnTo>
                  <a:pt x="12177913" y="2297318"/>
                </a:lnTo>
                <a:lnTo>
                  <a:pt x="12167075" y="2366244"/>
                </a:lnTo>
                <a:lnTo>
                  <a:pt x="12155697" y="2435931"/>
                </a:lnTo>
                <a:lnTo>
                  <a:pt x="12142899" y="2505199"/>
                </a:lnTo>
                <a:lnTo>
                  <a:pt x="12130811" y="2574677"/>
                </a:lnTo>
                <a:lnTo>
                  <a:pt x="12117359" y="2644060"/>
                </a:lnTo>
                <a:lnTo>
                  <a:pt x="12091166" y="2783035"/>
                </a:lnTo>
                <a:lnTo>
                  <a:pt x="12077714" y="2852418"/>
                </a:lnTo>
                <a:lnTo>
                  <a:pt x="12066280" y="2921781"/>
                </a:lnTo>
                <a:lnTo>
                  <a:pt x="12069486" y="2928557"/>
                </a:lnTo>
                <a:lnTo>
                  <a:pt x="12072635" y="2935009"/>
                </a:lnTo>
                <a:lnTo>
                  <a:pt x="12074534" y="2942014"/>
                </a:lnTo>
                <a:lnTo>
                  <a:pt x="12075723" y="2948808"/>
                </a:lnTo>
                <a:lnTo>
                  <a:pt x="12076259" y="2955718"/>
                </a:lnTo>
                <a:lnTo>
                  <a:pt x="12076737" y="2962303"/>
                </a:lnTo>
                <a:lnTo>
                  <a:pt x="12075966" y="2969442"/>
                </a:lnTo>
                <a:lnTo>
                  <a:pt x="12074484" y="2976370"/>
                </a:lnTo>
                <a:lnTo>
                  <a:pt x="12073003" y="2983299"/>
                </a:lnTo>
                <a:lnTo>
                  <a:pt x="12070811" y="2990019"/>
                </a:lnTo>
                <a:lnTo>
                  <a:pt x="12064581" y="3004448"/>
                </a:lnTo>
                <a:lnTo>
                  <a:pt x="12057584" y="3018344"/>
                </a:lnTo>
                <a:lnTo>
                  <a:pt x="12049990" y="3032679"/>
                </a:lnTo>
                <a:lnTo>
                  <a:pt x="12033439" y="3061253"/>
                </a:lnTo>
                <a:lnTo>
                  <a:pt x="12024481" y="3075493"/>
                </a:lnTo>
                <a:lnTo>
                  <a:pt x="12017541" y="3089713"/>
                </a:lnTo>
                <a:lnTo>
                  <a:pt x="12011254" y="3103818"/>
                </a:lnTo>
                <a:lnTo>
                  <a:pt x="12008409" y="3110652"/>
                </a:lnTo>
                <a:lnTo>
                  <a:pt x="12006330" y="3118019"/>
                </a:lnTo>
                <a:lnTo>
                  <a:pt x="12004792" y="3124624"/>
                </a:lnTo>
                <a:lnTo>
                  <a:pt x="12003964" y="3131439"/>
                </a:lnTo>
                <a:lnTo>
                  <a:pt x="12003193" y="3138577"/>
                </a:lnTo>
                <a:lnTo>
                  <a:pt x="12003018" y="3145277"/>
                </a:lnTo>
                <a:lnTo>
                  <a:pt x="12003301" y="3146895"/>
                </a:lnTo>
                <a:lnTo>
                  <a:pt x="12002277" y="3148741"/>
                </a:lnTo>
                <a:lnTo>
                  <a:pt x="12000543" y="3150379"/>
                </a:lnTo>
                <a:lnTo>
                  <a:pt x="11998866" y="3152340"/>
                </a:lnTo>
                <a:lnTo>
                  <a:pt x="11994091" y="3155843"/>
                </a:lnTo>
                <a:lnTo>
                  <a:pt x="11988550" y="3158813"/>
                </a:lnTo>
                <a:lnTo>
                  <a:pt x="11984145" y="3160584"/>
                </a:lnTo>
                <a:lnTo>
                  <a:pt x="11977781" y="3162698"/>
                </a:lnTo>
                <a:lnTo>
                  <a:pt x="11969399" y="3164832"/>
                </a:lnTo>
                <a:lnTo>
                  <a:pt x="11960307" y="3166756"/>
                </a:lnTo>
                <a:lnTo>
                  <a:pt x="11936185" y="3171311"/>
                </a:lnTo>
                <a:lnTo>
                  <a:pt x="11906723" y="3176132"/>
                </a:lnTo>
                <a:lnTo>
                  <a:pt x="11873283" y="3181317"/>
                </a:lnTo>
                <a:lnTo>
                  <a:pt x="11837115" y="3186311"/>
                </a:lnTo>
                <a:lnTo>
                  <a:pt x="11798221" y="3191116"/>
                </a:lnTo>
                <a:lnTo>
                  <a:pt x="11758674" y="3196035"/>
                </a:lnTo>
                <a:lnTo>
                  <a:pt x="11719666" y="3200192"/>
                </a:lnTo>
                <a:lnTo>
                  <a:pt x="11681256" y="3203912"/>
                </a:lnTo>
                <a:lnTo>
                  <a:pt x="11644095" y="3207079"/>
                </a:lnTo>
                <a:lnTo>
                  <a:pt x="11611566" y="3209770"/>
                </a:lnTo>
                <a:lnTo>
                  <a:pt x="11582247" y="3211565"/>
                </a:lnTo>
                <a:lnTo>
                  <a:pt x="11570202" y="3212006"/>
                </a:lnTo>
                <a:lnTo>
                  <a:pt x="11558810" y="3212331"/>
                </a:lnTo>
                <a:lnTo>
                  <a:pt x="11548725" y="3212429"/>
                </a:lnTo>
                <a:lnTo>
                  <a:pt x="11541253" y="3212068"/>
                </a:lnTo>
                <a:lnTo>
                  <a:pt x="11535089" y="3211480"/>
                </a:lnTo>
                <a:lnTo>
                  <a:pt x="11530942" y="3210871"/>
                </a:lnTo>
                <a:lnTo>
                  <a:pt x="11525091" y="3208227"/>
                </a:lnTo>
                <a:lnTo>
                  <a:pt x="11520548" y="3205354"/>
                </a:lnTo>
                <a:lnTo>
                  <a:pt x="11515237" y="3201948"/>
                </a:lnTo>
                <a:lnTo>
                  <a:pt x="11511234" y="3198313"/>
                </a:lnTo>
                <a:lnTo>
                  <a:pt x="11503284" y="3191367"/>
                </a:lnTo>
                <a:lnTo>
                  <a:pt x="11494624" y="3184212"/>
                </a:lnTo>
                <a:lnTo>
                  <a:pt x="11488120" y="3181682"/>
                </a:lnTo>
                <a:lnTo>
                  <a:pt x="11482269" y="3179037"/>
                </a:lnTo>
                <a:lnTo>
                  <a:pt x="11476645" y="3177687"/>
                </a:lnTo>
                <a:lnTo>
                  <a:pt x="11471675" y="3176222"/>
                </a:lnTo>
                <a:lnTo>
                  <a:pt x="11466874" y="3175728"/>
                </a:lnTo>
                <a:lnTo>
                  <a:pt x="11462073" y="3175235"/>
                </a:lnTo>
                <a:lnTo>
                  <a:pt x="11458039" y="3175273"/>
                </a:lnTo>
                <a:lnTo>
                  <a:pt x="11453408" y="3175750"/>
                </a:lnTo>
                <a:lnTo>
                  <a:pt x="11449544" y="3176760"/>
                </a:lnTo>
                <a:lnTo>
                  <a:pt x="11446334" y="3177655"/>
                </a:lnTo>
                <a:lnTo>
                  <a:pt x="11442526" y="3178988"/>
                </a:lnTo>
                <a:lnTo>
                  <a:pt x="11439429" y="3180531"/>
                </a:lnTo>
                <a:lnTo>
                  <a:pt x="11432040" y="3184491"/>
                </a:lnTo>
                <a:lnTo>
                  <a:pt x="11426071" y="3188870"/>
                </a:lnTo>
                <a:lnTo>
                  <a:pt x="11413707" y="3199037"/>
                </a:lnTo>
                <a:lnTo>
                  <a:pt x="11407142" y="3203854"/>
                </a:lnTo>
                <a:lnTo>
                  <a:pt x="11400520" y="3208348"/>
                </a:lnTo>
                <a:lnTo>
                  <a:pt x="11396826" y="3210328"/>
                </a:lnTo>
                <a:lnTo>
                  <a:pt x="11393131" y="3212309"/>
                </a:lnTo>
                <a:lnTo>
                  <a:pt x="11389380" y="3213965"/>
                </a:lnTo>
                <a:lnTo>
                  <a:pt x="11384266" y="3215527"/>
                </a:lnTo>
                <a:lnTo>
                  <a:pt x="11379748" y="3216651"/>
                </a:lnTo>
                <a:lnTo>
                  <a:pt x="11375174" y="3217452"/>
                </a:lnTo>
                <a:lnTo>
                  <a:pt x="11369890" y="3218043"/>
                </a:lnTo>
                <a:lnTo>
                  <a:pt x="11364549" y="3218310"/>
                </a:lnTo>
                <a:lnTo>
                  <a:pt x="11368871" y="3212218"/>
                </a:lnTo>
                <a:lnTo>
                  <a:pt x="11371232" y="3206470"/>
                </a:lnTo>
                <a:lnTo>
                  <a:pt x="11372400" y="3201596"/>
                </a:lnTo>
                <a:lnTo>
                  <a:pt x="11372261" y="3196952"/>
                </a:lnTo>
                <a:lnTo>
                  <a:pt x="11370928" y="3193184"/>
                </a:lnTo>
                <a:lnTo>
                  <a:pt x="11368288" y="3189644"/>
                </a:lnTo>
                <a:lnTo>
                  <a:pt x="11365108" y="3186865"/>
                </a:lnTo>
                <a:lnTo>
                  <a:pt x="11360621" y="3184316"/>
                </a:lnTo>
                <a:lnTo>
                  <a:pt x="11355481" y="3181881"/>
                </a:lnTo>
                <a:lnTo>
                  <a:pt x="11349743" y="3179883"/>
                </a:lnTo>
                <a:lnTo>
                  <a:pt x="11343352" y="3178000"/>
                </a:lnTo>
                <a:lnTo>
                  <a:pt x="11336365" y="3176555"/>
                </a:lnTo>
                <a:lnTo>
                  <a:pt x="11321139" y="3174217"/>
                </a:lnTo>
                <a:lnTo>
                  <a:pt x="11305260" y="3171993"/>
                </a:lnTo>
                <a:lnTo>
                  <a:pt x="11288728" y="3169883"/>
                </a:lnTo>
                <a:lnTo>
                  <a:pt x="11273502" y="3167546"/>
                </a:lnTo>
                <a:lnTo>
                  <a:pt x="11265861" y="3166215"/>
                </a:lnTo>
                <a:lnTo>
                  <a:pt x="11258761" y="3164122"/>
                </a:lnTo>
                <a:lnTo>
                  <a:pt x="11252370" y="3162239"/>
                </a:lnTo>
                <a:lnTo>
                  <a:pt x="11246632" y="3160241"/>
                </a:lnTo>
                <a:lnTo>
                  <a:pt x="11242089" y="3157369"/>
                </a:lnTo>
                <a:lnTo>
                  <a:pt x="11237545" y="3154495"/>
                </a:lnTo>
                <a:lnTo>
                  <a:pt x="11234309" y="3151393"/>
                </a:lnTo>
                <a:lnTo>
                  <a:pt x="11232266" y="3147416"/>
                </a:lnTo>
                <a:lnTo>
                  <a:pt x="11230820" y="3143000"/>
                </a:lnTo>
                <a:lnTo>
                  <a:pt x="11230624" y="3138032"/>
                </a:lnTo>
                <a:lnTo>
                  <a:pt x="11231678" y="3132512"/>
                </a:lnTo>
                <a:lnTo>
                  <a:pt x="11234693" y="3126649"/>
                </a:lnTo>
                <a:lnTo>
                  <a:pt x="11222631" y="3107750"/>
                </a:lnTo>
                <a:lnTo>
                  <a:pt x="11212586" y="3088832"/>
                </a:lnTo>
                <a:lnTo>
                  <a:pt x="11202598" y="3070237"/>
                </a:lnTo>
                <a:lnTo>
                  <a:pt x="11193803" y="3050767"/>
                </a:lnTo>
                <a:lnTo>
                  <a:pt x="11186372" y="3031391"/>
                </a:lnTo>
                <a:lnTo>
                  <a:pt x="11183310" y="3021590"/>
                </a:lnTo>
                <a:lnTo>
                  <a:pt x="11180845" y="3011350"/>
                </a:lnTo>
                <a:lnTo>
                  <a:pt x="11178436" y="3001433"/>
                </a:lnTo>
                <a:lnTo>
                  <a:pt x="11176625" y="2991079"/>
                </a:lnTo>
                <a:lnTo>
                  <a:pt x="11175466" y="2980610"/>
                </a:lnTo>
                <a:lnTo>
                  <a:pt x="11174365" y="2970465"/>
                </a:lnTo>
                <a:lnTo>
                  <a:pt x="11165457" y="2950348"/>
                </a:lnTo>
                <a:lnTo>
                  <a:pt x="11157202" y="2930116"/>
                </a:lnTo>
                <a:lnTo>
                  <a:pt x="11149658" y="2910094"/>
                </a:lnTo>
                <a:lnTo>
                  <a:pt x="11143364" y="2889519"/>
                </a:lnTo>
                <a:lnTo>
                  <a:pt x="11137070" y="2868944"/>
                </a:lnTo>
                <a:lnTo>
                  <a:pt x="11131430" y="2848255"/>
                </a:lnTo>
                <a:lnTo>
                  <a:pt x="11127096" y="2827337"/>
                </a:lnTo>
                <a:lnTo>
                  <a:pt x="11122166" y="2806857"/>
                </a:lnTo>
                <a:lnTo>
                  <a:pt x="11113498" y="2765021"/>
                </a:lnTo>
                <a:lnTo>
                  <a:pt x="11105428" y="2722748"/>
                </a:lnTo>
                <a:lnTo>
                  <a:pt x="11096818" y="2681236"/>
                </a:lnTo>
                <a:lnTo>
                  <a:pt x="11091830" y="2660432"/>
                </a:lnTo>
                <a:lnTo>
                  <a:pt x="11086133" y="2639419"/>
                </a:lnTo>
                <a:lnTo>
                  <a:pt x="10983387" y="2213871"/>
                </a:lnTo>
                <a:lnTo>
                  <a:pt x="10953924" y="2218693"/>
                </a:lnTo>
                <a:lnTo>
                  <a:pt x="10945837" y="2249454"/>
                </a:lnTo>
                <a:lnTo>
                  <a:pt x="10937807" y="2280538"/>
                </a:lnTo>
                <a:lnTo>
                  <a:pt x="10931027" y="2311071"/>
                </a:lnTo>
                <a:lnTo>
                  <a:pt x="10924303" y="2341927"/>
                </a:lnTo>
                <a:lnTo>
                  <a:pt x="10898006" y="2464913"/>
                </a:lnTo>
                <a:lnTo>
                  <a:pt x="10891283" y="2495770"/>
                </a:lnTo>
                <a:lnTo>
                  <a:pt x="10884503" y="2526302"/>
                </a:lnTo>
                <a:lnTo>
                  <a:pt x="10875819" y="2557501"/>
                </a:lnTo>
                <a:lnTo>
                  <a:pt x="10867732" y="2588262"/>
                </a:lnTo>
                <a:lnTo>
                  <a:pt x="10858935" y="2618814"/>
                </a:lnTo>
                <a:lnTo>
                  <a:pt x="10848234" y="2650032"/>
                </a:lnTo>
                <a:lnTo>
                  <a:pt x="10836823" y="2681042"/>
                </a:lnTo>
                <a:lnTo>
                  <a:pt x="10824759" y="2712165"/>
                </a:lnTo>
                <a:lnTo>
                  <a:pt x="10828814" y="2723794"/>
                </a:lnTo>
                <a:lnTo>
                  <a:pt x="10831449" y="2735005"/>
                </a:lnTo>
                <a:lnTo>
                  <a:pt x="10832890" y="2747092"/>
                </a:lnTo>
                <a:lnTo>
                  <a:pt x="10832258" y="2758874"/>
                </a:lnTo>
                <a:lnTo>
                  <a:pt x="10830972" y="2770771"/>
                </a:lnTo>
                <a:lnTo>
                  <a:pt x="10828436" y="2783220"/>
                </a:lnTo>
                <a:lnTo>
                  <a:pt x="10823883" y="2795688"/>
                </a:lnTo>
                <a:lnTo>
                  <a:pt x="10816716" y="2808614"/>
                </a:lnTo>
                <a:lnTo>
                  <a:pt x="10818106" y="2812706"/>
                </a:lnTo>
                <a:lnTo>
                  <a:pt x="10818842" y="2816912"/>
                </a:lnTo>
                <a:lnTo>
                  <a:pt x="10818868" y="2820910"/>
                </a:lnTo>
                <a:lnTo>
                  <a:pt x="10818950" y="2825231"/>
                </a:lnTo>
                <a:lnTo>
                  <a:pt x="10817669" y="2829457"/>
                </a:lnTo>
                <a:lnTo>
                  <a:pt x="10816388" y="2833682"/>
                </a:lnTo>
                <a:lnTo>
                  <a:pt x="10814454" y="2838023"/>
                </a:lnTo>
                <a:lnTo>
                  <a:pt x="10812463" y="2842039"/>
                </a:lnTo>
                <a:lnTo>
                  <a:pt x="10807174" y="2850301"/>
                </a:lnTo>
                <a:lnTo>
                  <a:pt x="10800521" y="2858468"/>
                </a:lnTo>
                <a:lnTo>
                  <a:pt x="10793272" y="2867073"/>
                </a:lnTo>
                <a:lnTo>
                  <a:pt x="10785965" y="2875355"/>
                </a:lnTo>
                <a:lnTo>
                  <a:pt x="10777353" y="2883865"/>
                </a:lnTo>
                <a:lnTo>
                  <a:pt x="10770103" y="2892470"/>
                </a:lnTo>
                <a:lnTo>
                  <a:pt x="10763507" y="2900961"/>
                </a:lnTo>
                <a:lnTo>
                  <a:pt x="10757621" y="2909661"/>
                </a:lnTo>
                <a:lnTo>
                  <a:pt x="10753695" y="2918017"/>
                </a:lnTo>
                <a:lnTo>
                  <a:pt x="10751761" y="2922358"/>
                </a:lnTo>
                <a:lnTo>
                  <a:pt x="10750537" y="2926907"/>
                </a:lnTo>
                <a:lnTo>
                  <a:pt x="10749966" y="2931342"/>
                </a:lnTo>
                <a:lnTo>
                  <a:pt x="10749338" y="2935454"/>
                </a:lnTo>
                <a:lnTo>
                  <a:pt x="10750131" y="2939983"/>
                </a:lnTo>
                <a:lnTo>
                  <a:pt x="10750867" y="2944190"/>
                </a:lnTo>
                <a:lnTo>
                  <a:pt x="10751546" y="2948073"/>
                </a:lnTo>
                <a:lnTo>
                  <a:pt x="10750806" y="2951538"/>
                </a:lnTo>
                <a:lnTo>
                  <a:pt x="10748701" y="2954907"/>
                </a:lnTo>
                <a:lnTo>
                  <a:pt x="10745774" y="2957420"/>
                </a:lnTo>
                <a:lnTo>
                  <a:pt x="10741483" y="2959838"/>
                </a:lnTo>
                <a:lnTo>
                  <a:pt x="10736368" y="2961400"/>
                </a:lnTo>
                <a:lnTo>
                  <a:pt x="10731253" y="2962962"/>
                </a:lnTo>
                <a:lnTo>
                  <a:pt x="10724776" y="2964429"/>
                </a:lnTo>
                <a:lnTo>
                  <a:pt x="10718184" y="2965249"/>
                </a:lnTo>
                <a:lnTo>
                  <a:pt x="10711650" y="2966392"/>
                </a:lnTo>
                <a:lnTo>
                  <a:pt x="10697757" y="2967823"/>
                </a:lnTo>
                <a:lnTo>
                  <a:pt x="10683211" y="2969367"/>
                </a:lnTo>
                <a:lnTo>
                  <a:pt x="10670682" y="2970893"/>
                </a:lnTo>
                <a:lnTo>
                  <a:pt x="10587635" y="2985090"/>
                </a:lnTo>
                <a:lnTo>
                  <a:pt x="10503935" y="2999403"/>
                </a:lnTo>
                <a:lnTo>
                  <a:pt x="10336591" y="3028350"/>
                </a:lnTo>
                <a:lnTo>
                  <a:pt x="10342097" y="3036724"/>
                </a:lnTo>
                <a:lnTo>
                  <a:pt x="10343430" y="3040493"/>
                </a:lnTo>
                <a:lnTo>
                  <a:pt x="10344706" y="3043938"/>
                </a:lnTo>
                <a:lnTo>
                  <a:pt x="10345215" y="3046850"/>
                </a:lnTo>
                <a:lnTo>
                  <a:pt x="10345725" y="3049762"/>
                </a:lnTo>
                <a:lnTo>
                  <a:pt x="10344871" y="3052579"/>
                </a:lnTo>
                <a:lnTo>
                  <a:pt x="10343960" y="3055073"/>
                </a:lnTo>
                <a:lnTo>
                  <a:pt x="10342937" y="3056919"/>
                </a:lnTo>
                <a:lnTo>
                  <a:pt x="10340606" y="3058995"/>
                </a:lnTo>
                <a:lnTo>
                  <a:pt x="10338872" y="3060632"/>
                </a:lnTo>
                <a:lnTo>
                  <a:pt x="10336428" y="3062060"/>
                </a:lnTo>
                <a:lnTo>
                  <a:pt x="10333274" y="3063279"/>
                </a:lnTo>
                <a:lnTo>
                  <a:pt x="10330120" y="3064498"/>
                </a:lnTo>
                <a:lnTo>
                  <a:pt x="10326909" y="3065393"/>
                </a:lnTo>
                <a:lnTo>
                  <a:pt x="10323045" y="3066403"/>
                </a:lnTo>
                <a:lnTo>
                  <a:pt x="10314550" y="3067889"/>
                </a:lnTo>
                <a:lnTo>
                  <a:pt x="10305288" y="3068843"/>
                </a:lnTo>
                <a:lnTo>
                  <a:pt x="10295970" y="3069473"/>
                </a:lnTo>
                <a:lnTo>
                  <a:pt x="10286651" y="3070103"/>
                </a:lnTo>
                <a:lnTo>
                  <a:pt x="10267361" y="3071477"/>
                </a:lnTo>
                <a:lnTo>
                  <a:pt x="10258099" y="3072431"/>
                </a:lnTo>
                <a:lnTo>
                  <a:pt x="10249548" y="3073594"/>
                </a:lnTo>
                <a:lnTo>
                  <a:pt x="10226789" y="3078243"/>
                </a:lnTo>
                <a:lnTo>
                  <a:pt x="10203491" y="3083654"/>
                </a:lnTo>
                <a:lnTo>
                  <a:pt x="10180306" y="3089711"/>
                </a:lnTo>
                <a:lnTo>
                  <a:pt x="10157831" y="3095978"/>
                </a:lnTo>
                <a:lnTo>
                  <a:pt x="10111517" y="3108417"/>
                </a:lnTo>
                <a:lnTo>
                  <a:pt x="10088276" y="3114151"/>
                </a:lnTo>
                <a:lnTo>
                  <a:pt x="10064978" y="3119562"/>
                </a:lnTo>
                <a:lnTo>
                  <a:pt x="10053925" y="3121829"/>
                </a:lnTo>
                <a:lnTo>
                  <a:pt x="10041566" y="3124325"/>
                </a:lnTo>
                <a:lnTo>
                  <a:pt x="10030457" y="3126269"/>
                </a:lnTo>
                <a:lnTo>
                  <a:pt x="10019291" y="3127889"/>
                </a:lnTo>
                <a:lnTo>
                  <a:pt x="10007416" y="3129300"/>
                </a:lnTo>
                <a:lnTo>
                  <a:pt x="9995540" y="3130711"/>
                </a:lnTo>
                <a:lnTo>
                  <a:pt x="9984205" y="3131361"/>
                </a:lnTo>
                <a:lnTo>
                  <a:pt x="9972870" y="3132010"/>
                </a:lnTo>
                <a:lnTo>
                  <a:pt x="9961421" y="3132013"/>
                </a:lnTo>
                <a:lnTo>
                  <a:pt x="9949972" y="3132015"/>
                </a:lnTo>
                <a:lnTo>
                  <a:pt x="9938411" y="3131370"/>
                </a:lnTo>
                <a:lnTo>
                  <a:pt x="9926792" y="3130402"/>
                </a:lnTo>
                <a:lnTo>
                  <a:pt x="9915060" y="3128786"/>
                </a:lnTo>
                <a:lnTo>
                  <a:pt x="9903869" y="3126410"/>
                </a:lnTo>
                <a:lnTo>
                  <a:pt x="9892677" y="3124032"/>
                </a:lnTo>
                <a:lnTo>
                  <a:pt x="9880719" y="3121122"/>
                </a:lnTo>
                <a:lnTo>
                  <a:pt x="9830386" y="3110588"/>
                </a:lnTo>
                <a:lnTo>
                  <a:pt x="9817826" y="3115787"/>
                </a:lnTo>
                <a:lnTo>
                  <a:pt x="9805153" y="3120339"/>
                </a:lnTo>
                <a:lnTo>
                  <a:pt x="9793674" y="3124015"/>
                </a:lnTo>
                <a:lnTo>
                  <a:pt x="9781484" y="3127481"/>
                </a:lnTo>
                <a:lnTo>
                  <a:pt x="9769182" y="3130301"/>
                </a:lnTo>
                <a:lnTo>
                  <a:pt x="9758186" y="3132892"/>
                </a:lnTo>
                <a:lnTo>
                  <a:pt x="9747077" y="3134836"/>
                </a:lnTo>
                <a:lnTo>
                  <a:pt x="9735911" y="3136456"/>
                </a:lnTo>
                <a:lnTo>
                  <a:pt x="9725343" y="3137638"/>
                </a:lnTo>
                <a:lnTo>
                  <a:pt x="9714064" y="3138611"/>
                </a:lnTo>
                <a:lnTo>
                  <a:pt x="9704036" y="3139032"/>
                </a:lnTo>
                <a:lnTo>
                  <a:pt x="9693894" y="3138806"/>
                </a:lnTo>
                <a:lnTo>
                  <a:pt x="9684292" y="3137818"/>
                </a:lnTo>
                <a:lnTo>
                  <a:pt x="9675345" y="3136716"/>
                </a:lnTo>
                <a:lnTo>
                  <a:pt x="9665743" y="3135728"/>
                </a:lnTo>
                <a:lnTo>
                  <a:pt x="9656682" y="3133979"/>
                </a:lnTo>
                <a:lnTo>
                  <a:pt x="9648871" y="3131678"/>
                </a:lnTo>
                <a:lnTo>
                  <a:pt x="9641003" y="3129052"/>
                </a:lnTo>
                <a:lnTo>
                  <a:pt x="9633079" y="3126104"/>
                </a:lnTo>
                <a:lnTo>
                  <a:pt x="9626349" y="3122279"/>
                </a:lnTo>
                <a:lnTo>
                  <a:pt x="9619562" y="3118131"/>
                </a:lnTo>
                <a:lnTo>
                  <a:pt x="9612774" y="3113983"/>
                </a:lnTo>
                <a:lnTo>
                  <a:pt x="9606584" y="3109397"/>
                </a:lnTo>
                <a:lnTo>
                  <a:pt x="9600991" y="3104373"/>
                </a:lnTo>
                <a:lnTo>
                  <a:pt x="9595938" y="3098588"/>
                </a:lnTo>
                <a:lnTo>
                  <a:pt x="9591538" y="3092688"/>
                </a:lnTo>
                <a:lnTo>
                  <a:pt x="9587139" y="3086788"/>
                </a:lnTo>
                <a:lnTo>
                  <a:pt x="9583279" y="3080127"/>
                </a:lnTo>
                <a:lnTo>
                  <a:pt x="9580670" y="3072914"/>
                </a:lnTo>
                <a:lnTo>
                  <a:pt x="9578004" y="3065376"/>
                </a:lnTo>
                <a:lnTo>
                  <a:pt x="9575992" y="3057725"/>
                </a:lnTo>
                <a:lnTo>
                  <a:pt x="9574576" y="3049636"/>
                </a:lnTo>
                <a:lnTo>
                  <a:pt x="9569410" y="3043203"/>
                </a:lnTo>
                <a:lnTo>
                  <a:pt x="9564300" y="3037094"/>
                </a:lnTo>
                <a:lnTo>
                  <a:pt x="9560441" y="3030433"/>
                </a:lnTo>
                <a:lnTo>
                  <a:pt x="9557291" y="3023981"/>
                </a:lnTo>
                <a:lnTo>
                  <a:pt x="9555336" y="3016653"/>
                </a:lnTo>
                <a:lnTo>
                  <a:pt x="9554800" y="3009744"/>
                </a:lnTo>
                <a:lnTo>
                  <a:pt x="9554831" y="3006070"/>
                </a:lnTo>
                <a:lnTo>
                  <a:pt x="9555515" y="3002282"/>
                </a:lnTo>
                <a:lnTo>
                  <a:pt x="9556853" y="2998380"/>
                </a:lnTo>
                <a:lnTo>
                  <a:pt x="9558134" y="2994154"/>
                </a:lnTo>
                <a:lnTo>
                  <a:pt x="9551660" y="2987950"/>
                </a:lnTo>
                <a:lnTo>
                  <a:pt x="9545841" y="2981632"/>
                </a:lnTo>
                <a:lnTo>
                  <a:pt x="9541925" y="2974647"/>
                </a:lnTo>
                <a:lnTo>
                  <a:pt x="9539995" y="2971316"/>
                </a:lnTo>
                <a:lnTo>
                  <a:pt x="9538662" y="2967548"/>
                </a:lnTo>
                <a:lnTo>
                  <a:pt x="9537385" y="2964103"/>
                </a:lnTo>
                <a:lnTo>
                  <a:pt x="9537360" y="2960106"/>
                </a:lnTo>
                <a:lnTo>
                  <a:pt x="9537390" y="2956433"/>
                </a:lnTo>
                <a:lnTo>
                  <a:pt x="9537421" y="2952759"/>
                </a:lnTo>
                <a:lnTo>
                  <a:pt x="9538759" y="2948856"/>
                </a:lnTo>
                <a:lnTo>
                  <a:pt x="9540693" y="2944516"/>
                </a:lnTo>
                <a:lnTo>
                  <a:pt x="9543281" y="2940062"/>
                </a:lnTo>
                <a:lnTo>
                  <a:pt x="9546579" y="2935816"/>
                </a:lnTo>
                <a:lnTo>
                  <a:pt x="9500466" y="2853178"/>
                </a:lnTo>
                <a:lnTo>
                  <a:pt x="9486090" y="2855694"/>
                </a:lnTo>
                <a:lnTo>
                  <a:pt x="9470947" y="2857677"/>
                </a:lnTo>
                <a:lnTo>
                  <a:pt x="9393944" y="3114257"/>
                </a:lnTo>
                <a:lnTo>
                  <a:pt x="9386175" y="3135291"/>
                </a:lnTo>
                <a:lnTo>
                  <a:pt x="9379827" y="3156744"/>
                </a:lnTo>
                <a:lnTo>
                  <a:pt x="9367727" y="3199212"/>
                </a:lnTo>
                <a:lnTo>
                  <a:pt x="9356224" y="3241242"/>
                </a:lnTo>
                <a:lnTo>
                  <a:pt x="9342817" y="3283939"/>
                </a:lnTo>
                <a:lnTo>
                  <a:pt x="9336356" y="3304745"/>
                </a:lnTo>
                <a:lnTo>
                  <a:pt x="9328644" y="3326103"/>
                </a:lnTo>
                <a:lnTo>
                  <a:pt x="9320278" y="3347576"/>
                </a:lnTo>
                <a:lnTo>
                  <a:pt x="9310493" y="3368630"/>
                </a:lnTo>
                <a:lnTo>
                  <a:pt x="9300764" y="3390007"/>
                </a:lnTo>
                <a:lnTo>
                  <a:pt x="9289018" y="3411404"/>
                </a:lnTo>
                <a:lnTo>
                  <a:pt x="9275965" y="3433030"/>
                </a:lnTo>
                <a:lnTo>
                  <a:pt x="9262146" y="3454123"/>
                </a:lnTo>
                <a:lnTo>
                  <a:pt x="9259810" y="3463869"/>
                </a:lnTo>
                <a:lnTo>
                  <a:pt x="9256708" y="3473082"/>
                </a:lnTo>
                <a:lnTo>
                  <a:pt x="9252839" y="3481762"/>
                </a:lnTo>
                <a:lnTo>
                  <a:pt x="9248317" y="3490558"/>
                </a:lnTo>
                <a:lnTo>
                  <a:pt x="9242914" y="3498172"/>
                </a:lnTo>
                <a:lnTo>
                  <a:pt x="9236802" y="3505578"/>
                </a:lnTo>
                <a:lnTo>
                  <a:pt x="9232027" y="3509081"/>
                </a:lnTo>
                <a:lnTo>
                  <a:pt x="9227906" y="3512470"/>
                </a:lnTo>
                <a:lnTo>
                  <a:pt x="9223785" y="3515859"/>
                </a:lnTo>
                <a:lnTo>
                  <a:pt x="9219607" y="3518924"/>
                </a:lnTo>
                <a:lnTo>
                  <a:pt x="9214719" y="3521781"/>
                </a:lnTo>
                <a:lnTo>
                  <a:pt x="9209177" y="3524751"/>
                </a:lnTo>
                <a:lnTo>
                  <a:pt x="9204233" y="3527284"/>
                </a:lnTo>
                <a:lnTo>
                  <a:pt x="9197981" y="3530045"/>
                </a:lnTo>
                <a:lnTo>
                  <a:pt x="9191616" y="3532159"/>
                </a:lnTo>
                <a:lnTo>
                  <a:pt x="9184598" y="3534387"/>
                </a:lnTo>
                <a:lnTo>
                  <a:pt x="9177580" y="3536616"/>
                </a:lnTo>
                <a:lnTo>
                  <a:pt x="9170448" y="3538197"/>
                </a:lnTo>
                <a:lnTo>
                  <a:pt x="9162663" y="3539893"/>
                </a:lnTo>
                <a:lnTo>
                  <a:pt x="9154168" y="3541379"/>
                </a:lnTo>
                <a:lnTo>
                  <a:pt x="9145616" y="3542542"/>
                </a:lnTo>
                <a:lnTo>
                  <a:pt x="9136411" y="3543819"/>
                </a:lnTo>
                <a:lnTo>
                  <a:pt x="9126439" y="3544564"/>
                </a:lnTo>
                <a:lnTo>
                  <a:pt x="9116468" y="3545309"/>
                </a:lnTo>
                <a:lnTo>
                  <a:pt x="9105786" y="3545844"/>
                </a:lnTo>
                <a:lnTo>
                  <a:pt x="9095047" y="3546055"/>
                </a:lnTo>
                <a:lnTo>
                  <a:pt x="9086382" y="3546571"/>
                </a:lnTo>
                <a:lnTo>
                  <a:pt x="9078314" y="3546649"/>
                </a:lnTo>
                <a:lnTo>
                  <a:pt x="9069053" y="3547602"/>
                </a:lnTo>
                <a:lnTo>
                  <a:pt x="9060501" y="3548765"/>
                </a:lnTo>
                <a:lnTo>
                  <a:pt x="9042800" y="3551529"/>
                </a:lnTo>
                <a:lnTo>
                  <a:pt x="9025157" y="3554616"/>
                </a:lnTo>
                <a:lnTo>
                  <a:pt x="8988789" y="3562313"/>
                </a:lnTo>
                <a:lnTo>
                  <a:pt x="8969895" y="3565953"/>
                </a:lnTo>
                <a:lnTo>
                  <a:pt x="8953018" y="3569573"/>
                </a:lnTo>
                <a:lnTo>
                  <a:pt x="8931794" y="3575288"/>
                </a:lnTo>
                <a:lnTo>
                  <a:pt x="8910456" y="3580355"/>
                </a:lnTo>
                <a:lnTo>
                  <a:pt x="8890255" y="3584223"/>
                </a:lnTo>
                <a:lnTo>
                  <a:pt x="8870594" y="3587330"/>
                </a:lnTo>
                <a:lnTo>
                  <a:pt x="8850167" y="3589904"/>
                </a:lnTo>
                <a:lnTo>
                  <a:pt x="8831587" y="3591487"/>
                </a:lnTo>
                <a:lnTo>
                  <a:pt x="8813434" y="3591662"/>
                </a:lnTo>
                <a:lnTo>
                  <a:pt x="8794570" y="3591628"/>
                </a:lnTo>
                <a:lnTo>
                  <a:pt x="8777555" y="3590604"/>
                </a:lnTo>
                <a:lnTo>
                  <a:pt x="8760425" y="3588932"/>
                </a:lnTo>
                <a:lnTo>
                  <a:pt x="8743836" y="3586499"/>
                </a:lnTo>
                <a:lnTo>
                  <a:pt x="8727788" y="3583305"/>
                </a:lnTo>
                <a:lnTo>
                  <a:pt x="8712165" y="3578702"/>
                </a:lnTo>
                <a:lnTo>
                  <a:pt x="8697197" y="3573985"/>
                </a:lnTo>
                <a:lnTo>
                  <a:pt x="8681406" y="3568411"/>
                </a:lnTo>
                <a:lnTo>
                  <a:pt x="8667405" y="3561523"/>
                </a:lnTo>
                <a:lnTo>
                  <a:pt x="8659388" y="3569596"/>
                </a:lnTo>
                <a:lnTo>
                  <a:pt x="8650065" y="3577896"/>
                </a:lnTo>
                <a:lnTo>
                  <a:pt x="8639379" y="3586102"/>
                </a:lnTo>
                <a:lnTo>
                  <a:pt x="8634603" y="3589605"/>
                </a:lnTo>
                <a:lnTo>
                  <a:pt x="8629119" y="3592900"/>
                </a:lnTo>
                <a:lnTo>
                  <a:pt x="8623634" y="3596194"/>
                </a:lnTo>
                <a:lnTo>
                  <a:pt x="8617979" y="3598517"/>
                </a:lnTo>
                <a:lnTo>
                  <a:pt x="8612268" y="3600517"/>
                </a:lnTo>
                <a:lnTo>
                  <a:pt x="8606387" y="3601546"/>
                </a:lnTo>
                <a:lnTo>
                  <a:pt x="8603119" y="3602118"/>
                </a:lnTo>
                <a:lnTo>
                  <a:pt x="8600449" y="3602251"/>
                </a:lnTo>
                <a:lnTo>
                  <a:pt x="8597722" y="3602062"/>
                </a:lnTo>
                <a:lnTo>
                  <a:pt x="8594285" y="3601663"/>
                </a:lnTo>
                <a:lnTo>
                  <a:pt x="8590847" y="3601264"/>
                </a:lnTo>
                <a:lnTo>
                  <a:pt x="8588007" y="3600427"/>
                </a:lnTo>
                <a:lnTo>
                  <a:pt x="8582213" y="3598106"/>
                </a:lnTo>
                <a:lnTo>
                  <a:pt x="8576419" y="3595785"/>
                </a:lnTo>
                <a:lnTo>
                  <a:pt x="8570569" y="3593140"/>
                </a:lnTo>
                <a:lnTo>
                  <a:pt x="8557674" y="3588727"/>
                </a:lnTo>
                <a:lnTo>
                  <a:pt x="8543472" y="3584542"/>
                </a:lnTo>
                <a:lnTo>
                  <a:pt x="8528020" y="3580910"/>
                </a:lnTo>
                <a:lnTo>
                  <a:pt x="8498366" y="3573093"/>
                </a:lnTo>
                <a:lnTo>
                  <a:pt x="8483455" y="3568699"/>
                </a:lnTo>
                <a:lnTo>
                  <a:pt x="8469907" y="3564400"/>
                </a:lnTo>
                <a:lnTo>
                  <a:pt x="8463403" y="3561870"/>
                </a:lnTo>
                <a:lnTo>
                  <a:pt x="8457552" y="3559225"/>
                </a:lnTo>
                <a:lnTo>
                  <a:pt x="8452355" y="3556466"/>
                </a:lnTo>
                <a:lnTo>
                  <a:pt x="8447755" y="3553269"/>
                </a:lnTo>
                <a:lnTo>
                  <a:pt x="8443155" y="3550073"/>
                </a:lnTo>
                <a:lnTo>
                  <a:pt x="8439805" y="3546324"/>
                </a:lnTo>
                <a:lnTo>
                  <a:pt x="8436455" y="3542574"/>
                </a:lnTo>
                <a:lnTo>
                  <a:pt x="8433759" y="3538711"/>
                </a:lnTo>
                <a:lnTo>
                  <a:pt x="8432312" y="3534296"/>
                </a:lnTo>
                <a:lnTo>
                  <a:pt x="8431520" y="3529765"/>
                </a:lnTo>
                <a:lnTo>
                  <a:pt x="8431324" y="3524798"/>
                </a:lnTo>
                <a:lnTo>
                  <a:pt x="8432322" y="3518954"/>
                </a:lnTo>
                <a:lnTo>
                  <a:pt x="8434030" y="3513319"/>
                </a:lnTo>
                <a:lnTo>
                  <a:pt x="8436988" y="3507133"/>
                </a:lnTo>
                <a:lnTo>
                  <a:pt x="8440600" y="3500831"/>
                </a:lnTo>
                <a:lnTo>
                  <a:pt x="8445462" y="3493978"/>
                </a:lnTo>
                <a:lnTo>
                  <a:pt x="8439215" y="3489068"/>
                </a:lnTo>
                <a:lnTo>
                  <a:pt x="8433735" y="3484691"/>
                </a:lnTo>
                <a:lnTo>
                  <a:pt x="8428255" y="3480315"/>
                </a:lnTo>
                <a:lnTo>
                  <a:pt x="8423428" y="3475824"/>
                </a:lnTo>
                <a:lnTo>
                  <a:pt x="8414912" y="3465642"/>
                </a:lnTo>
                <a:lnTo>
                  <a:pt x="8407163" y="3455993"/>
                </a:lnTo>
                <a:lnTo>
                  <a:pt x="8401260" y="3445355"/>
                </a:lnTo>
                <a:lnTo>
                  <a:pt x="8394761" y="3435154"/>
                </a:lnTo>
                <a:lnTo>
                  <a:pt x="8390875" y="3424495"/>
                </a:lnTo>
                <a:lnTo>
                  <a:pt x="8386934" y="3413513"/>
                </a:lnTo>
                <a:lnTo>
                  <a:pt x="8380356" y="3391320"/>
                </a:lnTo>
                <a:lnTo>
                  <a:pt x="8373892" y="3369775"/>
                </a:lnTo>
                <a:lnTo>
                  <a:pt x="8370548" y="3358355"/>
                </a:lnTo>
                <a:lnTo>
                  <a:pt x="8367315" y="3347582"/>
                </a:lnTo>
                <a:lnTo>
                  <a:pt x="8363374" y="3336600"/>
                </a:lnTo>
                <a:lnTo>
                  <a:pt x="8358181" y="3326170"/>
                </a:lnTo>
                <a:lnTo>
                  <a:pt x="8322441" y="3329756"/>
                </a:lnTo>
                <a:lnTo>
                  <a:pt x="8298062" y="3336690"/>
                </a:lnTo>
                <a:lnTo>
                  <a:pt x="8273683" y="3343623"/>
                </a:lnTo>
                <a:lnTo>
                  <a:pt x="8248538" y="3350024"/>
                </a:lnTo>
                <a:lnTo>
                  <a:pt x="8223933" y="3355663"/>
                </a:lnTo>
                <a:lnTo>
                  <a:pt x="8210977" y="3358597"/>
                </a:lnTo>
                <a:lnTo>
                  <a:pt x="8198561" y="3360769"/>
                </a:lnTo>
                <a:lnTo>
                  <a:pt x="8186145" y="3362942"/>
                </a:lnTo>
                <a:lnTo>
                  <a:pt x="8173616" y="3364467"/>
                </a:lnTo>
                <a:lnTo>
                  <a:pt x="8160433" y="3366107"/>
                </a:lnTo>
                <a:lnTo>
                  <a:pt x="8147848" y="3367309"/>
                </a:lnTo>
                <a:lnTo>
                  <a:pt x="8135149" y="3367864"/>
                </a:lnTo>
                <a:lnTo>
                  <a:pt x="8121740" y="3368209"/>
                </a:lnTo>
                <a:lnTo>
                  <a:pt x="8114891" y="3371408"/>
                </a:lnTo>
                <a:lnTo>
                  <a:pt x="8106680" y="3374512"/>
                </a:lnTo>
                <a:lnTo>
                  <a:pt x="8099661" y="3376741"/>
                </a:lnTo>
                <a:lnTo>
                  <a:pt x="8092643" y="3378969"/>
                </a:lnTo>
                <a:lnTo>
                  <a:pt x="8084858" y="3380665"/>
                </a:lnTo>
                <a:lnTo>
                  <a:pt x="8077726" y="3382246"/>
                </a:lnTo>
                <a:lnTo>
                  <a:pt x="8070538" y="3383504"/>
                </a:lnTo>
                <a:lnTo>
                  <a:pt x="8062640" y="3384552"/>
                </a:lnTo>
                <a:lnTo>
                  <a:pt x="8047384" y="3385888"/>
                </a:lnTo>
                <a:lnTo>
                  <a:pt x="8032071" y="3386900"/>
                </a:lnTo>
                <a:lnTo>
                  <a:pt x="8001332" y="3388277"/>
                </a:lnTo>
                <a:lnTo>
                  <a:pt x="7972297" y="3391690"/>
                </a:lnTo>
                <a:lnTo>
                  <a:pt x="7943148" y="3394456"/>
                </a:lnTo>
                <a:lnTo>
                  <a:pt x="7928488" y="3395354"/>
                </a:lnTo>
                <a:lnTo>
                  <a:pt x="7914482" y="3396137"/>
                </a:lnTo>
                <a:lnTo>
                  <a:pt x="7901073" y="3396482"/>
                </a:lnTo>
                <a:lnTo>
                  <a:pt x="7886244" y="3396409"/>
                </a:lnTo>
                <a:lnTo>
                  <a:pt x="7873432" y="3396317"/>
                </a:lnTo>
                <a:lnTo>
                  <a:pt x="7859853" y="3395691"/>
                </a:lnTo>
                <a:lnTo>
                  <a:pt x="7847468" y="3394190"/>
                </a:lnTo>
                <a:lnTo>
                  <a:pt x="7833719" y="3392594"/>
                </a:lnTo>
                <a:lnTo>
                  <a:pt x="7821874" y="3390332"/>
                </a:lnTo>
                <a:lnTo>
                  <a:pt x="7809916" y="3387422"/>
                </a:lnTo>
                <a:lnTo>
                  <a:pt x="7799095" y="3383313"/>
                </a:lnTo>
                <a:lnTo>
                  <a:pt x="7788274" y="3379203"/>
                </a:lnTo>
                <a:lnTo>
                  <a:pt x="7786370" y="3379870"/>
                </a:lnTo>
                <a:lnTo>
                  <a:pt x="7784466" y="3380537"/>
                </a:lnTo>
                <a:lnTo>
                  <a:pt x="7782506" y="3380880"/>
                </a:lnTo>
                <a:lnTo>
                  <a:pt x="7779892" y="3381337"/>
                </a:lnTo>
                <a:lnTo>
                  <a:pt x="7776455" y="3380938"/>
                </a:lnTo>
                <a:lnTo>
                  <a:pt x="7772308" y="3380330"/>
                </a:lnTo>
                <a:lnTo>
                  <a:pt x="7768757" y="3379283"/>
                </a:lnTo>
                <a:lnTo>
                  <a:pt x="7765150" y="3377914"/>
                </a:lnTo>
                <a:lnTo>
                  <a:pt x="7757936" y="3375175"/>
                </a:lnTo>
                <a:lnTo>
                  <a:pt x="7754329" y="3373805"/>
                </a:lnTo>
                <a:lnTo>
                  <a:pt x="7750182" y="3373196"/>
                </a:lnTo>
                <a:lnTo>
                  <a:pt x="7746801" y="3373121"/>
                </a:lnTo>
                <a:lnTo>
                  <a:pt x="7744841" y="3373464"/>
                </a:lnTo>
                <a:lnTo>
                  <a:pt x="7743534" y="3373693"/>
                </a:lnTo>
                <a:lnTo>
                  <a:pt x="7741630" y="3374359"/>
                </a:lnTo>
                <a:lnTo>
                  <a:pt x="7739726" y="3375026"/>
                </a:lnTo>
                <a:lnTo>
                  <a:pt x="7736145" y="3377653"/>
                </a:lnTo>
                <a:lnTo>
                  <a:pt x="7732734" y="3381252"/>
                </a:lnTo>
                <a:lnTo>
                  <a:pt x="7729606" y="3386467"/>
                </a:lnTo>
                <a:lnTo>
                  <a:pt x="7725654" y="3390827"/>
                </a:lnTo>
                <a:lnTo>
                  <a:pt x="7722300" y="3394749"/>
                </a:lnTo>
                <a:lnTo>
                  <a:pt x="7717582" y="3398576"/>
                </a:lnTo>
                <a:lnTo>
                  <a:pt x="7712863" y="3402403"/>
                </a:lnTo>
                <a:lnTo>
                  <a:pt x="7708032" y="3405582"/>
                </a:lnTo>
                <a:lnTo>
                  <a:pt x="7702491" y="3408553"/>
                </a:lnTo>
                <a:lnTo>
                  <a:pt x="7696836" y="3410876"/>
                </a:lnTo>
                <a:lnTo>
                  <a:pt x="7691124" y="3412876"/>
                </a:lnTo>
                <a:lnTo>
                  <a:pt x="7686010" y="3414438"/>
                </a:lnTo>
                <a:lnTo>
                  <a:pt x="7680129" y="3415467"/>
                </a:lnTo>
                <a:lnTo>
                  <a:pt x="7674845" y="3416058"/>
                </a:lnTo>
                <a:lnTo>
                  <a:pt x="7670157" y="3416212"/>
                </a:lnTo>
                <a:lnTo>
                  <a:pt x="7666066" y="3415927"/>
                </a:lnTo>
                <a:lnTo>
                  <a:pt x="7662516" y="3414881"/>
                </a:lnTo>
                <a:lnTo>
                  <a:pt x="7660159" y="3412959"/>
                </a:lnTo>
                <a:lnTo>
                  <a:pt x="7658400" y="3410599"/>
                </a:lnTo>
                <a:lnTo>
                  <a:pt x="7656413" y="3406945"/>
                </a:lnTo>
                <a:lnTo>
                  <a:pt x="7654483" y="3403614"/>
                </a:lnTo>
                <a:lnTo>
                  <a:pt x="7651246" y="3400512"/>
                </a:lnTo>
                <a:lnTo>
                  <a:pt x="7648664" y="3397296"/>
                </a:lnTo>
                <a:lnTo>
                  <a:pt x="7641707" y="3392177"/>
                </a:lnTo>
                <a:lnTo>
                  <a:pt x="7633386" y="3386964"/>
                </a:lnTo>
                <a:lnTo>
                  <a:pt x="7624526" y="3382511"/>
                </a:lnTo>
                <a:lnTo>
                  <a:pt x="7613761" y="3378725"/>
                </a:lnTo>
                <a:lnTo>
                  <a:pt x="7593596" y="3371249"/>
                </a:lnTo>
                <a:lnTo>
                  <a:pt x="7584138" y="3367235"/>
                </a:lnTo>
                <a:lnTo>
                  <a:pt x="7574027" y="3363335"/>
                </a:lnTo>
                <a:lnTo>
                  <a:pt x="7565223" y="3359206"/>
                </a:lnTo>
                <a:lnTo>
                  <a:pt x="7557015" y="3354640"/>
                </a:lnTo>
                <a:lnTo>
                  <a:pt x="7549405" y="3349635"/>
                </a:lnTo>
                <a:lnTo>
                  <a:pt x="7546225" y="3346857"/>
                </a:lnTo>
                <a:lnTo>
                  <a:pt x="7543699" y="3343964"/>
                </a:lnTo>
                <a:lnTo>
                  <a:pt x="7541769" y="3340634"/>
                </a:lnTo>
                <a:lnTo>
                  <a:pt x="7539896" y="3337627"/>
                </a:lnTo>
                <a:lnTo>
                  <a:pt x="7538563" y="3333858"/>
                </a:lnTo>
                <a:lnTo>
                  <a:pt x="7537286" y="3330413"/>
                </a:lnTo>
                <a:lnTo>
                  <a:pt x="7527360" y="3304472"/>
                </a:lnTo>
                <a:lnTo>
                  <a:pt x="7513845" y="3246477"/>
                </a:lnTo>
                <a:lnTo>
                  <a:pt x="7474087" y="3177067"/>
                </a:lnTo>
                <a:lnTo>
                  <a:pt x="7449086" y="3180441"/>
                </a:lnTo>
                <a:lnTo>
                  <a:pt x="7424141" y="3184139"/>
                </a:lnTo>
                <a:lnTo>
                  <a:pt x="7397945" y="3188389"/>
                </a:lnTo>
                <a:lnTo>
                  <a:pt x="7373170" y="3193057"/>
                </a:lnTo>
                <a:lnTo>
                  <a:pt x="7322257" y="3202300"/>
                </a:lnTo>
                <a:lnTo>
                  <a:pt x="7296061" y="3206550"/>
                </a:lnTo>
                <a:lnTo>
                  <a:pt x="7271173" y="3210571"/>
                </a:lnTo>
                <a:lnTo>
                  <a:pt x="7246115" y="3213622"/>
                </a:lnTo>
                <a:lnTo>
                  <a:pt x="7233529" y="3214823"/>
                </a:lnTo>
                <a:lnTo>
                  <a:pt x="7221540" y="3215587"/>
                </a:lnTo>
                <a:lnTo>
                  <a:pt x="7209551" y="3216351"/>
                </a:lnTo>
                <a:lnTo>
                  <a:pt x="7196852" y="3216905"/>
                </a:lnTo>
                <a:lnTo>
                  <a:pt x="7184694" y="3216699"/>
                </a:lnTo>
                <a:lnTo>
                  <a:pt x="7172535" y="3216492"/>
                </a:lnTo>
                <a:lnTo>
                  <a:pt x="7160973" y="3215847"/>
                </a:lnTo>
                <a:lnTo>
                  <a:pt x="7149355" y="3214879"/>
                </a:lnTo>
                <a:lnTo>
                  <a:pt x="7137026" y="3213701"/>
                </a:lnTo>
                <a:lnTo>
                  <a:pt x="7125891" y="3211647"/>
                </a:lnTo>
                <a:lnTo>
                  <a:pt x="7114699" y="3209271"/>
                </a:lnTo>
                <a:lnTo>
                  <a:pt x="7103452" y="3206570"/>
                </a:lnTo>
                <a:lnTo>
                  <a:pt x="7092034" y="3202899"/>
                </a:lnTo>
                <a:lnTo>
                  <a:pt x="7080616" y="3199228"/>
                </a:lnTo>
                <a:lnTo>
                  <a:pt x="7066522" y="3203361"/>
                </a:lnTo>
                <a:lnTo>
                  <a:pt x="7053679" y="3206942"/>
                </a:lnTo>
                <a:lnTo>
                  <a:pt x="7040780" y="3210200"/>
                </a:lnTo>
                <a:lnTo>
                  <a:pt x="7028421" y="3212696"/>
                </a:lnTo>
                <a:lnTo>
                  <a:pt x="7016659" y="3214754"/>
                </a:lnTo>
                <a:lnTo>
                  <a:pt x="7005436" y="3216051"/>
                </a:lnTo>
                <a:lnTo>
                  <a:pt x="6995521" y="3217119"/>
                </a:lnTo>
                <a:lnTo>
                  <a:pt x="6985492" y="3217539"/>
                </a:lnTo>
                <a:lnTo>
                  <a:pt x="6975408" y="3217637"/>
                </a:lnTo>
                <a:lnTo>
                  <a:pt x="6966573" y="3217182"/>
                </a:lnTo>
                <a:lnTo>
                  <a:pt x="6957681" y="3216403"/>
                </a:lnTo>
                <a:lnTo>
                  <a:pt x="6950097" y="3215395"/>
                </a:lnTo>
                <a:lnTo>
                  <a:pt x="6942399" y="3213741"/>
                </a:lnTo>
                <a:lnTo>
                  <a:pt x="6934702" y="3212087"/>
                </a:lnTo>
                <a:lnTo>
                  <a:pt x="6927601" y="3209995"/>
                </a:lnTo>
                <a:lnTo>
                  <a:pt x="6920386" y="3207255"/>
                </a:lnTo>
                <a:lnTo>
                  <a:pt x="6913883" y="3204725"/>
                </a:lnTo>
                <a:lnTo>
                  <a:pt x="6907322" y="3201871"/>
                </a:lnTo>
                <a:lnTo>
                  <a:pt x="6896104" y="3195497"/>
                </a:lnTo>
                <a:lnTo>
                  <a:pt x="6884774" y="3188475"/>
                </a:lnTo>
                <a:lnTo>
                  <a:pt x="6873984" y="3180693"/>
                </a:lnTo>
                <a:lnTo>
                  <a:pt x="6853056" y="3165013"/>
                </a:lnTo>
                <a:lnTo>
                  <a:pt x="6842919" y="3157116"/>
                </a:lnTo>
                <a:lnTo>
                  <a:pt x="6832242" y="3149980"/>
                </a:lnTo>
                <a:lnTo>
                  <a:pt x="6775395" y="3059883"/>
                </a:lnTo>
                <a:lnTo>
                  <a:pt x="6721889" y="3081251"/>
                </a:lnTo>
                <a:lnTo>
                  <a:pt x="6719754" y="3088294"/>
                </a:lnTo>
                <a:lnTo>
                  <a:pt x="6718983" y="3095432"/>
                </a:lnTo>
                <a:lnTo>
                  <a:pt x="6722127" y="3109555"/>
                </a:lnTo>
                <a:lnTo>
                  <a:pt x="6723198" y="3123374"/>
                </a:lnTo>
                <a:lnTo>
                  <a:pt x="6723672" y="3137630"/>
                </a:lnTo>
                <a:lnTo>
                  <a:pt x="6722726" y="3151468"/>
                </a:lnTo>
                <a:lnTo>
                  <a:pt x="6721184" y="3165744"/>
                </a:lnTo>
                <a:lnTo>
                  <a:pt x="6718220" y="3179602"/>
                </a:lnTo>
                <a:lnTo>
                  <a:pt x="6714007" y="3194012"/>
                </a:lnTo>
                <a:lnTo>
                  <a:pt x="6709084" y="3208212"/>
                </a:lnTo>
                <a:lnTo>
                  <a:pt x="6702853" y="3222642"/>
                </a:lnTo>
                <a:lnTo>
                  <a:pt x="6696566" y="3236747"/>
                </a:lnTo>
                <a:lnTo>
                  <a:pt x="6688973" y="3251082"/>
                </a:lnTo>
                <a:lnTo>
                  <a:pt x="6681379" y="3265416"/>
                </a:lnTo>
                <a:lnTo>
                  <a:pt x="6672421" y="3279656"/>
                </a:lnTo>
                <a:lnTo>
                  <a:pt x="6662867" y="3294333"/>
                </a:lnTo>
                <a:lnTo>
                  <a:pt x="6653199" y="3308363"/>
                </a:lnTo>
                <a:lnTo>
                  <a:pt x="6642991" y="3323156"/>
                </a:lnTo>
                <a:lnTo>
                  <a:pt x="6643048" y="3323479"/>
                </a:lnTo>
                <a:lnTo>
                  <a:pt x="6639632" y="3334748"/>
                </a:lnTo>
                <a:lnTo>
                  <a:pt x="6635450" y="3345484"/>
                </a:lnTo>
                <a:lnTo>
                  <a:pt x="6629790" y="3355478"/>
                </a:lnTo>
                <a:lnTo>
                  <a:pt x="6626605" y="3360371"/>
                </a:lnTo>
                <a:lnTo>
                  <a:pt x="6623364" y="3364940"/>
                </a:lnTo>
                <a:lnTo>
                  <a:pt x="6618815" y="3369737"/>
                </a:lnTo>
                <a:lnTo>
                  <a:pt x="6614864" y="3374097"/>
                </a:lnTo>
                <a:lnTo>
                  <a:pt x="6610912" y="3378457"/>
                </a:lnTo>
                <a:lnTo>
                  <a:pt x="6606251" y="3382607"/>
                </a:lnTo>
                <a:lnTo>
                  <a:pt x="6600879" y="3386549"/>
                </a:lnTo>
                <a:lnTo>
                  <a:pt x="6595451" y="3390166"/>
                </a:lnTo>
                <a:lnTo>
                  <a:pt x="6590023" y="3393784"/>
                </a:lnTo>
                <a:lnTo>
                  <a:pt x="6583941" y="3397516"/>
                </a:lnTo>
                <a:lnTo>
                  <a:pt x="6577803" y="3400924"/>
                </a:lnTo>
                <a:lnTo>
                  <a:pt x="6570954" y="3404123"/>
                </a:lnTo>
                <a:lnTo>
                  <a:pt x="6564106" y="3407322"/>
                </a:lnTo>
                <a:lnTo>
                  <a:pt x="6556604" y="3410636"/>
                </a:lnTo>
                <a:lnTo>
                  <a:pt x="6548989" y="3413302"/>
                </a:lnTo>
                <a:lnTo>
                  <a:pt x="6541374" y="3415969"/>
                </a:lnTo>
                <a:lnTo>
                  <a:pt x="6533105" y="3418749"/>
                </a:lnTo>
                <a:lnTo>
                  <a:pt x="6524780" y="3421207"/>
                </a:lnTo>
                <a:lnTo>
                  <a:pt x="6515091" y="3423569"/>
                </a:lnTo>
                <a:lnTo>
                  <a:pt x="6506056" y="3425817"/>
                </a:lnTo>
                <a:lnTo>
                  <a:pt x="6486509" y="3429571"/>
                </a:lnTo>
                <a:lnTo>
                  <a:pt x="6464944" y="3433344"/>
                </a:lnTo>
                <a:lnTo>
                  <a:pt x="6443210" y="3436146"/>
                </a:lnTo>
                <a:lnTo>
                  <a:pt x="6424146" y="3438815"/>
                </a:lnTo>
                <a:lnTo>
                  <a:pt x="6405082" y="3441484"/>
                </a:lnTo>
                <a:lnTo>
                  <a:pt x="6386785" y="3444685"/>
                </a:lnTo>
                <a:lnTo>
                  <a:pt x="6367891" y="3448325"/>
                </a:lnTo>
                <a:lnTo>
                  <a:pt x="6330104" y="3455604"/>
                </a:lnTo>
                <a:lnTo>
                  <a:pt x="6291606" y="3462674"/>
                </a:lnTo>
                <a:lnTo>
                  <a:pt x="6273309" y="3465875"/>
                </a:lnTo>
                <a:lnTo>
                  <a:pt x="6254302" y="3468867"/>
                </a:lnTo>
                <a:lnTo>
                  <a:pt x="6235181" y="3471213"/>
                </a:lnTo>
                <a:lnTo>
                  <a:pt x="6216658" y="3473120"/>
                </a:lnTo>
                <a:lnTo>
                  <a:pt x="6197367" y="3474494"/>
                </a:lnTo>
                <a:lnTo>
                  <a:pt x="6178504" y="3474460"/>
                </a:lnTo>
                <a:lnTo>
                  <a:pt x="6169073" y="3474443"/>
                </a:lnTo>
                <a:lnTo>
                  <a:pt x="6159641" y="3474426"/>
                </a:lnTo>
                <a:lnTo>
                  <a:pt x="6150750" y="3473647"/>
                </a:lnTo>
                <a:lnTo>
                  <a:pt x="6140551" y="3473097"/>
                </a:lnTo>
                <a:lnTo>
                  <a:pt x="6130409" y="3472871"/>
                </a:lnTo>
                <a:lnTo>
                  <a:pt x="6119558" y="3472435"/>
                </a:lnTo>
                <a:lnTo>
                  <a:pt x="6110013" y="3471772"/>
                </a:lnTo>
                <a:lnTo>
                  <a:pt x="6099758" y="3470898"/>
                </a:lnTo>
                <a:lnTo>
                  <a:pt x="6080499" y="3468599"/>
                </a:lnTo>
                <a:lnTo>
                  <a:pt x="6061780" y="3465538"/>
                </a:lnTo>
                <a:lnTo>
                  <a:pt x="6044310" y="3461925"/>
                </a:lnTo>
                <a:lnTo>
                  <a:pt x="6026785" y="3457989"/>
                </a:lnTo>
                <a:lnTo>
                  <a:pt x="6009856" y="3453614"/>
                </a:lnTo>
                <a:lnTo>
                  <a:pt x="5993524" y="3448802"/>
                </a:lnTo>
                <a:lnTo>
                  <a:pt x="5960860" y="3439177"/>
                </a:lnTo>
                <a:lnTo>
                  <a:pt x="5928793" y="3429115"/>
                </a:lnTo>
                <a:lnTo>
                  <a:pt x="5911154" y="3424531"/>
                </a:lnTo>
                <a:lnTo>
                  <a:pt x="5894282" y="3420480"/>
                </a:lnTo>
                <a:lnTo>
                  <a:pt x="5876700" y="3416220"/>
                </a:lnTo>
                <a:lnTo>
                  <a:pt x="5857981" y="3413160"/>
                </a:lnTo>
                <a:lnTo>
                  <a:pt x="5843352" y="3410383"/>
                </a:lnTo>
                <a:lnTo>
                  <a:pt x="5829263" y="3406846"/>
                </a:lnTo>
                <a:lnTo>
                  <a:pt x="5817135" y="3402965"/>
                </a:lnTo>
                <a:lnTo>
                  <a:pt x="5806144" y="3397886"/>
                </a:lnTo>
                <a:lnTo>
                  <a:pt x="5795807" y="3392691"/>
                </a:lnTo>
                <a:lnTo>
                  <a:pt x="5786777" y="3387269"/>
                </a:lnTo>
                <a:lnTo>
                  <a:pt x="5779593" y="3380855"/>
                </a:lnTo>
                <a:lnTo>
                  <a:pt x="5773063" y="3374328"/>
                </a:lnTo>
                <a:lnTo>
                  <a:pt x="5767840" y="3367572"/>
                </a:lnTo>
                <a:lnTo>
                  <a:pt x="5763811" y="3359940"/>
                </a:lnTo>
                <a:lnTo>
                  <a:pt x="5760435" y="3352194"/>
                </a:lnTo>
                <a:lnTo>
                  <a:pt x="5758366" y="3344219"/>
                </a:lnTo>
                <a:lnTo>
                  <a:pt x="5756894" y="3335806"/>
                </a:lnTo>
                <a:lnTo>
                  <a:pt x="5756019" y="3326955"/>
                </a:lnTo>
                <a:lnTo>
                  <a:pt x="5755854" y="3318313"/>
                </a:lnTo>
                <a:lnTo>
                  <a:pt x="5756939" y="3309120"/>
                </a:lnTo>
                <a:lnTo>
                  <a:pt x="5746199" y="3266980"/>
                </a:lnTo>
                <a:lnTo>
                  <a:pt x="5742997" y="3252534"/>
                </a:lnTo>
                <a:lnTo>
                  <a:pt x="5733749" y="3230475"/>
                </a:lnTo>
                <a:lnTo>
                  <a:pt x="5725212" y="3208625"/>
                </a:lnTo>
                <a:lnTo>
                  <a:pt x="5717271" y="3186337"/>
                </a:lnTo>
                <a:lnTo>
                  <a:pt x="5710694" y="3164145"/>
                </a:lnTo>
                <a:lnTo>
                  <a:pt x="5704060" y="3141628"/>
                </a:lnTo>
                <a:lnTo>
                  <a:pt x="5698137" y="3119321"/>
                </a:lnTo>
                <a:lnTo>
                  <a:pt x="5686943" y="3074593"/>
                </a:lnTo>
                <a:lnTo>
                  <a:pt x="5686434" y="3071681"/>
                </a:lnTo>
                <a:lnTo>
                  <a:pt x="5685981" y="3069092"/>
                </a:lnTo>
                <a:lnTo>
                  <a:pt x="5677426" y="3027904"/>
                </a:lnTo>
                <a:lnTo>
                  <a:pt x="5669470" y="2986277"/>
                </a:lnTo>
                <a:lnTo>
                  <a:pt x="5661626" y="2945298"/>
                </a:lnTo>
                <a:lnTo>
                  <a:pt x="5653015" y="2903786"/>
                </a:lnTo>
                <a:lnTo>
                  <a:pt x="5592942" y="2610498"/>
                </a:lnTo>
                <a:lnTo>
                  <a:pt x="5587790" y="2581053"/>
                </a:lnTo>
                <a:lnTo>
                  <a:pt x="5540691" y="2438896"/>
                </a:lnTo>
                <a:lnTo>
                  <a:pt x="5536631" y="2434937"/>
                </a:lnTo>
                <a:lnTo>
                  <a:pt x="5533167" y="2430541"/>
                </a:lnTo>
                <a:lnTo>
                  <a:pt x="5530414" y="2426354"/>
                </a:lnTo>
                <a:lnTo>
                  <a:pt x="5528315" y="2422052"/>
                </a:lnTo>
                <a:lnTo>
                  <a:pt x="5526215" y="2417751"/>
                </a:lnTo>
                <a:lnTo>
                  <a:pt x="5524770" y="2413336"/>
                </a:lnTo>
                <a:lnTo>
                  <a:pt x="5523127" y="2403952"/>
                </a:lnTo>
                <a:lnTo>
                  <a:pt x="5522195" y="2394778"/>
                </a:lnTo>
                <a:lnTo>
                  <a:pt x="5521860" y="2385165"/>
                </a:lnTo>
                <a:lnTo>
                  <a:pt x="5523207" y="2365921"/>
                </a:lnTo>
                <a:lnTo>
                  <a:pt x="5516386" y="2373118"/>
                </a:lnTo>
                <a:lnTo>
                  <a:pt x="5509619" y="2380638"/>
                </a:lnTo>
                <a:lnTo>
                  <a:pt x="5504218" y="2388253"/>
                </a:lnTo>
                <a:lnTo>
                  <a:pt x="5500065" y="2395315"/>
                </a:lnTo>
                <a:lnTo>
                  <a:pt x="5495969" y="2402701"/>
                </a:lnTo>
                <a:lnTo>
                  <a:pt x="5492471" y="2409649"/>
                </a:lnTo>
                <a:lnTo>
                  <a:pt x="5489086" y="2417245"/>
                </a:lnTo>
                <a:lnTo>
                  <a:pt x="5486951" y="2424288"/>
                </a:lnTo>
                <a:lnTo>
                  <a:pt x="5484816" y="2431331"/>
                </a:lnTo>
                <a:lnTo>
                  <a:pt x="5483335" y="2438260"/>
                </a:lnTo>
                <a:lnTo>
                  <a:pt x="5481735" y="2452213"/>
                </a:lnTo>
                <a:lnTo>
                  <a:pt x="5481443" y="2465937"/>
                </a:lnTo>
                <a:lnTo>
                  <a:pt x="5481860" y="2479870"/>
                </a:lnTo>
                <a:lnTo>
                  <a:pt x="5482931" y="2493688"/>
                </a:lnTo>
                <a:lnTo>
                  <a:pt x="5484655" y="2507393"/>
                </a:lnTo>
                <a:lnTo>
                  <a:pt x="5488104" y="2534801"/>
                </a:lnTo>
                <a:lnTo>
                  <a:pt x="5489829" y="2548506"/>
                </a:lnTo>
                <a:lnTo>
                  <a:pt x="5490246" y="2562439"/>
                </a:lnTo>
                <a:lnTo>
                  <a:pt x="5488647" y="2576391"/>
                </a:lnTo>
                <a:lnTo>
                  <a:pt x="5487047" y="2590344"/>
                </a:lnTo>
                <a:lnTo>
                  <a:pt x="5482686" y="2615451"/>
                </a:lnTo>
                <a:lnTo>
                  <a:pt x="5480227" y="2639891"/>
                </a:lnTo>
                <a:lnTo>
                  <a:pt x="5477825" y="2664655"/>
                </a:lnTo>
                <a:lnTo>
                  <a:pt x="5476021" y="2688982"/>
                </a:lnTo>
                <a:lnTo>
                  <a:pt x="5475580" y="2713403"/>
                </a:lnTo>
                <a:lnTo>
                  <a:pt x="5474485" y="2737938"/>
                </a:lnTo>
                <a:lnTo>
                  <a:pt x="5473005" y="2787219"/>
                </a:lnTo>
                <a:lnTo>
                  <a:pt x="5472564" y="2811640"/>
                </a:lnTo>
                <a:lnTo>
                  <a:pt x="5471470" y="2836175"/>
                </a:lnTo>
                <a:lnTo>
                  <a:pt x="5470375" y="2860711"/>
                </a:lnTo>
                <a:lnTo>
                  <a:pt x="5467973" y="2885475"/>
                </a:lnTo>
                <a:lnTo>
                  <a:pt x="5464862" y="2910030"/>
                </a:lnTo>
                <a:lnTo>
                  <a:pt x="5460443" y="2934813"/>
                </a:lnTo>
                <a:lnTo>
                  <a:pt x="5455427" y="2960035"/>
                </a:lnTo>
                <a:lnTo>
                  <a:pt x="5447742" y="2985391"/>
                </a:lnTo>
                <a:lnTo>
                  <a:pt x="5372561" y="3648829"/>
                </a:lnTo>
                <a:lnTo>
                  <a:pt x="5370962" y="3662781"/>
                </a:lnTo>
                <a:lnTo>
                  <a:pt x="5368766" y="3677172"/>
                </a:lnTo>
                <a:lnTo>
                  <a:pt x="5365205" y="3691467"/>
                </a:lnTo>
                <a:lnTo>
                  <a:pt x="5360338" y="3705991"/>
                </a:lnTo>
                <a:lnTo>
                  <a:pt x="5354052" y="3720097"/>
                </a:lnTo>
                <a:lnTo>
                  <a:pt x="5348475" y="3734412"/>
                </a:lnTo>
                <a:lnTo>
                  <a:pt x="5341534" y="3748632"/>
                </a:lnTo>
                <a:lnTo>
                  <a:pt x="5334651" y="3763176"/>
                </a:lnTo>
                <a:lnTo>
                  <a:pt x="5320116" y="3791731"/>
                </a:lnTo>
                <a:lnTo>
                  <a:pt x="5304928" y="3820399"/>
                </a:lnTo>
                <a:lnTo>
                  <a:pt x="5298698" y="3834829"/>
                </a:lnTo>
                <a:lnTo>
                  <a:pt x="5292411" y="3848934"/>
                </a:lnTo>
                <a:lnTo>
                  <a:pt x="5286891" y="3863573"/>
                </a:lnTo>
                <a:lnTo>
                  <a:pt x="5281968" y="3877774"/>
                </a:lnTo>
                <a:lnTo>
                  <a:pt x="5279010" y="3883960"/>
                </a:lnTo>
                <a:lnTo>
                  <a:pt x="5275995" y="3889823"/>
                </a:lnTo>
                <a:lnTo>
                  <a:pt x="5270963" y="3895706"/>
                </a:lnTo>
                <a:lnTo>
                  <a:pt x="5268091" y="3898543"/>
                </a:lnTo>
                <a:lnTo>
                  <a:pt x="5265163" y="3901056"/>
                </a:lnTo>
                <a:lnTo>
                  <a:pt x="5261582" y="3903683"/>
                </a:lnTo>
                <a:lnTo>
                  <a:pt x="5257945" y="3905987"/>
                </a:lnTo>
                <a:lnTo>
                  <a:pt x="5253597" y="3908082"/>
                </a:lnTo>
                <a:lnTo>
                  <a:pt x="5249249" y="3910177"/>
                </a:lnTo>
                <a:lnTo>
                  <a:pt x="5244191" y="3912062"/>
                </a:lnTo>
                <a:lnTo>
                  <a:pt x="5239077" y="3913624"/>
                </a:lnTo>
                <a:lnTo>
                  <a:pt x="5233252" y="3914977"/>
                </a:lnTo>
                <a:lnTo>
                  <a:pt x="5226064" y="3916234"/>
                </a:lnTo>
                <a:lnTo>
                  <a:pt x="5196602" y="3921056"/>
                </a:lnTo>
                <a:lnTo>
                  <a:pt x="5166542" y="3926316"/>
                </a:lnTo>
                <a:lnTo>
                  <a:pt x="5136539" y="3931899"/>
                </a:lnTo>
                <a:lnTo>
                  <a:pt x="5105939" y="3937920"/>
                </a:lnTo>
                <a:lnTo>
                  <a:pt x="5075993" y="3943827"/>
                </a:lnTo>
                <a:lnTo>
                  <a:pt x="5045394" y="3949848"/>
                </a:lnTo>
                <a:lnTo>
                  <a:pt x="5015334" y="3955108"/>
                </a:lnTo>
                <a:lnTo>
                  <a:pt x="4985218" y="3960044"/>
                </a:lnTo>
                <a:lnTo>
                  <a:pt x="4954989" y="3964333"/>
                </a:lnTo>
                <a:lnTo>
                  <a:pt x="4940500" y="3966201"/>
                </a:lnTo>
                <a:lnTo>
                  <a:pt x="4925954" y="3967746"/>
                </a:lnTo>
                <a:lnTo>
                  <a:pt x="4911351" y="3968967"/>
                </a:lnTo>
                <a:lnTo>
                  <a:pt x="4896037" y="3969979"/>
                </a:lnTo>
                <a:lnTo>
                  <a:pt x="4881379" y="3970877"/>
                </a:lnTo>
                <a:lnTo>
                  <a:pt x="4866606" y="3971127"/>
                </a:lnTo>
                <a:lnTo>
                  <a:pt x="4851833" y="3971378"/>
                </a:lnTo>
                <a:lnTo>
                  <a:pt x="4836948" y="3970981"/>
                </a:lnTo>
                <a:lnTo>
                  <a:pt x="4822715" y="3970470"/>
                </a:lnTo>
                <a:lnTo>
                  <a:pt x="4808369" y="3969312"/>
                </a:lnTo>
                <a:lnTo>
                  <a:pt x="4793314" y="3967944"/>
                </a:lnTo>
                <a:lnTo>
                  <a:pt x="4779452" y="3965702"/>
                </a:lnTo>
                <a:lnTo>
                  <a:pt x="4765533" y="3963135"/>
                </a:lnTo>
                <a:lnTo>
                  <a:pt x="4751558" y="3960245"/>
                </a:lnTo>
                <a:lnTo>
                  <a:pt x="4724689" y="3952941"/>
                </a:lnTo>
                <a:lnTo>
                  <a:pt x="4713384" y="3949917"/>
                </a:lnTo>
                <a:lnTo>
                  <a:pt x="4708526" y="3949099"/>
                </a:lnTo>
                <a:lnTo>
                  <a:pt x="4692354" y="3960599"/>
                </a:lnTo>
                <a:lnTo>
                  <a:pt x="4684426" y="3965321"/>
                </a:lnTo>
                <a:lnTo>
                  <a:pt x="4677037" y="3969282"/>
                </a:lnTo>
                <a:lnTo>
                  <a:pt x="4670955" y="3973014"/>
                </a:lnTo>
                <a:lnTo>
                  <a:pt x="4664703" y="3975776"/>
                </a:lnTo>
                <a:lnTo>
                  <a:pt x="4659106" y="3978422"/>
                </a:lnTo>
                <a:lnTo>
                  <a:pt x="4653394" y="3980422"/>
                </a:lnTo>
                <a:lnTo>
                  <a:pt x="4648934" y="3981869"/>
                </a:lnTo>
                <a:lnTo>
                  <a:pt x="4644416" y="3982993"/>
                </a:lnTo>
                <a:lnTo>
                  <a:pt x="4639842" y="3983794"/>
                </a:lnTo>
                <a:lnTo>
                  <a:pt x="4636518" y="3984042"/>
                </a:lnTo>
                <a:lnTo>
                  <a:pt x="4632427" y="3983757"/>
                </a:lnTo>
                <a:lnTo>
                  <a:pt x="4628990" y="3983358"/>
                </a:lnTo>
                <a:lnTo>
                  <a:pt x="4626149" y="3982522"/>
                </a:lnTo>
                <a:lnTo>
                  <a:pt x="4623253" y="3981361"/>
                </a:lnTo>
                <a:lnTo>
                  <a:pt x="4621008" y="3980086"/>
                </a:lnTo>
                <a:lnTo>
                  <a:pt x="4618652" y="3978164"/>
                </a:lnTo>
                <a:lnTo>
                  <a:pt x="4615246" y="3974091"/>
                </a:lnTo>
                <a:lnTo>
                  <a:pt x="4611670" y="3969048"/>
                </a:lnTo>
                <a:lnTo>
                  <a:pt x="4609343" y="3963453"/>
                </a:lnTo>
                <a:lnTo>
                  <a:pt x="4605118" y="3950853"/>
                </a:lnTo>
                <a:lnTo>
                  <a:pt x="4601490" y="3937815"/>
                </a:lnTo>
                <a:lnTo>
                  <a:pt x="4573654" y="3932681"/>
                </a:lnTo>
                <a:lnTo>
                  <a:pt x="4559734" y="3930115"/>
                </a:lnTo>
                <a:lnTo>
                  <a:pt x="4546412" y="3927110"/>
                </a:lnTo>
                <a:lnTo>
                  <a:pt x="4533091" y="3924105"/>
                </a:lnTo>
                <a:lnTo>
                  <a:pt x="4521020" y="3920548"/>
                </a:lnTo>
                <a:lnTo>
                  <a:pt x="4508948" y="3916992"/>
                </a:lnTo>
                <a:lnTo>
                  <a:pt x="4498781" y="3912768"/>
                </a:lnTo>
                <a:lnTo>
                  <a:pt x="4489806" y="3907669"/>
                </a:lnTo>
                <a:lnTo>
                  <a:pt x="4485319" y="3905119"/>
                </a:lnTo>
                <a:lnTo>
                  <a:pt x="4481486" y="3902455"/>
                </a:lnTo>
                <a:lnTo>
                  <a:pt x="4478305" y="3899676"/>
                </a:lnTo>
                <a:lnTo>
                  <a:pt x="4475070" y="3896575"/>
                </a:lnTo>
                <a:lnTo>
                  <a:pt x="4472485" y="3893358"/>
                </a:lnTo>
                <a:lnTo>
                  <a:pt x="4469846" y="3889818"/>
                </a:lnTo>
                <a:lnTo>
                  <a:pt x="4468513" y="3886050"/>
                </a:lnTo>
                <a:lnTo>
                  <a:pt x="4467123" y="3881958"/>
                </a:lnTo>
                <a:lnTo>
                  <a:pt x="4465735" y="3877866"/>
                </a:lnTo>
                <a:lnTo>
                  <a:pt x="4465651" y="3873545"/>
                </a:lnTo>
                <a:lnTo>
                  <a:pt x="4465570" y="3869224"/>
                </a:lnTo>
                <a:lnTo>
                  <a:pt x="4466084" y="3864465"/>
                </a:lnTo>
                <a:lnTo>
                  <a:pt x="4467195" y="3859269"/>
                </a:lnTo>
                <a:lnTo>
                  <a:pt x="4468902" y="3853635"/>
                </a:lnTo>
                <a:lnTo>
                  <a:pt x="4451179" y="3802379"/>
                </a:lnTo>
                <a:lnTo>
                  <a:pt x="4434186" y="3763000"/>
                </a:lnTo>
                <a:lnTo>
                  <a:pt x="4425335" y="3743206"/>
                </a:lnTo>
                <a:lnTo>
                  <a:pt x="4417791" y="3723184"/>
                </a:lnTo>
                <a:lnTo>
                  <a:pt x="4410303" y="3703485"/>
                </a:lnTo>
                <a:lnTo>
                  <a:pt x="4404066" y="3683233"/>
                </a:lnTo>
                <a:lnTo>
                  <a:pt x="4397828" y="3662982"/>
                </a:lnTo>
                <a:lnTo>
                  <a:pt x="4392244" y="3642617"/>
                </a:lnTo>
                <a:lnTo>
                  <a:pt x="4387968" y="3622022"/>
                </a:lnTo>
                <a:lnTo>
                  <a:pt x="4383747" y="3601752"/>
                </a:lnTo>
                <a:lnTo>
                  <a:pt x="4380777" y="3580928"/>
                </a:lnTo>
                <a:lnTo>
                  <a:pt x="4379115" y="3559877"/>
                </a:lnTo>
                <a:lnTo>
                  <a:pt x="4378104" y="3538711"/>
                </a:lnTo>
                <a:lnTo>
                  <a:pt x="4378459" y="3517640"/>
                </a:lnTo>
                <a:lnTo>
                  <a:pt x="4380062" y="3496017"/>
                </a:lnTo>
                <a:lnTo>
                  <a:pt x="4383627" y="3474050"/>
                </a:lnTo>
                <a:lnTo>
                  <a:pt x="4383828" y="3471347"/>
                </a:lnTo>
                <a:lnTo>
                  <a:pt x="4383431" y="3469082"/>
                </a:lnTo>
                <a:lnTo>
                  <a:pt x="4382979" y="3466494"/>
                </a:lnTo>
                <a:lnTo>
                  <a:pt x="4381928" y="3464343"/>
                </a:lnTo>
                <a:lnTo>
                  <a:pt x="4377812" y="3460061"/>
                </a:lnTo>
                <a:lnTo>
                  <a:pt x="4373752" y="3456103"/>
                </a:lnTo>
                <a:lnTo>
                  <a:pt x="4369096" y="3452583"/>
                </a:lnTo>
                <a:lnTo>
                  <a:pt x="4363785" y="3449176"/>
                </a:lnTo>
                <a:lnTo>
                  <a:pt x="4353165" y="3442364"/>
                </a:lnTo>
                <a:lnTo>
                  <a:pt x="4348507" y="3438844"/>
                </a:lnTo>
                <a:lnTo>
                  <a:pt x="4344447" y="3434886"/>
                </a:lnTo>
                <a:lnTo>
                  <a:pt x="4341098" y="3431137"/>
                </a:lnTo>
                <a:lnTo>
                  <a:pt x="4339708" y="3427045"/>
                </a:lnTo>
                <a:lnTo>
                  <a:pt x="4339311" y="3424780"/>
                </a:lnTo>
                <a:lnTo>
                  <a:pt x="4339569" y="3422400"/>
                </a:lnTo>
                <a:lnTo>
                  <a:pt x="4340480" y="3419906"/>
                </a:lnTo>
                <a:lnTo>
                  <a:pt x="4341390" y="3417413"/>
                </a:lnTo>
                <a:lnTo>
                  <a:pt x="4342955" y="3414805"/>
                </a:lnTo>
                <a:lnTo>
                  <a:pt x="4345172" y="3412082"/>
                </a:lnTo>
                <a:lnTo>
                  <a:pt x="4348583" y="3408484"/>
                </a:lnTo>
                <a:lnTo>
                  <a:pt x="4352108" y="3405533"/>
                </a:lnTo>
                <a:lnTo>
                  <a:pt x="4349040" y="3403402"/>
                </a:lnTo>
                <a:lnTo>
                  <a:pt x="4346628" y="3401157"/>
                </a:lnTo>
                <a:lnTo>
                  <a:pt x="4344867" y="3398797"/>
                </a:lnTo>
                <a:lnTo>
                  <a:pt x="4343762" y="3396322"/>
                </a:lnTo>
                <a:lnTo>
                  <a:pt x="4342259" y="3391583"/>
                </a:lnTo>
                <a:lnTo>
                  <a:pt x="4342063" y="3386615"/>
                </a:lnTo>
                <a:lnTo>
                  <a:pt x="4335765" y="3373711"/>
                </a:lnTo>
                <a:lnTo>
                  <a:pt x="4330829" y="3360902"/>
                </a:lnTo>
                <a:lnTo>
                  <a:pt x="4325837" y="3347770"/>
                </a:lnTo>
                <a:lnTo>
                  <a:pt x="4322152" y="3334408"/>
                </a:lnTo>
                <a:lnTo>
                  <a:pt x="4318468" y="3321047"/>
                </a:lnTo>
                <a:lnTo>
                  <a:pt x="4315492" y="3307895"/>
                </a:lnTo>
                <a:lnTo>
                  <a:pt x="4310736" y="3280715"/>
                </a:lnTo>
                <a:lnTo>
                  <a:pt x="4301878" y="3226240"/>
                </a:lnTo>
                <a:lnTo>
                  <a:pt x="4296468" y="3199174"/>
                </a:lnTo>
                <a:lnTo>
                  <a:pt x="4293494" y="3186022"/>
                </a:lnTo>
                <a:lnTo>
                  <a:pt x="4290463" y="3172547"/>
                </a:lnTo>
                <a:lnTo>
                  <a:pt x="4287859" y="3157662"/>
                </a:lnTo>
                <a:lnTo>
                  <a:pt x="4274292" y="3091673"/>
                </a:lnTo>
                <a:lnTo>
                  <a:pt x="4266556" y="3059012"/>
                </a:lnTo>
                <a:lnTo>
                  <a:pt x="4262419" y="3043061"/>
                </a:lnTo>
                <a:lnTo>
                  <a:pt x="4258225" y="3026788"/>
                </a:lnTo>
                <a:lnTo>
                  <a:pt x="4256551" y="3021078"/>
                </a:lnTo>
                <a:lnTo>
                  <a:pt x="4255588" y="3015578"/>
                </a:lnTo>
                <a:lnTo>
                  <a:pt x="4255223" y="3009639"/>
                </a:lnTo>
                <a:lnTo>
                  <a:pt x="4255682" y="3004556"/>
                </a:lnTo>
                <a:lnTo>
                  <a:pt x="4256849" y="2999684"/>
                </a:lnTo>
                <a:lnTo>
                  <a:pt x="4258726" y="2995020"/>
                </a:lnTo>
                <a:lnTo>
                  <a:pt x="4261968" y="2990451"/>
                </a:lnTo>
                <a:lnTo>
                  <a:pt x="4265322" y="2986529"/>
                </a:lnTo>
                <a:lnTo>
                  <a:pt x="4270581" y="2981941"/>
                </a:lnTo>
                <a:lnTo>
                  <a:pt x="4276009" y="2978323"/>
                </a:lnTo>
                <a:lnTo>
                  <a:pt x="4282801" y="2974800"/>
                </a:lnTo>
                <a:lnTo>
                  <a:pt x="4291013" y="2971696"/>
                </a:lnTo>
                <a:lnTo>
                  <a:pt x="4300589" y="2968686"/>
                </a:lnTo>
                <a:lnTo>
                  <a:pt x="4311527" y="2965772"/>
                </a:lnTo>
                <a:lnTo>
                  <a:pt x="4323233" y="2963390"/>
                </a:lnTo>
                <a:lnTo>
                  <a:pt x="4336359" y="2961427"/>
                </a:lnTo>
                <a:lnTo>
                  <a:pt x="4308805" y="2957912"/>
                </a:lnTo>
                <a:lnTo>
                  <a:pt x="4299600" y="2959189"/>
                </a:lnTo>
                <a:lnTo>
                  <a:pt x="4291048" y="2960352"/>
                </a:lnTo>
                <a:lnTo>
                  <a:pt x="4283747" y="2960962"/>
                </a:lnTo>
                <a:lnTo>
                  <a:pt x="4277098" y="2961459"/>
                </a:lnTo>
                <a:lnTo>
                  <a:pt x="4271048" y="2961517"/>
                </a:lnTo>
                <a:lnTo>
                  <a:pt x="4265651" y="2961461"/>
                </a:lnTo>
                <a:lnTo>
                  <a:pt x="4261503" y="2960853"/>
                </a:lnTo>
                <a:lnTo>
                  <a:pt x="4257299" y="2959921"/>
                </a:lnTo>
                <a:lnTo>
                  <a:pt x="4254402" y="2958761"/>
                </a:lnTo>
                <a:lnTo>
                  <a:pt x="4251449" y="2957276"/>
                </a:lnTo>
                <a:lnTo>
                  <a:pt x="4249205" y="2956001"/>
                </a:lnTo>
                <a:lnTo>
                  <a:pt x="4246906" y="2954403"/>
                </a:lnTo>
                <a:lnTo>
                  <a:pt x="4245912" y="2952576"/>
                </a:lnTo>
                <a:lnTo>
                  <a:pt x="4244862" y="2950425"/>
                </a:lnTo>
                <a:lnTo>
                  <a:pt x="4243472" y="2946333"/>
                </a:lnTo>
                <a:lnTo>
                  <a:pt x="4243277" y="2941365"/>
                </a:lnTo>
                <a:lnTo>
                  <a:pt x="4243791" y="2936606"/>
                </a:lnTo>
                <a:lnTo>
                  <a:pt x="4245247" y="2925680"/>
                </a:lnTo>
                <a:lnTo>
                  <a:pt x="4245761" y="2920922"/>
                </a:lnTo>
                <a:lnTo>
                  <a:pt x="4245566" y="2915954"/>
                </a:lnTo>
                <a:lnTo>
                  <a:pt x="4244175" y="2911862"/>
                </a:lnTo>
                <a:lnTo>
                  <a:pt x="4243126" y="2909711"/>
                </a:lnTo>
                <a:lnTo>
                  <a:pt x="4242134" y="2907884"/>
                </a:lnTo>
                <a:lnTo>
                  <a:pt x="4231752" y="2879354"/>
                </a:lnTo>
                <a:lnTo>
                  <a:pt x="4224704" y="2885256"/>
                </a:lnTo>
                <a:lnTo>
                  <a:pt x="4216945" y="2890949"/>
                </a:lnTo>
                <a:lnTo>
                  <a:pt x="4211204" y="2896622"/>
                </a:lnTo>
                <a:lnTo>
                  <a:pt x="4206115" y="2902181"/>
                </a:lnTo>
                <a:lnTo>
                  <a:pt x="4201025" y="2907740"/>
                </a:lnTo>
                <a:lnTo>
                  <a:pt x="4196647" y="2913509"/>
                </a:lnTo>
                <a:lnTo>
                  <a:pt x="4192979" y="2919486"/>
                </a:lnTo>
                <a:lnTo>
                  <a:pt x="4189907" y="2925026"/>
                </a:lnTo>
                <a:lnTo>
                  <a:pt x="4186836" y="2930565"/>
                </a:lnTo>
                <a:lnTo>
                  <a:pt x="4184475" y="2936314"/>
                </a:lnTo>
                <a:lnTo>
                  <a:pt x="4180405" y="2947697"/>
                </a:lnTo>
                <a:lnTo>
                  <a:pt x="4177045" y="2959290"/>
                </a:lnTo>
                <a:lnTo>
                  <a:pt x="4174283" y="2970445"/>
                </a:lnTo>
                <a:lnTo>
                  <a:pt x="4170888" y="2993382"/>
                </a:lnTo>
                <a:lnTo>
                  <a:pt x="4168836" y="3004746"/>
                </a:lnTo>
                <a:lnTo>
                  <a:pt x="4166130" y="3016224"/>
                </a:lnTo>
                <a:lnTo>
                  <a:pt x="4162714" y="3027493"/>
                </a:lnTo>
                <a:lnTo>
                  <a:pt x="4157991" y="3038991"/>
                </a:lnTo>
                <a:lnTo>
                  <a:pt x="4154919" y="3044531"/>
                </a:lnTo>
                <a:lnTo>
                  <a:pt x="4151195" y="3050184"/>
                </a:lnTo>
                <a:lnTo>
                  <a:pt x="4147470" y="3055838"/>
                </a:lnTo>
                <a:lnTo>
                  <a:pt x="4142494" y="3062045"/>
                </a:lnTo>
                <a:lnTo>
                  <a:pt x="4141609" y="3068536"/>
                </a:lnTo>
                <a:lnTo>
                  <a:pt x="4140072" y="3075141"/>
                </a:lnTo>
                <a:lnTo>
                  <a:pt x="4137880" y="3081860"/>
                </a:lnTo>
                <a:lnTo>
                  <a:pt x="4134978" y="3088371"/>
                </a:lnTo>
                <a:lnTo>
                  <a:pt x="4132133" y="3095204"/>
                </a:lnTo>
                <a:lnTo>
                  <a:pt x="4128521" y="3101506"/>
                </a:lnTo>
                <a:lnTo>
                  <a:pt x="4124256" y="3107921"/>
                </a:lnTo>
                <a:lnTo>
                  <a:pt x="4119991" y="3114337"/>
                </a:lnTo>
                <a:lnTo>
                  <a:pt x="4115072" y="3120867"/>
                </a:lnTo>
                <a:lnTo>
                  <a:pt x="4110154" y="3127396"/>
                </a:lnTo>
                <a:lnTo>
                  <a:pt x="4097589" y="3140266"/>
                </a:lnTo>
                <a:lnTo>
                  <a:pt x="4084967" y="3152812"/>
                </a:lnTo>
                <a:lnTo>
                  <a:pt x="4071040" y="3165587"/>
                </a:lnTo>
                <a:lnTo>
                  <a:pt x="4062941" y="3169339"/>
                </a:lnTo>
                <a:lnTo>
                  <a:pt x="4055439" y="3172652"/>
                </a:lnTo>
                <a:lnTo>
                  <a:pt x="4046574" y="3175871"/>
                </a:lnTo>
                <a:lnTo>
                  <a:pt x="4038306" y="3178652"/>
                </a:lnTo>
                <a:lnTo>
                  <a:pt x="4029980" y="3181108"/>
                </a:lnTo>
                <a:lnTo>
                  <a:pt x="4022309" y="3183451"/>
                </a:lnTo>
                <a:lnTo>
                  <a:pt x="4013927" y="3185585"/>
                </a:lnTo>
                <a:lnTo>
                  <a:pt x="4005488" y="3187395"/>
                </a:lnTo>
                <a:lnTo>
                  <a:pt x="3988554" y="3190691"/>
                </a:lnTo>
                <a:lnTo>
                  <a:pt x="3972161" y="3193226"/>
                </a:lnTo>
                <a:lnTo>
                  <a:pt x="3955654" y="3195114"/>
                </a:lnTo>
                <a:lnTo>
                  <a:pt x="3938494" y="3197116"/>
                </a:lnTo>
                <a:lnTo>
                  <a:pt x="3921875" y="3198357"/>
                </a:lnTo>
                <a:lnTo>
                  <a:pt x="3904545" y="3199389"/>
                </a:lnTo>
                <a:lnTo>
                  <a:pt x="3870596" y="3201661"/>
                </a:lnTo>
                <a:lnTo>
                  <a:pt x="3853976" y="3202901"/>
                </a:lnTo>
                <a:lnTo>
                  <a:pt x="3836759" y="3204580"/>
                </a:lnTo>
                <a:lnTo>
                  <a:pt x="3820252" y="3206468"/>
                </a:lnTo>
                <a:lnTo>
                  <a:pt x="3803206" y="3209117"/>
                </a:lnTo>
                <a:lnTo>
                  <a:pt x="3786386" y="3213060"/>
                </a:lnTo>
                <a:lnTo>
                  <a:pt x="3768855" y="3216795"/>
                </a:lnTo>
                <a:lnTo>
                  <a:pt x="3751212" y="3219882"/>
                </a:lnTo>
                <a:lnTo>
                  <a:pt x="3733512" y="3222646"/>
                </a:lnTo>
                <a:lnTo>
                  <a:pt x="3714391" y="3224991"/>
                </a:lnTo>
                <a:lnTo>
                  <a:pt x="3695868" y="3226898"/>
                </a:lnTo>
                <a:lnTo>
                  <a:pt x="3677942" y="3228368"/>
                </a:lnTo>
                <a:lnTo>
                  <a:pt x="3658594" y="3229419"/>
                </a:lnTo>
                <a:lnTo>
                  <a:pt x="3639788" y="3229708"/>
                </a:lnTo>
                <a:lnTo>
                  <a:pt x="3620328" y="3230111"/>
                </a:lnTo>
                <a:lnTo>
                  <a:pt x="3602118" y="3229963"/>
                </a:lnTo>
                <a:lnTo>
                  <a:pt x="3583851" y="3229491"/>
                </a:lnTo>
                <a:lnTo>
                  <a:pt x="3564875" y="3228810"/>
                </a:lnTo>
                <a:lnTo>
                  <a:pt x="3546496" y="3227690"/>
                </a:lnTo>
                <a:lnTo>
                  <a:pt x="3528712" y="3226133"/>
                </a:lnTo>
                <a:lnTo>
                  <a:pt x="3511414" y="3223491"/>
                </a:lnTo>
                <a:lnTo>
                  <a:pt x="3493517" y="3221287"/>
                </a:lnTo>
                <a:lnTo>
                  <a:pt x="3476274" y="3218968"/>
                </a:lnTo>
                <a:lnTo>
                  <a:pt x="3459573" y="3215888"/>
                </a:lnTo>
                <a:lnTo>
                  <a:pt x="3443524" y="3212694"/>
                </a:lnTo>
                <a:lnTo>
                  <a:pt x="3427362" y="3208852"/>
                </a:lnTo>
                <a:lnTo>
                  <a:pt x="3412507" y="3204782"/>
                </a:lnTo>
                <a:lnTo>
                  <a:pt x="3398305" y="3200597"/>
                </a:lnTo>
                <a:lnTo>
                  <a:pt x="3384047" y="3196089"/>
                </a:lnTo>
                <a:lnTo>
                  <a:pt x="3370982" y="3190705"/>
                </a:lnTo>
                <a:lnTo>
                  <a:pt x="3358628" y="3185530"/>
                </a:lnTo>
                <a:lnTo>
                  <a:pt x="3346927" y="3180241"/>
                </a:lnTo>
                <a:lnTo>
                  <a:pt x="3335766" y="3174190"/>
                </a:lnTo>
                <a:lnTo>
                  <a:pt x="3325969" y="3168234"/>
                </a:lnTo>
                <a:lnTo>
                  <a:pt x="3317421" y="3161727"/>
                </a:lnTo>
                <a:lnTo>
                  <a:pt x="3309528" y="3155104"/>
                </a:lnTo>
                <a:lnTo>
                  <a:pt x="3302232" y="3148044"/>
                </a:lnTo>
                <a:lnTo>
                  <a:pt x="3297858" y="3146141"/>
                </a:lnTo>
                <a:lnTo>
                  <a:pt x="3294734" y="3143686"/>
                </a:lnTo>
                <a:lnTo>
                  <a:pt x="3293572" y="3140889"/>
                </a:lnTo>
                <a:lnTo>
                  <a:pt x="3293659" y="3137539"/>
                </a:lnTo>
                <a:lnTo>
                  <a:pt x="3287041" y="3134361"/>
                </a:lnTo>
                <a:lnTo>
                  <a:pt x="3280964" y="3130423"/>
                </a:lnTo>
                <a:lnTo>
                  <a:pt x="3276194" y="3126255"/>
                </a:lnTo>
                <a:lnTo>
                  <a:pt x="3272021" y="3121649"/>
                </a:lnTo>
                <a:lnTo>
                  <a:pt x="3268501" y="3116930"/>
                </a:lnTo>
                <a:lnTo>
                  <a:pt x="3266289" y="3111981"/>
                </a:lnTo>
                <a:lnTo>
                  <a:pt x="3261636" y="3100790"/>
                </a:lnTo>
                <a:lnTo>
                  <a:pt x="3256984" y="3089599"/>
                </a:lnTo>
                <a:lnTo>
                  <a:pt x="3254545" y="3083356"/>
                </a:lnTo>
                <a:lnTo>
                  <a:pt x="3251395" y="3076904"/>
                </a:lnTo>
                <a:lnTo>
                  <a:pt x="3247650" y="3070890"/>
                </a:lnTo>
                <a:lnTo>
                  <a:pt x="3243193" y="3064667"/>
                </a:lnTo>
                <a:lnTo>
                  <a:pt x="3237430" y="3058672"/>
                </a:lnTo>
                <a:lnTo>
                  <a:pt x="3230843" y="3051821"/>
                </a:lnTo>
                <a:lnTo>
                  <a:pt x="3225946" y="3070019"/>
                </a:lnTo>
                <a:lnTo>
                  <a:pt x="3221645" y="3087779"/>
                </a:lnTo>
                <a:lnTo>
                  <a:pt x="3212874" y="3122328"/>
                </a:lnTo>
                <a:lnTo>
                  <a:pt x="3205240" y="3155678"/>
                </a:lnTo>
                <a:lnTo>
                  <a:pt x="3198090" y="3187942"/>
                </a:lnTo>
                <a:lnTo>
                  <a:pt x="3194159" y="3203970"/>
                </a:lnTo>
                <a:lnTo>
                  <a:pt x="3189519" y="3219788"/>
                </a:lnTo>
                <a:lnTo>
                  <a:pt x="3184225" y="3235721"/>
                </a:lnTo>
                <a:lnTo>
                  <a:pt x="3178222" y="3251445"/>
                </a:lnTo>
                <a:lnTo>
                  <a:pt x="3172161" y="3266845"/>
                </a:lnTo>
                <a:lnTo>
                  <a:pt x="3165447" y="3282359"/>
                </a:lnTo>
                <a:lnTo>
                  <a:pt x="3157426" y="3298102"/>
                </a:lnTo>
                <a:lnTo>
                  <a:pt x="3148638" y="3313313"/>
                </a:lnTo>
                <a:lnTo>
                  <a:pt x="3051113" y="3633509"/>
                </a:lnTo>
                <a:lnTo>
                  <a:pt x="3051767" y="3633395"/>
                </a:lnTo>
                <a:lnTo>
                  <a:pt x="3051021" y="3644531"/>
                </a:lnTo>
                <a:lnTo>
                  <a:pt x="3050275" y="3655666"/>
                </a:lnTo>
                <a:lnTo>
                  <a:pt x="3046768" y="3677956"/>
                </a:lnTo>
                <a:lnTo>
                  <a:pt x="3041953" y="3700474"/>
                </a:lnTo>
                <a:lnTo>
                  <a:pt x="3035718" y="3722574"/>
                </a:lnTo>
                <a:lnTo>
                  <a:pt x="3028829" y="3744789"/>
                </a:lnTo>
                <a:lnTo>
                  <a:pt x="3020634" y="3767232"/>
                </a:lnTo>
                <a:lnTo>
                  <a:pt x="3011075" y="3789580"/>
                </a:lnTo>
                <a:lnTo>
                  <a:pt x="3000152" y="3811834"/>
                </a:lnTo>
                <a:lnTo>
                  <a:pt x="2989229" y="3834087"/>
                </a:lnTo>
                <a:lnTo>
                  <a:pt x="2977653" y="3856455"/>
                </a:lnTo>
                <a:lnTo>
                  <a:pt x="2964771" y="3879051"/>
                </a:lnTo>
                <a:lnTo>
                  <a:pt x="2951831" y="3901324"/>
                </a:lnTo>
                <a:lnTo>
                  <a:pt x="2924701" y="3946422"/>
                </a:lnTo>
                <a:lnTo>
                  <a:pt x="2896151" y="3991102"/>
                </a:lnTo>
                <a:lnTo>
                  <a:pt x="2893507" y="3995232"/>
                </a:lnTo>
                <a:lnTo>
                  <a:pt x="2890209" y="3999478"/>
                </a:lnTo>
                <a:lnTo>
                  <a:pt x="2886684" y="4002429"/>
                </a:lnTo>
                <a:lnTo>
                  <a:pt x="2883757" y="4004942"/>
                </a:lnTo>
                <a:lnTo>
                  <a:pt x="2880119" y="4007246"/>
                </a:lnTo>
                <a:lnTo>
                  <a:pt x="2875062" y="4009132"/>
                </a:lnTo>
                <a:lnTo>
                  <a:pt x="2871253" y="4010465"/>
                </a:lnTo>
                <a:lnTo>
                  <a:pt x="2867390" y="4011474"/>
                </a:lnTo>
                <a:lnTo>
                  <a:pt x="2863526" y="4012484"/>
                </a:lnTo>
                <a:lnTo>
                  <a:pt x="2858951" y="4013284"/>
                </a:lnTo>
                <a:lnTo>
                  <a:pt x="2850343" y="4014124"/>
                </a:lnTo>
                <a:lnTo>
                  <a:pt x="2840428" y="4015192"/>
                </a:lnTo>
                <a:lnTo>
                  <a:pt x="2831222" y="4016469"/>
                </a:lnTo>
                <a:lnTo>
                  <a:pt x="2788150" y="4024339"/>
                </a:lnTo>
                <a:lnTo>
                  <a:pt x="2745789" y="4032418"/>
                </a:lnTo>
                <a:lnTo>
                  <a:pt x="2661064" y="4048577"/>
                </a:lnTo>
                <a:lnTo>
                  <a:pt x="2623447" y="4056826"/>
                </a:lnTo>
                <a:lnTo>
                  <a:pt x="2604012" y="4061227"/>
                </a:lnTo>
                <a:lnTo>
                  <a:pt x="2585231" y="4065514"/>
                </a:lnTo>
                <a:lnTo>
                  <a:pt x="2566338" y="4069153"/>
                </a:lnTo>
                <a:lnTo>
                  <a:pt x="2547386" y="4072469"/>
                </a:lnTo>
                <a:lnTo>
                  <a:pt x="2529687" y="4075233"/>
                </a:lnTo>
                <a:lnTo>
                  <a:pt x="2511816" y="4077026"/>
                </a:lnTo>
                <a:lnTo>
                  <a:pt x="2502555" y="4077979"/>
                </a:lnTo>
                <a:lnTo>
                  <a:pt x="2493834" y="4078171"/>
                </a:lnTo>
                <a:lnTo>
                  <a:pt x="2485111" y="4078364"/>
                </a:lnTo>
                <a:lnTo>
                  <a:pt x="2477044" y="4078442"/>
                </a:lnTo>
                <a:lnTo>
                  <a:pt x="2468209" y="4077987"/>
                </a:lnTo>
                <a:lnTo>
                  <a:pt x="2460028" y="4077417"/>
                </a:lnTo>
                <a:lnTo>
                  <a:pt x="2452444" y="4076410"/>
                </a:lnTo>
                <a:lnTo>
                  <a:pt x="2444149" y="4075193"/>
                </a:lnTo>
                <a:lnTo>
                  <a:pt x="2436394" y="4073216"/>
                </a:lnTo>
                <a:lnTo>
                  <a:pt x="2428640" y="4071238"/>
                </a:lnTo>
                <a:lnTo>
                  <a:pt x="2421483" y="4068822"/>
                </a:lnTo>
                <a:lnTo>
                  <a:pt x="2414268" y="4066082"/>
                </a:lnTo>
                <a:lnTo>
                  <a:pt x="2406997" y="4063019"/>
                </a:lnTo>
                <a:lnTo>
                  <a:pt x="2400268" y="4059195"/>
                </a:lnTo>
                <a:lnTo>
                  <a:pt x="2393424" y="4054723"/>
                </a:lnTo>
                <a:lnTo>
                  <a:pt x="2386637" y="4050575"/>
                </a:lnTo>
                <a:lnTo>
                  <a:pt x="2381410" y="4051490"/>
                </a:lnTo>
                <a:lnTo>
                  <a:pt x="2375641" y="4053166"/>
                </a:lnTo>
                <a:lnTo>
                  <a:pt x="2370527" y="4054728"/>
                </a:lnTo>
                <a:lnTo>
                  <a:pt x="2364815" y="4056728"/>
                </a:lnTo>
                <a:lnTo>
                  <a:pt x="2354756" y="4060822"/>
                </a:lnTo>
                <a:lnTo>
                  <a:pt x="2344810" y="4065563"/>
                </a:lnTo>
                <a:lnTo>
                  <a:pt x="2334268" y="4070743"/>
                </a:lnTo>
                <a:lnTo>
                  <a:pt x="2325032" y="4075694"/>
                </a:lnTo>
                <a:lnTo>
                  <a:pt x="2315143" y="4080759"/>
                </a:lnTo>
                <a:lnTo>
                  <a:pt x="2305196" y="4085501"/>
                </a:lnTo>
                <a:lnTo>
                  <a:pt x="2295194" y="4089919"/>
                </a:lnTo>
                <a:lnTo>
                  <a:pt x="2284481" y="4094128"/>
                </a:lnTo>
                <a:lnTo>
                  <a:pt x="2278714" y="4095804"/>
                </a:lnTo>
                <a:lnTo>
                  <a:pt x="2273599" y="4097366"/>
                </a:lnTo>
                <a:lnTo>
                  <a:pt x="2267774" y="4098718"/>
                </a:lnTo>
                <a:lnTo>
                  <a:pt x="2262603" y="4099957"/>
                </a:lnTo>
                <a:lnTo>
                  <a:pt x="2256665" y="4100662"/>
                </a:lnTo>
                <a:lnTo>
                  <a:pt x="2250728" y="4101368"/>
                </a:lnTo>
                <a:lnTo>
                  <a:pt x="2244733" y="4101750"/>
                </a:lnTo>
                <a:lnTo>
                  <a:pt x="2238028" y="4101922"/>
                </a:lnTo>
                <a:lnTo>
                  <a:pt x="2231268" y="4101771"/>
                </a:lnTo>
                <a:lnTo>
                  <a:pt x="2224394" y="4100973"/>
                </a:lnTo>
                <a:lnTo>
                  <a:pt x="2217519" y="4100175"/>
                </a:lnTo>
                <a:lnTo>
                  <a:pt x="2210532" y="4098730"/>
                </a:lnTo>
                <a:lnTo>
                  <a:pt x="2201948" y="4103566"/>
                </a:lnTo>
                <a:lnTo>
                  <a:pt x="2192713" y="4108517"/>
                </a:lnTo>
                <a:lnTo>
                  <a:pt x="2188421" y="4110936"/>
                </a:lnTo>
                <a:lnTo>
                  <a:pt x="2184841" y="4113563"/>
                </a:lnTo>
                <a:lnTo>
                  <a:pt x="2181913" y="4116076"/>
                </a:lnTo>
                <a:lnTo>
                  <a:pt x="2180292" y="4118360"/>
                </a:lnTo>
                <a:lnTo>
                  <a:pt x="2165789" y="4143242"/>
                </a:lnTo>
                <a:lnTo>
                  <a:pt x="2152736" y="4164867"/>
                </a:lnTo>
                <a:lnTo>
                  <a:pt x="2141247" y="4183885"/>
                </a:lnTo>
                <a:lnTo>
                  <a:pt x="2129249" y="4199990"/>
                </a:lnTo>
                <a:lnTo>
                  <a:pt x="2123790" y="4207282"/>
                </a:lnTo>
                <a:lnTo>
                  <a:pt x="2118218" y="4213926"/>
                </a:lnTo>
                <a:lnTo>
                  <a:pt x="2112646" y="4220570"/>
                </a:lnTo>
                <a:lnTo>
                  <a:pt x="2106250" y="4226358"/>
                </a:lnTo>
                <a:lnTo>
                  <a:pt x="2099797" y="4231822"/>
                </a:lnTo>
                <a:lnTo>
                  <a:pt x="2093232" y="4236639"/>
                </a:lnTo>
                <a:lnTo>
                  <a:pt x="2085304" y="4241361"/>
                </a:lnTo>
                <a:lnTo>
                  <a:pt x="2077972" y="4245646"/>
                </a:lnTo>
                <a:lnTo>
                  <a:pt x="2069930" y="4249720"/>
                </a:lnTo>
                <a:lnTo>
                  <a:pt x="2061888" y="4253795"/>
                </a:lnTo>
                <a:lnTo>
                  <a:pt x="2052425" y="4257452"/>
                </a:lnTo>
                <a:lnTo>
                  <a:pt x="2042849" y="4260461"/>
                </a:lnTo>
                <a:lnTo>
                  <a:pt x="2031314" y="4263814"/>
                </a:lnTo>
                <a:lnTo>
                  <a:pt x="2019721" y="4266843"/>
                </a:lnTo>
                <a:lnTo>
                  <a:pt x="2007475" y="4269986"/>
                </a:lnTo>
                <a:lnTo>
                  <a:pt x="1994462" y="4272597"/>
                </a:lnTo>
                <a:lnTo>
                  <a:pt x="1979489" y="4275550"/>
                </a:lnTo>
                <a:lnTo>
                  <a:pt x="1964516" y="4278503"/>
                </a:lnTo>
                <a:lnTo>
                  <a:pt x="1929826" y="4284240"/>
                </a:lnTo>
                <a:lnTo>
                  <a:pt x="1890505" y="4290453"/>
                </a:lnTo>
                <a:lnTo>
                  <a:pt x="1845956" y="4297581"/>
                </a:lnTo>
                <a:lnTo>
                  <a:pt x="1811492" y="4304612"/>
                </a:lnTo>
                <a:lnTo>
                  <a:pt x="1794558" y="4307908"/>
                </a:lnTo>
                <a:lnTo>
                  <a:pt x="1777569" y="4310881"/>
                </a:lnTo>
                <a:lnTo>
                  <a:pt x="1759925" y="4313968"/>
                </a:lnTo>
                <a:lnTo>
                  <a:pt x="1743475" y="4316180"/>
                </a:lnTo>
                <a:lnTo>
                  <a:pt x="1727025" y="4318391"/>
                </a:lnTo>
                <a:lnTo>
                  <a:pt x="1710461" y="4319955"/>
                </a:lnTo>
                <a:lnTo>
                  <a:pt x="1694439" y="4320758"/>
                </a:lnTo>
                <a:lnTo>
                  <a:pt x="1678359" y="4321237"/>
                </a:lnTo>
                <a:lnTo>
                  <a:pt x="1662053" y="4320422"/>
                </a:lnTo>
                <a:lnTo>
                  <a:pt x="1646401" y="4319493"/>
                </a:lnTo>
                <a:lnTo>
                  <a:pt x="1631288" y="4317802"/>
                </a:lnTo>
                <a:lnTo>
                  <a:pt x="1623648" y="4316471"/>
                </a:lnTo>
                <a:lnTo>
                  <a:pt x="1616660" y="4315025"/>
                </a:lnTo>
                <a:lnTo>
                  <a:pt x="1608963" y="4313371"/>
                </a:lnTo>
                <a:lnTo>
                  <a:pt x="1601208" y="4311393"/>
                </a:lnTo>
                <a:lnTo>
                  <a:pt x="1594107" y="4309301"/>
                </a:lnTo>
                <a:lnTo>
                  <a:pt x="1586893" y="4306561"/>
                </a:lnTo>
                <a:lnTo>
                  <a:pt x="1581866" y="4304774"/>
                </a:lnTo>
                <a:lnTo>
                  <a:pt x="1576355" y="4304070"/>
                </a:lnTo>
                <a:lnTo>
                  <a:pt x="1571498" y="4303253"/>
                </a:lnTo>
                <a:lnTo>
                  <a:pt x="1566810" y="4303406"/>
                </a:lnTo>
                <a:lnTo>
                  <a:pt x="1562122" y="4303559"/>
                </a:lnTo>
                <a:lnTo>
                  <a:pt x="1556895" y="4304474"/>
                </a:lnTo>
                <a:lnTo>
                  <a:pt x="1552320" y="4305274"/>
                </a:lnTo>
                <a:lnTo>
                  <a:pt x="1546553" y="4306951"/>
                </a:lnTo>
                <a:lnTo>
                  <a:pt x="1542092" y="4308398"/>
                </a:lnTo>
                <a:lnTo>
                  <a:pt x="1537687" y="4310169"/>
                </a:lnTo>
                <a:lnTo>
                  <a:pt x="1528338" y="4314473"/>
                </a:lnTo>
                <a:lnTo>
                  <a:pt x="1519045" y="4319100"/>
                </a:lnTo>
                <a:lnTo>
                  <a:pt x="1510464" y="4323937"/>
                </a:lnTo>
                <a:lnTo>
                  <a:pt x="1505972" y="4329058"/>
                </a:lnTo>
                <a:lnTo>
                  <a:pt x="1500656" y="4333323"/>
                </a:lnTo>
                <a:lnTo>
                  <a:pt x="1495882" y="4336826"/>
                </a:lnTo>
                <a:lnTo>
                  <a:pt x="1490341" y="4339796"/>
                </a:lnTo>
                <a:lnTo>
                  <a:pt x="1485339" y="4342005"/>
                </a:lnTo>
                <a:lnTo>
                  <a:pt x="1479571" y="4343682"/>
                </a:lnTo>
                <a:lnTo>
                  <a:pt x="1474344" y="4344596"/>
                </a:lnTo>
                <a:lnTo>
                  <a:pt x="1469060" y="4345187"/>
                </a:lnTo>
                <a:lnTo>
                  <a:pt x="1463661" y="4345132"/>
                </a:lnTo>
                <a:lnTo>
                  <a:pt x="1458207" y="4344752"/>
                </a:lnTo>
                <a:lnTo>
                  <a:pt x="1453350" y="4343934"/>
                </a:lnTo>
                <a:lnTo>
                  <a:pt x="1448436" y="4342794"/>
                </a:lnTo>
                <a:lnTo>
                  <a:pt x="1443522" y="4341653"/>
                </a:lnTo>
                <a:lnTo>
                  <a:pt x="1439205" y="4340073"/>
                </a:lnTo>
                <a:lnTo>
                  <a:pt x="1435485" y="4338056"/>
                </a:lnTo>
                <a:lnTo>
                  <a:pt x="1432418" y="4335925"/>
                </a:lnTo>
                <a:lnTo>
                  <a:pt x="1418844" y="4327629"/>
                </a:lnTo>
                <a:lnTo>
                  <a:pt x="1405326" y="4319657"/>
                </a:lnTo>
                <a:lnTo>
                  <a:pt x="1375621" y="4303845"/>
                </a:lnTo>
                <a:lnTo>
                  <a:pt x="1361450" y="4295987"/>
                </a:lnTo>
                <a:lnTo>
                  <a:pt x="1347165" y="4287482"/>
                </a:lnTo>
                <a:lnTo>
                  <a:pt x="1333648" y="4279509"/>
                </a:lnTo>
                <a:lnTo>
                  <a:pt x="1320670" y="4270775"/>
                </a:lnTo>
                <a:lnTo>
                  <a:pt x="1309000" y="4261812"/>
                </a:lnTo>
                <a:lnTo>
                  <a:pt x="1303521" y="4257436"/>
                </a:lnTo>
                <a:lnTo>
                  <a:pt x="1298637" y="4252621"/>
                </a:lnTo>
                <a:lnTo>
                  <a:pt x="1294350" y="4247368"/>
                </a:lnTo>
                <a:lnTo>
                  <a:pt x="1290120" y="4242439"/>
                </a:lnTo>
                <a:lnTo>
                  <a:pt x="1286488" y="4237072"/>
                </a:lnTo>
                <a:lnTo>
                  <a:pt x="1282911" y="4232029"/>
                </a:lnTo>
                <a:lnTo>
                  <a:pt x="1280585" y="4226433"/>
                </a:lnTo>
                <a:lnTo>
                  <a:pt x="1278146" y="4220191"/>
                </a:lnTo>
                <a:lnTo>
                  <a:pt x="1276473" y="4214481"/>
                </a:lnTo>
                <a:lnTo>
                  <a:pt x="1275397" y="4208332"/>
                </a:lnTo>
                <a:lnTo>
                  <a:pt x="1274976" y="4202070"/>
                </a:lnTo>
                <a:lnTo>
                  <a:pt x="1275093" y="4195047"/>
                </a:lnTo>
                <a:lnTo>
                  <a:pt x="1275922" y="4188232"/>
                </a:lnTo>
                <a:lnTo>
                  <a:pt x="1278057" y="4181189"/>
                </a:lnTo>
                <a:lnTo>
                  <a:pt x="1248353" y="4022982"/>
                </a:lnTo>
                <a:lnTo>
                  <a:pt x="1229759" y="3955204"/>
                </a:lnTo>
                <a:lnTo>
                  <a:pt x="1224166" y="3950180"/>
                </a:lnTo>
                <a:lnTo>
                  <a:pt x="1219823" y="3944604"/>
                </a:lnTo>
                <a:lnTo>
                  <a:pt x="1211847" y="3933661"/>
                </a:lnTo>
                <a:lnTo>
                  <a:pt x="1204468" y="3922280"/>
                </a:lnTo>
                <a:lnTo>
                  <a:pt x="1199105" y="3910880"/>
                </a:lnTo>
                <a:lnTo>
                  <a:pt x="1194937" y="3898603"/>
                </a:lnTo>
                <a:lnTo>
                  <a:pt x="1191535" y="3886860"/>
                </a:lnTo>
                <a:lnTo>
                  <a:pt x="1188731" y="3874678"/>
                </a:lnTo>
                <a:lnTo>
                  <a:pt x="1187232" y="3862268"/>
                </a:lnTo>
                <a:lnTo>
                  <a:pt x="1184889" y="3837334"/>
                </a:lnTo>
                <a:lnTo>
                  <a:pt x="1182547" y="3812399"/>
                </a:lnTo>
                <a:lnTo>
                  <a:pt x="1181646" y="3799551"/>
                </a:lnTo>
                <a:lnTo>
                  <a:pt x="1180205" y="3787465"/>
                </a:lnTo>
                <a:lnTo>
                  <a:pt x="1178054" y="3775169"/>
                </a:lnTo>
                <a:lnTo>
                  <a:pt x="1175248" y="3762988"/>
                </a:lnTo>
                <a:lnTo>
                  <a:pt x="1167591" y="3742318"/>
                </a:lnTo>
                <a:lnTo>
                  <a:pt x="1160046" y="3722296"/>
                </a:lnTo>
                <a:lnTo>
                  <a:pt x="1151891" y="3725724"/>
                </a:lnTo>
                <a:lnTo>
                  <a:pt x="1145043" y="3728922"/>
                </a:lnTo>
                <a:lnTo>
                  <a:pt x="1138251" y="3732445"/>
                </a:lnTo>
                <a:lnTo>
                  <a:pt x="1132823" y="3736063"/>
                </a:lnTo>
                <a:lnTo>
                  <a:pt x="1127338" y="3739357"/>
                </a:lnTo>
                <a:lnTo>
                  <a:pt x="1122619" y="3743184"/>
                </a:lnTo>
                <a:lnTo>
                  <a:pt x="1117191" y="3746801"/>
                </a:lnTo>
                <a:lnTo>
                  <a:pt x="1113724" y="3750076"/>
                </a:lnTo>
                <a:lnTo>
                  <a:pt x="1110312" y="3753674"/>
                </a:lnTo>
                <a:lnTo>
                  <a:pt x="1106958" y="3757596"/>
                </a:lnTo>
                <a:lnTo>
                  <a:pt x="1102208" y="3765096"/>
                </a:lnTo>
                <a:lnTo>
                  <a:pt x="1098766" y="3772369"/>
                </a:lnTo>
                <a:lnTo>
                  <a:pt x="1096632" y="3779411"/>
                </a:lnTo>
                <a:lnTo>
                  <a:pt x="1095207" y="3786664"/>
                </a:lnTo>
                <a:lnTo>
                  <a:pt x="1094549" y="3794449"/>
                </a:lnTo>
                <a:lnTo>
                  <a:pt x="1093773" y="3809258"/>
                </a:lnTo>
                <a:lnTo>
                  <a:pt x="1093706" y="3824276"/>
                </a:lnTo>
                <a:lnTo>
                  <a:pt x="1093588" y="3831300"/>
                </a:lnTo>
                <a:lnTo>
                  <a:pt x="1092220" y="3838876"/>
                </a:lnTo>
                <a:lnTo>
                  <a:pt x="1092982" y="3847080"/>
                </a:lnTo>
                <a:lnTo>
                  <a:pt x="1092380" y="3855188"/>
                </a:lnTo>
                <a:lnTo>
                  <a:pt x="1090415" y="3863202"/>
                </a:lnTo>
                <a:lnTo>
                  <a:pt x="1087087" y="3871121"/>
                </a:lnTo>
                <a:lnTo>
                  <a:pt x="1083161" y="3879478"/>
                </a:lnTo>
                <a:lnTo>
                  <a:pt x="1078526" y="3887626"/>
                </a:lnTo>
                <a:lnTo>
                  <a:pt x="1073180" y="3895564"/>
                </a:lnTo>
                <a:lnTo>
                  <a:pt x="1067238" y="3903940"/>
                </a:lnTo>
                <a:lnTo>
                  <a:pt x="1055239" y="3920046"/>
                </a:lnTo>
                <a:lnTo>
                  <a:pt x="1043297" y="3936475"/>
                </a:lnTo>
                <a:lnTo>
                  <a:pt x="1038662" y="3944622"/>
                </a:lnTo>
                <a:lnTo>
                  <a:pt x="1033969" y="3952447"/>
                </a:lnTo>
                <a:lnTo>
                  <a:pt x="1029988" y="3960480"/>
                </a:lnTo>
                <a:lnTo>
                  <a:pt x="1027426" y="3968932"/>
                </a:lnTo>
                <a:lnTo>
                  <a:pt x="1026572" y="3971749"/>
                </a:lnTo>
                <a:lnTo>
                  <a:pt x="1025008" y="3974357"/>
                </a:lnTo>
                <a:lnTo>
                  <a:pt x="1022790" y="3977079"/>
                </a:lnTo>
                <a:lnTo>
                  <a:pt x="1019919" y="3979916"/>
                </a:lnTo>
                <a:lnTo>
                  <a:pt x="1017048" y="3982753"/>
                </a:lnTo>
                <a:lnTo>
                  <a:pt x="1013467" y="3985380"/>
                </a:lnTo>
                <a:lnTo>
                  <a:pt x="1005595" y="3990426"/>
                </a:lnTo>
                <a:lnTo>
                  <a:pt x="998802" y="3993949"/>
                </a:lnTo>
                <a:lnTo>
                  <a:pt x="990647" y="3997377"/>
                </a:lnTo>
                <a:lnTo>
                  <a:pt x="981185" y="4001033"/>
                </a:lnTo>
                <a:lnTo>
                  <a:pt x="969649" y="4004386"/>
                </a:lnTo>
                <a:lnTo>
                  <a:pt x="957403" y="4007529"/>
                </a:lnTo>
                <a:lnTo>
                  <a:pt x="943197" y="4011015"/>
                </a:lnTo>
                <a:lnTo>
                  <a:pt x="928280" y="4014292"/>
                </a:lnTo>
                <a:lnTo>
                  <a:pt x="912000" y="4017474"/>
                </a:lnTo>
                <a:lnTo>
                  <a:pt x="895663" y="4020333"/>
                </a:lnTo>
                <a:lnTo>
                  <a:pt x="877366" y="4023534"/>
                </a:lnTo>
                <a:lnTo>
                  <a:pt x="858956" y="4026089"/>
                </a:lnTo>
                <a:lnTo>
                  <a:pt x="839295" y="4029195"/>
                </a:lnTo>
                <a:lnTo>
                  <a:pt x="800401" y="4034000"/>
                </a:lnTo>
                <a:lnTo>
                  <a:pt x="760030" y="4038062"/>
                </a:lnTo>
                <a:lnTo>
                  <a:pt x="719603" y="4041801"/>
                </a:lnTo>
                <a:lnTo>
                  <a:pt x="681022" y="4044551"/>
                </a:lnTo>
                <a:lnTo>
                  <a:pt x="661676" y="4045601"/>
                </a:lnTo>
                <a:lnTo>
                  <a:pt x="643636" y="4046424"/>
                </a:lnTo>
                <a:lnTo>
                  <a:pt x="626193" y="4046808"/>
                </a:lnTo>
                <a:lnTo>
                  <a:pt x="609403" y="4047078"/>
                </a:lnTo>
                <a:lnTo>
                  <a:pt x="593920" y="4047119"/>
                </a:lnTo>
                <a:lnTo>
                  <a:pt x="579034" y="4046723"/>
                </a:lnTo>
                <a:lnTo>
                  <a:pt x="565512" y="4046421"/>
                </a:lnTo>
                <a:lnTo>
                  <a:pt x="553127" y="4044919"/>
                </a:lnTo>
                <a:lnTo>
                  <a:pt x="542162" y="4043837"/>
                </a:lnTo>
                <a:lnTo>
                  <a:pt x="533101" y="4042088"/>
                </a:lnTo>
                <a:lnTo>
                  <a:pt x="526000" y="4039995"/>
                </a:lnTo>
                <a:lnTo>
                  <a:pt x="520206" y="4037674"/>
                </a:lnTo>
                <a:lnTo>
                  <a:pt x="509102" y="4031947"/>
                </a:lnTo>
                <a:lnTo>
                  <a:pt x="500894" y="4027381"/>
                </a:lnTo>
                <a:lnTo>
                  <a:pt x="497288" y="4026011"/>
                </a:lnTo>
                <a:lnTo>
                  <a:pt x="493738" y="4024965"/>
                </a:lnTo>
                <a:lnTo>
                  <a:pt x="489590" y="4024356"/>
                </a:lnTo>
                <a:lnTo>
                  <a:pt x="486152" y="4023958"/>
                </a:lnTo>
                <a:lnTo>
                  <a:pt x="482176" y="4024320"/>
                </a:lnTo>
                <a:lnTo>
                  <a:pt x="477601" y="4025121"/>
                </a:lnTo>
                <a:lnTo>
                  <a:pt x="472430" y="4026359"/>
                </a:lnTo>
                <a:lnTo>
                  <a:pt x="466662" y="4028035"/>
                </a:lnTo>
                <a:lnTo>
                  <a:pt x="451432" y="4033367"/>
                </a:lnTo>
                <a:lnTo>
                  <a:pt x="432564" y="4041004"/>
                </a:lnTo>
                <a:lnTo>
                  <a:pt x="425659" y="4043880"/>
                </a:lnTo>
                <a:lnTo>
                  <a:pt x="418697" y="4046432"/>
                </a:lnTo>
                <a:lnTo>
                  <a:pt x="412276" y="4048223"/>
                </a:lnTo>
                <a:lnTo>
                  <a:pt x="406508" y="4049899"/>
                </a:lnTo>
                <a:lnTo>
                  <a:pt x="400626" y="4050928"/>
                </a:lnTo>
                <a:lnTo>
                  <a:pt x="396053" y="4051728"/>
                </a:lnTo>
                <a:lnTo>
                  <a:pt x="391365" y="4051882"/>
                </a:lnTo>
                <a:lnTo>
                  <a:pt x="387331" y="4051920"/>
                </a:lnTo>
                <a:lnTo>
                  <a:pt x="383894" y="4051521"/>
                </a:lnTo>
                <a:lnTo>
                  <a:pt x="380400" y="4050799"/>
                </a:lnTo>
                <a:lnTo>
                  <a:pt x="377446" y="4049315"/>
                </a:lnTo>
                <a:lnTo>
                  <a:pt x="375203" y="4048040"/>
                </a:lnTo>
                <a:lnTo>
                  <a:pt x="372903" y="4046441"/>
                </a:lnTo>
                <a:lnTo>
                  <a:pt x="370602" y="4044843"/>
                </a:lnTo>
                <a:lnTo>
                  <a:pt x="367196" y="4040770"/>
                </a:lnTo>
                <a:lnTo>
                  <a:pt x="364330" y="4035936"/>
                </a:lnTo>
                <a:lnTo>
                  <a:pt x="362713" y="4030550"/>
                </a:lnTo>
                <a:lnTo>
                  <a:pt x="359369" y="4019130"/>
                </a:lnTo>
                <a:lnTo>
                  <a:pt x="357387" y="4007805"/>
                </a:lnTo>
                <a:lnTo>
                  <a:pt x="355827" y="4002742"/>
                </a:lnTo>
                <a:lnTo>
                  <a:pt x="353614" y="3997794"/>
                </a:lnTo>
                <a:lnTo>
                  <a:pt x="348448" y="3991361"/>
                </a:lnTo>
                <a:lnTo>
                  <a:pt x="347203" y="3984242"/>
                </a:lnTo>
                <a:lnTo>
                  <a:pt x="340355" y="3987442"/>
                </a:lnTo>
                <a:lnTo>
                  <a:pt x="332256" y="3991193"/>
                </a:lnTo>
                <a:lnTo>
                  <a:pt x="317535" y="3999438"/>
                </a:lnTo>
                <a:lnTo>
                  <a:pt x="310146" y="4003399"/>
                </a:lnTo>
                <a:lnTo>
                  <a:pt x="302701" y="4007036"/>
                </a:lnTo>
                <a:lnTo>
                  <a:pt x="295966" y="4010882"/>
                </a:lnTo>
                <a:lnTo>
                  <a:pt x="289657" y="4013320"/>
                </a:lnTo>
                <a:lnTo>
                  <a:pt x="285141" y="4014444"/>
                </a:lnTo>
                <a:lnTo>
                  <a:pt x="282526" y="4014901"/>
                </a:lnTo>
                <a:lnTo>
                  <a:pt x="279259" y="4015473"/>
                </a:lnTo>
                <a:lnTo>
                  <a:pt x="276588" y="4015607"/>
                </a:lnTo>
                <a:lnTo>
                  <a:pt x="273861" y="4015417"/>
                </a:lnTo>
                <a:lnTo>
                  <a:pt x="271077" y="4014904"/>
                </a:lnTo>
                <a:lnTo>
                  <a:pt x="268834" y="4013629"/>
                </a:lnTo>
                <a:lnTo>
                  <a:pt x="266591" y="4012354"/>
                </a:lnTo>
                <a:lnTo>
                  <a:pt x="264944" y="4010641"/>
                </a:lnTo>
                <a:lnTo>
                  <a:pt x="263240" y="4008605"/>
                </a:lnTo>
                <a:lnTo>
                  <a:pt x="261425" y="4005921"/>
                </a:lnTo>
                <a:lnTo>
                  <a:pt x="260204" y="4002800"/>
                </a:lnTo>
                <a:lnTo>
                  <a:pt x="258192" y="3995148"/>
                </a:lnTo>
                <a:lnTo>
                  <a:pt x="257034" y="3984680"/>
                </a:lnTo>
                <a:lnTo>
                  <a:pt x="244040" y="3956607"/>
                </a:lnTo>
                <a:lnTo>
                  <a:pt x="231103" y="3928858"/>
                </a:lnTo>
                <a:lnTo>
                  <a:pt x="218109" y="3900785"/>
                </a:lnTo>
                <a:lnTo>
                  <a:pt x="212237" y="3886472"/>
                </a:lnTo>
                <a:lnTo>
                  <a:pt x="205769" y="3872597"/>
                </a:lnTo>
                <a:lnTo>
                  <a:pt x="200551" y="3858170"/>
                </a:lnTo>
                <a:lnTo>
                  <a:pt x="196696" y="3843838"/>
                </a:lnTo>
                <a:lnTo>
                  <a:pt x="192784" y="3829183"/>
                </a:lnTo>
                <a:lnTo>
                  <a:pt x="189583" y="3814736"/>
                </a:lnTo>
                <a:lnTo>
                  <a:pt x="187632" y="3799737"/>
                </a:lnTo>
                <a:lnTo>
                  <a:pt x="186335" y="3784624"/>
                </a:lnTo>
                <a:lnTo>
                  <a:pt x="185691" y="3769398"/>
                </a:lnTo>
                <a:lnTo>
                  <a:pt x="187064" y="3754151"/>
                </a:lnTo>
                <a:lnTo>
                  <a:pt x="177925" y="3740410"/>
                </a:lnTo>
                <a:lnTo>
                  <a:pt x="169439" y="3726554"/>
                </a:lnTo>
                <a:lnTo>
                  <a:pt x="162374" y="3713117"/>
                </a:lnTo>
                <a:lnTo>
                  <a:pt x="156503" y="3698805"/>
                </a:lnTo>
                <a:lnTo>
                  <a:pt x="150687" y="3684816"/>
                </a:lnTo>
                <a:lnTo>
                  <a:pt x="146122" y="3670275"/>
                </a:lnTo>
                <a:lnTo>
                  <a:pt x="142268" y="3655942"/>
                </a:lnTo>
                <a:lnTo>
                  <a:pt x="138356" y="3641287"/>
                </a:lnTo>
                <a:lnTo>
                  <a:pt x="132550" y="3611956"/>
                </a:lnTo>
                <a:lnTo>
                  <a:pt x="127398" y="3582511"/>
                </a:lnTo>
                <a:lnTo>
                  <a:pt x="122843" y="3552628"/>
                </a:lnTo>
                <a:lnTo>
                  <a:pt x="117037" y="3523297"/>
                </a:lnTo>
                <a:lnTo>
                  <a:pt x="114263" y="3507442"/>
                </a:lnTo>
                <a:lnTo>
                  <a:pt x="110892" y="3492025"/>
                </a:lnTo>
                <a:lnTo>
                  <a:pt x="102076" y="3460887"/>
                </a:lnTo>
                <a:lnTo>
                  <a:pt x="92664" y="3430186"/>
                </a:lnTo>
                <a:lnTo>
                  <a:pt x="83194" y="3399162"/>
                </a:lnTo>
                <a:lnTo>
                  <a:pt x="78459" y="3383651"/>
                </a:lnTo>
                <a:lnTo>
                  <a:pt x="75089" y="3368233"/>
                </a:lnTo>
                <a:lnTo>
                  <a:pt x="71660" y="3352493"/>
                </a:lnTo>
                <a:lnTo>
                  <a:pt x="68943" y="3336961"/>
                </a:lnTo>
                <a:lnTo>
                  <a:pt x="66822" y="3320992"/>
                </a:lnTo>
                <a:lnTo>
                  <a:pt x="65299" y="3304584"/>
                </a:lnTo>
                <a:lnTo>
                  <a:pt x="65195" y="3288596"/>
                </a:lnTo>
                <a:lnTo>
                  <a:pt x="66342" y="3272055"/>
                </a:lnTo>
                <a:lnTo>
                  <a:pt x="55364" y="3243962"/>
                </a:lnTo>
                <a:lnTo>
                  <a:pt x="45638" y="3215318"/>
                </a:lnTo>
                <a:lnTo>
                  <a:pt x="37275" y="3186768"/>
                </a:lnTo>
                <a:lnTo>
                  <a:pt x="29566" y="3158103"/>
                </a:lnTo>
                <a:lnTo>
                  <a:pt x="22452" y="3129001"/>
                </a:lnTo>
                <a:lnTo>
                  <a:pt x="16704" y="3099995"/>
                </a:lnTo>
                <a:lnTo>
                  <a:pt x="5746" y="3041219"/>
                </a:lnTo>
                <a:lnTo>
                  <a:pt x="0" y="3008378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14068"/>
            <a:ext cx="14630400" cy="8229600"/>
          </a:xfrm>
          <a:prstGeom prst="rect">
            <a:avLst/>
          </a:prstGeom>
          <a:solidFill>
            <a:srgbClr val="E5E3F5"/>
          </a:solidFill>
          <a:ln/>
        </p:spPr>
      </p:sp>
      <p:sp>
        <p:nvSpPr>
          <p:cNvPr id="4" name="Text 1"/>
          <p:cNvSpPr/>
          <p:nvPr/>
        </p:nvSpPr>
        <p:spPr>
          <a:xfrm>
            <a:off x="1760220" y="846177"/>
            <a:ext cx="11109960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Энергоэффективность и </a:t>
            </a:r>
            <a:r>
              <a:rPr lang="en-US" sz="4374" b="1" dirty="0" err="1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экологическая</a:t>
            </a:r>
            <a:r>
              <a:rPr lang="en-US" sz="437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 </a:t>
            </a:r>
            <a:r>
              <a:rPr lang="en-US" sz="4374" b="1" dirty="0" err="1" smtClean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устойчивость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1760220" y="2790349"/>
            <a:ext cx="3481149" cy="99988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7873"/>
              </a:lnSpc>
              <a:buNone/>
            </a:pPr>
            <a:r>
              <a:rPr lang="en-US" sz="787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25%</a:t>
            </a:r>
            <a:endParaRPr lang="en-US" sz="7873" dirty="0"/>
          </a:p>
        </p:txBody>
      </p:sp>
      <p:sp>
        <p:nvSpPr>
          <p:cNvPr id="6" name="Text 3"/>
          <p:cNvSpPr/>
          <p:nvPr/>
        </p:nvSpPr>
        <p:spPr>
          <a:xfrm>
            <a:off x="1760220" y="4067889"/>
            <a:ext cx="3481149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Сокращение потребления энергии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1760220" y="4895493"/>
            <a:ext cx="3481149" cy="24878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Применение современных технологий и энергоэффективных решений позволяет снизить потребление энергии до 25% по сравнению со стандартными зданиями.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5574625" y="2790349"/>
            <a:ext cx="3481149" cy="99988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7873"/>
              </a:lnSpc>
              <a:buNone/>
            </a:pPr>
            <a:r>
              <a:rPr lang="en-US" sz="787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50%</a:t>
            </a:r>
            <a:endParaRPr lang="en-US" sz="7873" dirty="0"/>
          </a:p>
        </p:txBody>
      </p:sp>
      <p:sp>
        <p:nvSpPr>
          <p:cNvPr id="9" name="Text 6"/>
          <p:cNvSpPr/>
          <p:nvPr/>
        </p:nvSpPr>
        <p:spPr>
          <a:xfrm>
            <a:off x="5574625" y="4067889"/>
            <a:ext cx="3481149" cy="104155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Использование возобновляемых источников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5574625" y="5242679"/>
            <a:ext cx="3481149" cy="2132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Доля использования возобновляемых источников энергии в высотных зданиях может составлять до 50%, что существенно снижает экологическую нагрузку.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9389031" y="2790349"/>
            <a:ext cx="3481149" cy="99988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7873"/>
              </a:lnSpc>
              <a:buNone/>
            </a:pPr>
            <a:r>
              <a:rPr lang="en-US" sz="787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20%</a:t>
            </a:r>
            <a:endParaRPr lang="en-US" sz="7873" dirty="0"/>
          </a:p>
        </p:txBody>
      </p:sp>
      <p:sp>
        <p:nvSpPr>
          <p:cNvPr id="12" name="Text 9"/>
          <p:cNvSpPr/>
          <p:nvPr/>
        </p:nvSpPr>
        <p:spPr>
          <a:xfrm>
            <a:off x="9389031" y="4067889"/>
            <a:ext cx="3481149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Улучшение системы утилизации отходов</a:t>
            </a:r>
            <a:endParaRPr lang="en-US" sz="2187" dirty="0"/>
          </a:p>
        </p:txBody>
      </p:sp>
      <p:sp>
        <p:nvSpPr>
          <p:cNvPr id="13" name="Text 10"/>
          <p:cNvSpPr/>
          <p:nvPr/>
        </p:nvSpPr>
        <p:spPr>
          <a:xfrm>
            <a:off x="9389031" y="4895493"/>
            <a:ext cx="3481149" cy="2132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Разработка и внедрение систем утилизации и переработки отходов позволяет снизить негативное воздействие на окружающую среду до 20%.</a:t>
            </a:r>
            <a:endParaRPr lang="en-US" sz="17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949053" y="4006930"/>
            <a:ext cx="10732294" cy="1989533"/>
          </a:xfrm>
          <a:prstGeom prst="rect">
            <a:avLst/>
          </a:prstGeom>
          <a:solidFill>
            <a:schemeClr val="bg1">
              <a:lumMod val="65000"/>
              <a:alpha val="43000"/>
            </a:schemeClr>
          </a:solidFill>
          <a:ln w="19050">
            <a:solidFill>
              <a:srgbClr val="396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49053" y="5996463"/>
            <a:ext cx="10732294" cy="1989534"/>
          </a:xfrm>
          <a:prstGeom prst="rect">
            <a:avLst/>
          </a:prstGeom>
          <a:solidFill>
            <a:srgbClr val="396AF1">
              <a:alpha val="32000"/>
            </a:srgbClr>
          </a:solidFill>
          <a:ln w="19050">
            <a:solidFill>
              <a:srgbClr val="396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49053" y="2017396"/>
            <a:ext cx="10732294" cy="1989534"/>
          </a:xfrm>
          <a:prstGeom prst="rect">
            <a:avLst/>
          </a:prstGeom>
          <a:solidFill>
            <a:srgbClr val="396AF1">
              <a:alpha val="32000"/>
            </a:srgbClr>
          </a:solidFill>
          <a:ln w="19050">
            <a:solidFill>
              <a:srgbClr val="396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 1"/>
          <p:cNvSpPr/>
          <p:nvPr/>
        </p:nvSpPr>
        <p:spPr>
          <a:xfrm>
            <a:off x="1949053" y="590193"/>
            <a:ext cx="10732294" cy="134135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282"/>
              </a:lnSpc>
              <a:buNone/>
            </a:pPr>
            <a:r>
              <a:rPr lang="en-US" sz="4225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Управление и обслуживание высотных зданий</a:t>
            </a:r>
            <a:endParaRPr lang="en-US" sz="4225" dirty="0"/>
          </a:p>
        </p:txBody>
      </p:sp>
      <p:sp>
        <p:nvSpPr>
          <p:cNvPr id="5" name="Text 2"/>
          <p:cNvSpPr/>
          <p:nvPr/>
        </p:nvSpPr>
        <p:spPr>
          <a:xfrm>
            <a:off x="2163604" y="2497098"/>
            <a:ext cx="4933236" cy="34337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04"/>
              </a:lnSpc>
              <a:buNone/>
            </a:pPr>
            <a:r>
              <a:rPr lang="en-US" sz="169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Планирование обслуживания</a:t>
            </a:r>
            <a:endParaRPr lang="en-US" sz="1690" dirty="0"/>
          </a:p>
        </p:txBody>
      </p:sp>
      <p:sp>
        <p:nvSpPr>
          <p:cNvPr id="6" name="Text 3"/>
          <p:cNvSpPr/>
          <p:nvPr/>
        </p:nvSpPr>
        <p:spPr>
          <a:xfrm>
            <a:off x="7533561" y="2497098"/>
            <a:ext cx="4933236" cy="13735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4"/>
              </a:lnSpc>
              <a:buNone/>
            </a:pPr>
            <a:r>
              <a:rPr lang="en-US" sz="169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Разработка специализированных планов технического обслуживания и проведения регулярных инспекций для поддержания работоспособности здания.</a:t>
            </a:r>
            <a:endParaRPr lang="en-US" sz="1690" dirty="0"/>
          </a:p>
        </p:txBody>
      </p:sp>
      <p:sp>
        <p:nvSpPr>
          <p:cNvPr id="8" name="Text 5"/>
          <p:cNvSpPr/>
          <p:nvPr/>
        </p:nvSpPr>
        <p:spPr>
          <a:xfrm>
            <a:off x="2163604" y="4143256"/>
            <a:ext cx="4933236" cy="6867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4"/>
              </a:lnSpc>
              <a:buNone/>
            </a:pPr>
            <a:r>
              <a:rPr lang="en-US" sz="169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Инновационные информационные системы</a:t>
            </a:r>
            <a:endParaRPr lang="en-US" sz="1690" dirty="0"/>
          </a:p>
        </p:txBody>
      </p:sp>
      <p:sp>
        <p:nvSpPr>
          <p:cNvPr id="9" name="Text 6"/>
          <p:cNvSpPr/>
          <p:nvPr/>
        </p:nvSpPr>
        <p:spPr>
          <a:xfrm>
            <a:off x="7533561" y="4143256"/>
            <a:ext cx="4933236" cy="171688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4"/>
              </a:lnSpc>
              <a:buNone/>
            </a:pPr>
            <a:r>
              <a:rPr lang="en-US" sz="169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Внедрение современных информационных технологий для мониторинга состояния здания, автоматизации процессов и оперативного реагирования на возникающие проблемы.</a:t>
            </a:r>
            <a:endParaRPr lang="en-US" sz="1690" dirty="0"/>
          </a:p>
        </p:txBody>
      </p:sp>
      <p:sp>
        <p:nvSpPr>
          <p:cNvPr id="10" name="Text 7"/>
          <p:cNvSpPr/>
          <p:nvPr/>
        </p:nvSpPr>
        <p:spPr>
          <a:xfrm>
            <a:off x="2163604" y="6132790"/>
            <a:ext cx="4933236" cy="34337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04"/>
              </a:lnSpc>
              <a:buNone/>
            </a:pPr>
            <a:r>
              <a:rPr lang="en-US" sz="169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Обучение персонала</a:t>
            </a:r>
            <a:endParaRPr lang="en-US" sz="1690" dirty="0"/>
          </a:p>
        </p:txBody>
      </p:sp>
      <p:sp>
        <p:nvSpPr>
          <p:cNvPr id="11" name="Text 8"/>
          <p:cNvSpPr/>
          <p:nvPr/>
        </p:nvSpPr>
        <p:spPr>
          <a:xfrm>
            <a:off x="7533561" y="6132790"/>
            <a:ext cx="4933236" cy="13735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04"/>
              </a:lnSpc>
              <a:buNone/>
            </a:pPr>
            <a:r>
              <a:rPr lang="en-US" sz="169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Проведение специализированных программ обучения для персонала, ответственного за обслуживание и эксплуатацию высотных зданий.</a:t>
            </a:r>
            <a:endParaRPr lang="en-US" sz="169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E3F5"/>
          </a:solidFill>
          <a:ln/>
        </p:spPr>
      </p:sp>
      <p:sp>
        <p:nvSpPr>
          <p:cNvPr id="4" name="Text 1"/>
          <p:cNvSpPr/>
          <p:nvPr/>
        </p:nvSpPr>
        <p:spPr>
          <a:xfrm>
            <a:off x="1760220" y="1024414"/>
            <a:ext cx="87172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Примеры успешных проектов</a:t>
            </a:r>
            <a:endParaRPr lang="en-US" sz="4374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0220" y="2163128"/>
            <a:ext cx="3481149" cy="215145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760220" y="4592241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Shanghai Tower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1760220" y="5072658"/>
            <a:ext cx="3481149" cy="2132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Одна из самых высоких и инновационных по конструкции башен в мире, сочетающая в себе современные технологии и уникальный дизайн.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4625" y="2163128"/>
            <a:ext cx="3481149" cy="2151459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574625" y="4592241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Burj Khalifa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574625" y="5072658"/>
            <a:ext cx="3481149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Легендарный небоскреб, являющийся символом современного строительного и архитектурного искусства.</a:t>
            </a:r>
            <a:endParaRPr lang="en-US" sz="17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9031" y="2163128"/>
            <a:ext cx="3481149" cy="2151459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389031" y="4592241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Petronas Towers</a:t>
            </a:r>
            <a:endParaRPr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389031" y="5072658"/>
            <a:ext cx="3481149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Иконические башни, выделяющиеся своим уникальным дизайном и технологическими инновациями.</a:t>
            </a:r>
            <a:endParaRPr lang="en-US" sz="1750" dirty="0"/>
          </a:p>
        </p:txBody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0220" y="2163128"/>
            <a:ext cx="3481149" cy="2151459"/>
          </a:xfrm>
          <a:prstGeom prst="rect">
            <a:avLst/>
          </a:prstGeom>
        </p:spPr>
      </p:pic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4625" y="2163128"/>
            <a:ext cx="3481149" cy="2151459"/>
          </a:xfrm>
          <a:prstGeom prst="rect">
            <a:avLst/>
          </a:prstGeom>
        </p:spPr>
      </p:pic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89030" y="2163128"/>
            <a:ext cx="3481149" cy="215145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sp>
        <p:nvSpPr>
          <p:cNvPr id="4" name="Text 1"/>
          <p:cNvSpPr/>
          <p:nvPr/>
        </p:nvSpPr>
        <p:spPr>
          <a:xfrm>
            <a:off x="1929765" y="764619"/>
            <a:ext cx="10770870" cy="26922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301"/>
              </a:lnSpc>
              <a:buNone/>
            </a:pPr>
            <a:r>
              <a:rPr lang="en-US" sz="4241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Будущее высотных зданий: перспективы развития и новые вызовы для проектировщиков и архитекторов</a:t>
            </a:r>
            <a:endParaRPr lang="en-US" sz="4241" dirty="0"/>
          </a:p>
        </p:txBody>
      </p:sp>
      <p:sp>
        <p:nvSpPr>
          <p:cNvPr id="5" name="Text 2"/>
          <p:cNvSpPr/>
          <p:nvPr/>
        </p:nvSpPr>
        <p:spPr>
          <a:xfrm>
            <a:off x="2145149" y="4024432"/>
            <a:ext cx="4950857" cy="34456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14"/>
              </a:lnSpc>
              <a:buNone/>
            </a:pPr>
            <a:r>
              <a:rPr lang="en-US" sz="169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Умные города</a:t>
            </a:r>
            <a:endParaRPr lang="en-US" sz="1696" dirty="0"/>
          </a:p>
        </p:txBody>
      </p:sp>
      <p:sp>
        <p:nvSpPr>
          <p:cNvPr id="6" name="Text 3"/>
          <p:cNvSpPr/>
          <p:nvPr/>
        </p:nvSpPr>
        <p:spPr>
          <a:xfrm>
            <a:off x="7534394" y="4024432"/>
            <a:ext cx="4950857" cy="68913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14"/>
              </a:lnSpc>
              <a:buNone/>
            </a:pPr>
            <a:r>
              <a:rPr lang="en-US" sz="169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Развитие высотных зданий в контексте умных городов и цифровой трансформации</a:t>
            </a:r>
            <a:endParaRPr lang="en-US" sz="1696" dirty="0"/>
          </a:p>
        </p:txBody>
      </p:sp>
      <p:sp>
        <p:nvSpPr>
          <p:cNvPr id="7" name="Shape 4"/>
          <p:cNvSpPr/>
          <p:nvPr/>
        </p:nvSpPr>
        <p:spPr>
          <a:xfrm>
            <a:off x="1929765" y="4850368"/>
            <a:ext cx="10770870" cy="1307306"/>
          </a:xfrm>
          <a:prstGeom prst="rect">
            <a:avLst/>
          </a:prstGeom>
          <a:solidFill>
            <a:srgbClr val="4B54FF">
              <a:alpha val="5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2145149" y="4987171"/>
            <a:ext cx="4950857" cy="34456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14"/>
              </a:lnSpc>
              <a:buNone/>
            </a:pPr>
            <a:r>
              <a:rPr lang="en-US" sz="169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Экологическая устойчивость</a:t>
            </a:r>
            <a:endParaRPr lang="en-US" sz="1696" dirty="0"/>
          </a:p>
        </p:txBody>
      </p:sp>
      <p:sp>
        <p:nvSpPr>
          <p:cNvPr id="9" name="Text 6"/>
          <p:cNvSpPr/>
          <p:nvPr/>
        </p:nvSpPr>
        <p:spPr>
          <a:xfrm>
            <a:off x="7534394" y="4987171"/>
            <a:ext cx="4950857" cy="103370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14"/>
              </a:lnSpc>
              <a:buNone/>
            </a:pPr>
            <a:r>
              <a:rPr lang="en-US" sz="169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Улучшение мероприятий по экологической устойчивости и зеленой архитектуре в высотных зданиях</a:t>
            </a:r>
            <a:endParaRPr lang="en-US" sz="1696" dirty="0"/>
          </a:p>
        </p:txBody>
      </p:sp>
      <p:sp>
        <p:nvSpPr>
          <p:cNvPr id="10" name="Text 7"/>
          <p:cNvSpPr/>
          <p:nvPr/>
        </p:nvSpPr>
        <p:spPr>
          <a:xfrm>
            <a:off x="2145149" y="6294477"/>
            <a:ext cx="4950857" cy="34456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14"/>
              </a:lnSpc>
              <a:buNone/>
            </a:pPr>
            <a:r>
              <a:rPr lang="en-US" sz="169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Здоровье и комфорт</a:t>
            </a:r>
            <a:endParaRPr lang="en-US" sz="1696" dirty="0"/>
          </a:p>
        </p:txBody>
      </p:sp>
      <p:sp>
        <p:nvSpPr>
          <p:cNvPr id="11" name="Text 8"/>
          <p:cNvSpPr/>
          <p:nvPr/>
        </p:nvSpPr>
        <p:spPr>
          <a:xfrm>
            <a:off x="7534394" y="6294477"/>
            <a:ext cx="4950857" cy="103370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14"/>
              </a:lnSpc>
              <a:buNone/>
            </a:pPr>
            <a:r>
              <a:rPr lang="en-US" sz="169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Создание более здоровых и комфортабельных пространств для проживания и работы в высотных зданиях</a:t>
            </a:r>
            <a:endParaRPr lang="en-US" sz="1696" dirty="0"/>
          </a:p>
        </p:txBody>
      </p:sp>
    </p:spTree>
    <p:extLst>
      <p:ext uri="{BB962C8B-B14F-4D97-AF65-F5344CB8AC3E}">
        <p14:creationId xmlns:p14="http://schemas.microsoft.com/office/powerpoint/2010/main" val="264862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760220" y="2712482"/>
            <a:ext cx="4443889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Заключение</a:t>
            </a:r>
            <a:endParaRPr lang="en-US" sz="4374" dirty="0"/>
          </a:p>
        </p:txBody>
      </p:sp>
      <p:sp>
        <p:nvSpPr>
          <p:cNvPr id="7" name="Text 3"/>
          <p:cNvSpPr/>
          <p:nvPr/>
        </p:nvSpPr>
        <p:spPr>
          <a:xfrm>
            <a:off x="1760220" y="3740110"/>
            <a:ext cx="11109960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Проектирование и строительство высотных зданий представляют собой непрерывный процесс внедрения инноваций и новых технологий. Строительство высотных зданий становится все более устойчивым, безопасным, энергоэффективным и экологически чистым благодаря постоянному развитию и внедрению новейших методов и технологий в проектировании и строительстве.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1551623"/>
            <a:ext cx="7477601" cy="166639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4370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Ранние примеры высотных зданий</a:t>
            </a:r>
            <a:endParaRPr lang="en-US" sz="4370" dirty="0"/>
          </a:p>
        </p:txBody>
      </p:sp>
      <p:sp>
        <p:nvSpPr>
          <p:cNvPr id="6" name="Text 2"/>
          <p:cNvSpPr/>
          <p:nvPr/>
        </p:nvSpPr>
        <p:spPr>
          <a:xfrm>
            <a:off x="833199" y="3551277"/>
            <a:ext cx="7477601" cy="24878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Ранние примеры высотных зданий олицетворяют период, когда архитектура начала стремиться вверх. Их особенность заключается в использовании новаторских техник и материалов для конструирования зданий, которые выделялись среди окружающих своими впечатляющими размерами и грандиозностью. Эти здания стали символом технологического и архитектурного прогресса своего времени.</a:t>
            </a:r>
            <a:endParaRPr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833199" y="6305669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" b="861"/>
          <a:stretch>
            <a:fillRect/>
          </a:stretch>
        </p:blipFill>
        <p:spPr>
          <a:xfrm>
            <a:off x="8637588" y="0"/>
            <a:ext cx="5992812" cy="8229600"/>
          </a:xfrm>
          <a:custGeom>
            <a:avLst/>
            <a:gdLst>
              <a:gd name="connsiteX0" fmla="*/ 4918966 w 5903977"/>
              <a:gd name="connsiteY0" fmla="*/ 5143500 h 6858000"/>
              <a:gd name="connsiteX1" fmla="*/ 5903977 w 5903977"/>
              <a:gd name="connsiteY1" fmla="*/ 5143500 h 6858000"/>
              <a:gd name="connsiteX2" fmla="*/ 5903977 w 5903977"/>
              <a:gd name="connsiteY2" fmla="*/ 6007100 h 6858000"/>
              <a:gd name="connsiteX3" fmla="*/ 4918966 w 5903977"/>
              <a:gd name="connsiteY3" fmla="*/ 6007100 h 6858000"/>
              <a:gd name="connsiteX4" fmla="*/ 773177 w 5903977"/>
              <a:gd name="connsiteY4" fmla="*/ 5143500 h 6858000"/>
              <a:gd name="connsiteX5" fmla="*/ 4704588 w 5903977"/>
              <a:gd name="connsiteY5" fmla="*/ 5143500 h 6858000"/>
              <a:gd name="connsiteX6" fmla="*/ 4704588 w 5903977"/>
              <a:gd name="connsiteY6" fmla="*/ 6858000 h 6858000"/>
              <a:gd name="connsiteX7" fmla="*/ 773177 w 5903977"/>
              <a:gd name="connsiteY7" fmla="*/ 6858000 h 6858000"/>
              <a:gd name="connsiteX8" fmla="*/ 4406900 w 5903977"/>
              <a:gd name="connsiteY8" fmla="*/ 3429000 h 6858000"/>
              <a:gd name="connsiteX9" fmla="*/ 5903215 w 5903977"/>
              <a:gd name="connsiteY9" fmla="*/ 3429000 h 6858000"/>
              <a:gd name="connsiteX10" fmla="*/ 5903215 w 5903977"/>
              <a:gd name="connsiteY10" fmla="*/ 4927600 h 6858000"/>
              <a:gd name="connsiteX11" fmla="*/ 4406900 w 5903977"/>
              <a:gd name="connsiteY11" fmla="*/ 4927600 h 6858000"/>
              <a:gd name="connsiteX12" fmla="*/ 0 w 5903977"/>
              <a:gd name="connsiteY12" fmla="*/ 3429000 h 6858000"/>
              <a:gd name="connsiteX13" fmla="*/ 4191000 w 5903977"/>
              <a:gd name="connsiteY13" fmla="*/ 3429000 h 6858000"/>
              <a:gd name="connsiteX14" fmla="*/ 4191000 w 5903977"/>
              <a:gd name="connsiteY14" fmla="*/ 4927600 h 6858000"/>
              <a:gd name="connsiteX15" fmla="*/ 0 w 5903977"/>
              <a:gd name="connsiteY15" fmla="*/ 4927600 h 6858000"/>
              <a:gd name="connsiteX16" fmla="*/ 1600201 w 5903977"/>
              <a:gd name="connsiteY16" fmla="*/ 1714500 h 6858000"/>
              <a:gd name="connsiteX17" fmla="*/ 5118100 w 5903977"/>
              <a:gd name="connsiteY17" fmla="*/ 1714500 h 6858000"/>
              <a:gd name="connsiteX18" fmla="*/ 5118100 w 5903977"/>
              <a:gd name="connsiteY18" fmla="*/ 3213100 h 6858000"/>
              <a:gd name="connsiteX19" fmla="*/ 1600201 w 5903977"/>
              <a:gd name="connsiteY19" fmla="*/ 3213100 h 6858000"/>
              <a:gd name="connsiteX20" fmla="*/ 0 w 5903977"/>
              <a:gd name="connsiteY20" fmla="*/ 1714500 h 6858000"/>
              <a:gd name="connsiteX21" fmla="*/ 1384300 w 5903977"/>
              <a:gd name="connsiteY21" fmla="*/ 1714500 h 6858000"/>
              <a:gd name="connsiteX22" fmla="*/ 1384300 w 5903977"/>
              <a:gd name="connsiteY22" fmla="*/ 3213100 h 6858000"/>
              <a:gd name="connsiteX23" fmla="*/ 0 w 5903977"/>
              <a:gd name="connsiteY23" fmla="*/ 3213100 h 6858000"/>
              <a:gd name="connsiteX24" fmla="*/ 3429000 w 5903977"/>
              <a:gd name="connsiteY24" fmla="*/ 0 h 6858000"/>
              <a:gd name="connsiteX25" fmla="*/ 5903977 w 5903977"/>
              <a:gd name="connsiteY25" fmla="*/ 0 h 6858000"/>
              <a:gd name="connsiteX26" fmla="*/ 5903977 w 5903977"/>
              <a:gd name="connsiteY26" fmla="*/ 1498600 h 6858000"/>
              <a:gd name="connsiteX27" fmla="*/ 3429000 w 5903977"/>
              <a:gd name="connsiteY27" fmla="*/ 1498600 h 6858000"/>
              <a:gd name="connsiteX28" fmla="*/ 1255777 w 5903977"/>
              <a:gd name="connsiteY28" fmla="*/ 0 h 6858000"/>
              <a:gd name="connsiteX29" fmla="*/ 3213100 w 5903977"/>
              <a:gd name="connsiteY29" fmla="*/ 0 h 6858000"/>
              <a:gd name="connsiteX30" fmla="*/ 3213100 w 5903977"/>
              <a:gd name="connsiteY30" fmla="*/ 1498600 h 6858000"/>
              <a:gd name="connsiteX31" fmla="*/ 1255777 w 5903977"/>
              <a:gd name="connsiteY31" fmla="*/ 1498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03977" h="6858000">
                <a:moveTo>
                  <a:pt x="4918966" y="5143500"/>
                </a:moveTo>
                <a:lnTo>
                  <a:pt x="5903977" y="5143500"/>
                </a:lnTo>
                <a:lnTo>
                  <a:pt x="5903977" y="6007100"/>
                </a:lnTo>
                <a:lnTo>
                  <a:pt x="4918966" y="6007100"/>
                </a:lnTo>
                <a:close/>
                <a:moveTo>
                  <a:pt x="773177" y="5143500"/>
                </a:moveTo>
                <a:lnTo>
                  <a:pt x="4704588" y="5143500"/>
                </a:lnTo>
                <a:lnTo>
                  <a:pt x="4704588" y="6858000"/>
                </a:lnTo>
                <a:lnTo>
                  <a:pt x="773177" y="6858000"/>
                </a:lnTo>
                <a:close/>
                <a:moveTo>
                  <a:pt x="4406900" y="3429000"/>
                </a:moveTo>
                <a:lnTo>
                  <a:pt x="5903215" y="3429000"/>
                </a:lnTo>
                <a:lnTo>
                  <a:pt x="5903215" y="4927600"/>
                </a:lnTo>
                <a:lnTo>
                  <a:pt x="4406900" y="4927600"/>
                </a:lnTo>
                <a:close/>
                <a:moveTo>
                  <a:pt x="0" y="3429000"/>
                </a:moveTo>
                <a:lnTo>
                  <a:pt x="4191000" y="3429000"/>
                </a:lnTo>
                <a:lnTo>
                  <a:pt x="4191000" y="4927600"/>
                </a:lnTo>
                <a:lnTo>
                  <a:pt x="0" y="4927600"/>
                </a:lnTo>
                <a:close/>
                <a:moveTo>
                  <a:pt x="1600201" y="1714500"/>
                </a:moveTo>
                <a:lnTo>
                  <a:pt x="5118100" y="1714500"/>
                </a:lnTo>
                <a:lnTo>
                  <a:pt x="5118100" y="3213100"/>
                </a:lnTo>
                <a:lnTo>
                  <a:pt x="1600201" y="3213100"/>
                </a:lnTo>
                <a:close/>
                <a:moveTo>
                  <a:pt x="0" y="1714500"/>
                </a:moveTo>
                <a:lnTo>
                  <a:pt x="1384300" y="1714500"/>
                </a:lnTo>
                <a:lnTo>
                  <a:pt x="1384300" y="3213100"/>
                </a:lnTo>
                <a:lnTo>
                  <a:pt x="0" y="3213100"/>
                </a:lnTo>
                <a:close/>
                <a:moveTo>
                  <a:pt x="3429000" y="0"/>
                </a:moveTo>
                <a:lnTo>
                  <a:pt x="5903977" y="0"/>
                </a:lnTo>
                <a:lnTo>
                  <a:pt x="5903977" y="1498600"/>
                </a:lnTo>
                <a:lnTo>
                  <a:pt x="3429000" y="1498600"/>
                </a:lnTo>
                <a:close/>
                <a:moveTo>
                  <a:pt x="1255777" y="0"/>
                </a:moveTo>
                <a:lnTo>
                  <a:pt x="3213100" y="0"/>
                </a:lnTo>
                <a:lnTo>
                  <a:pt x="3213100" y="1498600"/>
                </a:lnTo>
                <a:lnTo>
                  <a:pt x="1255777" y="14986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62638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60220" y="1150501"/>
            <a:ext cx="1072896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Развитие высотных зданий в 20 веке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1760220" y="2400300"/>
            <a:ext cx="330708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Инженерные Решения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1760220" y="2969657"/>
            <a:ext cx="3341608" cy="35540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 20 веке, благодаря прорывам в инженерии и строительстве, высотные здания начали приобретать совершенно новый облик. Инновационные технологии и материалы позволили архитекторам строить все более высокие и устойчивые сооружения.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651421" y="2400300"/>
            <a:ext cx="288798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Городская Эстетика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651421" y="2969657"/>
            <a:ext cx="3341608" cy="390941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Развитие городского облика в 20 веке также привело к эстетическому разнообразию высотных зданий. Архитекторы стали уделять большее внимание дизайну, пропорциям и визуальным эффектам, делая здания не только функциональными, но и красивыми.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542621" y="2400300"/>
            <a:ext cx="33416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Географическое Распределение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542621" y="3316843"/>
            <a:ext cx="3341608" cy="35540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Развитие мегаполисов в различных регионах мира стимулировало строительство высотных зданий. В разных частях света появились уникальные комплексы, отражающие местные культурные и архитектурные влияния.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420890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92731" y="1090970"/>
            <a:ext cx="9187339" cy="114823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521"/>
              </a:lnSpc>
              <a:buNone/>
            </a:pPr>
            <a:r>
              <a:rPr lang="en-US" sz="361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Современные высотные здания в России</a:t>
            </a:r>
            <a:endParaRPr lang="en-US" sz="3617" dirty="0"/>
          </a:p>
        </p:txBody>
      </p:sp>
      <p:sp>
        <p:nvSpPr>
          <p:cNvPr id="6" name="Shape 2"/>
          <p:cNvSpPr/>
          <p:nvPr/>
        </p:nvSpPr>
        <p:spPr>
          <a:xfrm>
            <a:off x="892731" y="2658308"/>
            <a:ext cx="413385" cy="413385"/>
          </a:xfrm>
          <a:prstGeom prst="roundRect">
            <a:avLst>
              <a:gd name="adj" fmla="val 26670"/>
            </a:avLst>
          </a:prstGeom>
          <a:solidFill>
            <a:srgbClr val="396AF1">
              <a:alpha val="50000"/>
            </a:srgbClr>
          </a:solidFill>
          <a:ln/>
        </p:spPr>
      </p:sp>
      <p:sp>
        <p:nvSpPr>
          <p:cNvPr id="7" name="Text 3"/>
          <p:cNvSpPr/>
          <p:nvPr/>
        </p:nvSpPr>
        <p:spPr>
          <a:xfrm>
            <a:off x="1049893" y="2692718"/>
            <a:ext cx="99060" cy="34444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3"/>
              </a:lnSpc>
              <a:buNone/>
            </a:pPr>
            <a:r>
              <a:rPr lang="en-US" sz="2170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1</a:t>
            </a:r>
            <a:endParaRPr lang="en-US" sz="2170" dirty="0"/>
          </a:p>
        </p:txBody>
      </p:sp>
      <p:sp>
        <p:nvSpPr>
          <p:cNvPr id="8" name="Text 4"/>
          <p:cNvSpPr/>
          <p:nvPr/>
        </p:nvSpPr>
        <p:spPr>
          <a:xfrm>
            <a:off x="1489829" y="2721412"/>
            <a:ext cx="3535680" cy="287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61"/>
              </a:lnSpc>
              <a:buNone/>
            </a:pPr>
            <a:r>
              <a:rPr lang="en-US" sz="1809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Уход за Окружающей Средой</a:t>
            </a:r>
            <a:endParaRPr lang="en-US" sz="1809" dirty="0"/>
          </a:p>
        </p:txBody>
      </p:sp>
      <p:sp>
        <p:nvSpPr>
          <p:cNvPr id="9" name="Text 5"/>
          <p:cNvSpPr/>
          <p:nvPr/>
        </p:nvSpPr>
        <p:spPr>
          <a:xfrm>
            <a:off x="1489829" y="3118604"/>
            <a:ext cx="3904774" cy="20569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1447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Современные высотные здания в России ставят перед собой задачу быть экологически устойчивыми и энергоэффективными. Многие из них используют передовые технологии, направленные на сохранение окружающей среды.</a:t>
            </a:r>
            <a:endParaRPr lang="en-US" sz="1447" dirty="0"/>
          </a:p>
        </p:txBody>
      </p:sp>
      <p:sp>
        <p:nvSpPr>
          <p:cNvPr id="10" name="Shape 6"/>
          <p:cNvSpPr/>
          <p:nvPr/>
        </p:nvSpPr>
        <p:spPr>
          <a:xfrm>
            <a:off x="5578316" y="2658308"/>
            <a:ext cx="413385" cy="413385"/>
          </a:xfrm>
          <a:prstGeom prst="roundRect">
            <a:avLst>
              <a:gd name="adj" fmla="val 26670"/>
            </a:avLst>
          </a:prstGeom>
          <a:solidFill>
            <a:srgbClr val="396AF1">
              <a:alpha val="50000"/>
            </a:srgbClr>
          </a:solidFill>
          <a:ln/>
        </p:spPr>
      </p:sp>
      <p:sp>
        <p:nvSpPr>
          <p:cNvPr id="11" name="Text 7"/>
          <p:cNvSpPr/>
          <p:nvPr/>
        </p:nvSpPr>
        <p:spPr>
          <a:xfrm>
            <a:off x="5708809" y="2668211"/>
            <a:ext cx="152400" cy="34444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3"/>
              </a:lnSpc>
              <a:buNone/>
            </a:pPr>
            <a:r>
              <a:rPr lang="en-US" sz="2170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</a:t>
            </a:r>
            <a:endParaRPr lang="en-US" sz="2170" dirty="0"/>
          </a:p>
        </p:txBody>
      </p:sp>
      <p:sp>
        <p:nvSpPr>
          <p:cNvPr id="12" name="Text 8"/>
          <p:cNvSpPr/>
          <p:nvPr/>
        </p:nvSpPr>
        <p:spPr>
          <a:xfrm>
            <a:off x="6175415" y="2721412"/>
            <a:ext cx="3147060" cy="287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61"/>
              </a:lnSpc>
              <a:buNone/>
            </a:pPr>
            <a:r>
              <a:rPr lang="en-US" sz="1809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Инновационные Проекты</a:t>
            </a:r>
            <a:endParaRPr lang="en-US" sz="1809" dirty="0"/>
          </a:p>
        </p:txBody>
      </p:sp>
      <p:sp>
        <p:nvSpPr>
          <p:cNvPr id="13" name="Text 9"/>
          <p:cNvSpPr/>
          <p:nvPr/>
        </p:nvSpPr>
        <p:spPr>
          <a:xfrm>
            <a:off x="6175415" y="3118604"/>
            <a:ext cx="3904774" cy="176307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1447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 последние годы в России реализовано множество амбициозных проектов по строительству высоток. Некоторые из них являются символами современной архитектуры и технологического прогресса.</a:t>
            </a:r>
            <a:endParaRPr lang="en-US" sz="1447" dirty="0"/>
          </a:p>
        </p:txBody>
      </p:sp>
      <p:sp>
        <p:nvSpPr>
          <p:cNvPr id="14" name="Shape 10"/>
          <p:cNvSpPr/>
          <p:nvPr/>
        </p:nvSpPr>
        <p:spPr>
          <a:xfrm>
            <a:off x="892731" y="5502831"/>
            <a:ext cx="413385" cy="413385"/>
          </a:xfrm>
          <a:prstGeom prst="roundRect">
            <a:avLst>
              <a:gd name="adj" fmla="val 26670"/>
            </a:avLst>
          </a:prstGeom>
          <a:solidFill>
            <a:srgbClr val="396AF1">
              <a:alpha val="50000"/>
            </a:srgbClr>
          </a:solidFill>
          <a:ln/>
        </p:spPr>
      </p:sp>
      <p:sp>
        <p:nvSpPr>
          <p:cNvPr id="15" name="Text 11"/>
          <p:cNvSpPr/>
          <p:nvPr/>
        </p:nvSpPr>
        <p:spPr>
          <a:xfrm>
            <a:off x="1023223" y="5519165"/>
            <a:ext cx="152400" cy="34444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3"/>
              </a:lnSpc>
              <a:buNone/>
            </a:pPr>
            <a:r>
              <a:rPr lang="en-US" sz="2170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</a:t>
            </a:r>
            <a:endParaRPr lang="en-US" sz="2170" dirty="0"/>
          </a:p>
        </p:txBody>
      </p:sp>
      <p:sp>
        <p:nvSpPr>
          <p:cNvPr id="16" name="Text 12"/>
          <p:cNvSpPr/>
          <p:nvPr/>
        </p:nvSpPr>
        <p:spPr>
          <a:xfrm>
            <a:off x="1489829" y="5565934"/>
            <a:ext cx="4351020" cy="287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61"/>
              </a:lnSpc>
              <a:buNone/>
            </a:pPr>
            <a:r>
              <a:rPr lang="en-US" sz="1809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Функциональность и Уникальность</a:t>
            </a:r>
            <a:endParaRPr lang="en-US" sz="1809" dirty="0"/>
          </a:p>
        </p:txBody>
      </p:sp>
      <p:sp>
        <p:nvSpPr>
          <p:cNvPr id="17" name="Text 13"/>
          <p:cNvSpPr/>
          <p:nvPr/>
        </p:nvSpPr>
        <p:spPr>
          <a:xfrm>
            <a:off x="1489829" y="5963126"/>
            <a:ext cx="8590240" cy="117538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1447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Современные высотные здания в России представляют собой не только символы экономического роста, но и примеры инновационных архитектурных и инженерных решений, обеспечивающих максимальную функциональность и комфорт для жителей и посетителей.</a:t>
            </a:r>
            <a:endParaRPr lang="en-US" sz="1447" dirty="0"/>
          </a:p>
        </p:txBody>
      </p:sp>
    </p:spTree>
    <p:extLst>
      <p:ext uri="{BB962C8B-B14F-4D97-AF65-F5344CB8AC3E}">
        <p14:creationId xmlns:p14="http://schemas.microsoft.com/office/powerpoint/2010/main" val="2587676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0" y="2394857"/>
            <a:ext cx="14630400" cy="4528457"/>
          </a:xfrm>
          <a:prstGeom prst="rect">
            <a:avLst/>
          </a:prstGeom>
          <a:solidFill>
            <a:srgbClr val="396AF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 1"/>
          <p:cNvSpPr/>
          <p:nvPr/>
        </p:nvSpPr>
        <p:spPr>
          <a:xfrm>
            <a:off x="739378" y="700564"/>
            <a:ext cx="9494044" cy="123229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852"/>
              </a:lnSpc>
              <a:buNone/>
            </a:pPr>
            <a:r>
              <a:rPr lang="en-US" sz="3882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Технологические и архитектурные достижения</a:t>
            </a:r>
            <a:endParaRPr lang="en-US" sz="3882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739378" y="2723003"/>
            <a:ext cx="7965346" cy="3872164"/>
            <a:chOff x="1725216" y="2297430"/>
            <a:chExt cx="8212455" cy="4646395"/>
          </a:xfrm>
        </p:grpSpPr>
        <p:sp>
          <p:nvSpPr>
            <p:cNvPr id="7" name="Text 2"/>
            <p:cNvSpPr/>
            <p:nvPr/>
          </p:nvSpPr>
          <p:spPr>
            <a:xfrm>
              <a:off x="1725216" y="2297430"/>
              <a:ext cx="3703320" cy="291718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l">
                <a:lnSpc>
                  <a:spcPts val="2426"/>
                </a:lnSpc>
                <a:buNone/>
              </a:pPr>
              <a:r>
                <a:rPr lang="en-US" sz="1941" b="1" dirty="0">
                  <a:solidFill>
                    <a:schemeClr val="bg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Инновационные Материалы</a:t>
              </a:r>
              <a:endParaRPr lang="en-US" sz="1941" dirty="0">
                <a:solidFill>
                  <a:schemeClr val="bg1"/>
                </a:solidFill>
              </a:endParaRPr>
            </a:p>
          </p:txBody>
        </p:sp>
        <p:sp>
          <p:nvSpPr>
            <p:cNvPr id="8" name="Text 3"/>
            <p:cNvSpPr/>
            <p:nvPr/>
          </p:nvSpPr>
          <p:spPr>
            <a:xfrm>
              <a:off x="1725216" y="2701121"/>
              <a:ext cx="8212455" cy="896127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484"/>
                </a:lnSpc>
                <a:buNone/>
              </a:pPr>
              <a:r>
                <a:rPr lang="en-US" sz="1553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Применение новых материалов позволяет создавать конструкции с уникальными свойствами, делая высотные здания более легкими, прочными и функциональными.</a:t>
              </a:r>
              <a:endParaRPr lang="en-US" sz="1553" dirty="0"/>
            </a:p>
          </p:txBody>
        </p:sp>
        <p:sp>
          <p:nvSpPr>
            <p:cNvPr id="10" name="Text 4"/>
            <p:cNvSpPr/>
            <p:nvPr/>
          </p:nvSpPr>
          <p:spPr>
            <a:xfrm>
              <a:off x="1725216" y="3970718"/>
              <a:ext cx="2080260" cy="291718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l">
                <a:lnSpc>
                  <a:spcPts val="2426"/>
                </a:lnSpc>
                <a:buNone/>
              </a:pPr>
              <a:r>
                <a:rPr lang="en-US" sz="1941" b="1" dirty="0">
                  <a:solidFill>
                    <a:schemeClr val="bg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Умные Системы</a:t>
              </a:r>
              <a:endParaRPr lang="en-US" sz="194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 5"/>
            <p:cNvSpPr/>
            <p:nvPr/>
          </p:nvSpPr>
          <p:spPr>
            <a:xfrm>
              <a:off x="1725216" y="4374409"/>
              <a:ext cx="8212455" cy="896127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484"/>
                </a:lnSpc>
                <a:buNone/>
              </a:pPr>
              <a:r>
                <a:rPr lang="en-US" sz="1553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Современные высотные здания оборудованы интеллектуальными системами охраны, вентиляции, освещения и коммуникаций, что делает их более безопасными и удобными для проживания и работы.</a:t>
              </a:r>
              <a:endParaRPr lang="en-US" sz="1553" dirty="0"/>
            </a:p>
          </p:txBody>
        </p:sp>
        <p:sp>
          <p:nvSpPr>
            <p:cNvPr id="13" name="Text 6"/>
            <p:cNvSpPr/>
            <p:nvPr/>
          </p:nvSpPr>
          <p:spPr>
            <a:xfrm>
              <a:off x="1725216" y="5644007"/>
              <a:ext cx="3467100" cy="291718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l">
                <a:lnSpc>
                  <a:spcPts val="2426"/>
                </a:lnSpc>
                <a:buNone/>
              </a:pPr>
              <a:r>
                <a:rPr lang="en-US" sz="1941" b="1" dirty="0">
                  <a:solidFill>
                    <a:schemeClr val="bg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Архитектурные Тенденции</a:t>
              </a:r>
              <a:endParaRPr lang="en-US" sz="194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 7"/>
            <p:cNvSpPr/>
            <p:nvPr/>
          </p:nvSpPr>
          <p:spPr>
            <a:xfrm>
              <a:off x="1725216" y="6047698"/>
              <a:ext cx="8212455" cy="896127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484"/>
                </a:lnSpc>
                <a:buNone/>
              </a:pPr>
              <a:r>
                <a:rPr lang="en-US" sz="1553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Современные архитектурные тенденции позволяют создавать удивительные формы и органичные структуры, которые переопределяют представление о городской архитектуре.</a:t>
              </a:r>
              <a:endParaRPr lang="en-US" sz="1553" dirty="0"/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743" y="0"/>
            <a:ext cx="492397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40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59459" y="327413"/>
            <a:ext cx="8796695" cy="12465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329"/>
              </a:lnSpc>
              <a:buNone/>
            </a:pPr>
            <a:r>
              <a:rPr lang="en-US" sz="346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Преимущества и недостатки </a:t>
            </a:r>
            <a:r>
              <a:rPr lang="en-US" sz="3463" b="1" dirty="0" err="1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высотных</a:t>
            </a:r>
            <a:r>
              <a:rPr lang="en-US" sz="3463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 </a:t>
            </a:r>
            <a:r>
              <a:rPr lang="en-US" sz="3463" b="1" dirty="0" err="1" smtClean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зданий</a:t>
            </a:r>
            <a:endParaRPr lang="en-US" sz="3463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459459" y="2353866"/>
            <a:ext cx="8730734" cy="4799409"/>
            <a:chOff x="2982754" y="2946440"/>
            <a:chExt cx="8730734" cy="4799409"/>
          </a:xfrm>
        </p:grpSpPr>
        <p:sp>
          <p:nvSpPr>
            <p:cNvPr id="7" name="Shape 3"/>
            <p:cNvSpPr/>
            <p:nvPr/>
          </p:nvSpPr>
          <p:spPr>
            <a:xfrm>
              <a:off x="3141107" y="2946440"/>
              <a:ext cx="79058" cy="4799409"/>
            </a:xfrm>
            <a:prstGeom prst="roundRect">
              <a:avLst>
                <a:gd name="adj" fmla="val 133524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solidFill>
                <a:srgbClr val="95ABEA"/>
              </a:solidFill>
            </a:ln>
          </p:spPr>
        </p:sp>
        <p:sp>
          <p:nvSpPr>
            <p:cNvPr id="8" name="Shape 4"/>
            <p:cNvSpPr/>
            <p:nvPr/>
          </p:nvSpPr>
          <p:spPr>
            <a:xfrm>
              <a:off x="3378518" y="3242191"/>
              <a:ext cx="615672" cy="79058"/>
            </a:xfrm>
            <a:prstGeom prst="roundRect">
              <a:avLst>
                <a:gd name="adj" fmla="val 133524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solidFill>
                <a:srgbClr val="95ABEA"/>
              </a:solidFill>
            </a:ln>
          </p:spPr>
        </p:sp>
        <p:sp>
          <p:nvSpPr>
            <p:cNvPr id="9" name="Shape 5"/>
            <p:cNvSpPr/>
            <p:nvPr/>
          </p:nvSpPr>
          <p:spPr>
            <a:xfrm>
              <a:off x="2982754" y="3083838"/>
              <a:ext cx="395764" cy="395764"/>
            </a:xfrm>
            <a:prstGeom prst="roundRect">
              <a:avLst>
                <a:gd name="adj" fmla="val 26673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/>
          </p:spPr>
        </p:sp>
        <p:sp>
          <p:nvSpPr>
            <p:cNvPr id="10" name="Text 6"/>
            <p:cNvSpPr/>
            <p:nvPr/>
          </p:nvSpPr>
          <p:spPr>
            <a:xfrm>
              <a:off x="3134916" y="3116699"/>
              <a:ext cx="91440" cy="329922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ctr">
                <a:lnSpc>
                  <a:spcPts val="2597"/>
                </a:lnSpc>
                <a:buNone/>
              </a:pPr>
              <a:r>
                <a:rPr lang="en-US" sz="2078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1</a:t>
              </a:r>
              <a:endParaRPr lang="en-US" sz="2078" dirty="0"/>
            </a:p>
          </p:txBody>
        </p:sp>
        <p:sp>
          <p:nvSpPr>
            <p:cNvPr id="11" name="Text 7"/>
            <p:cNvSpPr/>
            <p:nvPr/>
          </p:nvSpPr>
          <p:spPr>
            <a:xfrm>
              <a:off x="4148257" y="3122295"/>
              <a:ext cx="2865120" cy="274796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l">
                <a:lnSpc>
                  <a:spcPts val="2165"/>
                </a:lnSpc>
                <a:buNone/>
              </a:pPr>
              <a:r>
                <a:rPr lang="en-US" sz="1732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Экономические аспекты</a:t>
              </a:r>
              <a:endParaRPr lang="en-US" sz="1732" dirty="0"/>
            </a:p>
          </p:txBody>
        </p:sp>
        <p:sp>
          <p:nvSpPr>
            <p:cNvPr id="12" name="Text 8"/>
            <p:cNvSpPr/>
            <p:nvPr/>
          </p:nvSpPr>
          <p:spPr>
            <a:xfrm>
              <a:off x="4148257" y="3502581"/>
              <a:ext cx="7565231" cy="562927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217"/>
                </a:lnSpc>
                <a:buNone/>
              </a:pPr>
              <a:r>
                <a:rPr lang="en-US" sz="1385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Высотные здания могут создавать новые рабочие места, оптимизировать использование земли и вносить вклад в экономическое развитие городов.</a:t>
              </a:r>
              <a:endParaRPr lang="en-US" sz="1385" dirty="0"/>
            </a:p>
          </p:txBody>
        </p:sp>
        <p:sp>
          <p:nvSpPr>
            <p:cNvPr id="13" name="Shape 9"/>
            <p:cNvSpPr/>
            <p:nvPr/>
          </p:nvSpPr>
          <p:spPr>
            <a:xfrm>
              <a:off x="3378518" y="4712970"/>
              <a:ext cx="615672" cy="79058"/>
            </a:xfrm>
            <a:prstGeom prst="roundRect">
              <a:avLst>
                <a:gd name="adj" fmla="val 133524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solidFill>
                <a:srgbClr val="95ABEA"/>
              </a:solidFill>
            </a:ln>
          </p:spPr>
        </p:sp>
        <p:sp>
          <p:nvSpPr>
            <p:cNvPr id="14" name="Shape 10"/>
            <p:cNvSpPr/>
            <p:nvPr/>
          </p:nvSpPr>
          <p:spPr>
            <a:xfrm>
              <a:off x="2982754" y="4554617"/>
              <a:ext cx="395764" cy="395764"/>
            </a:xfrm>
            <a:prstGeom prst="roundRect">
              <a:avLst>
                <a:gd name="adj" fmla="val 26673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/>
          </p:spPr>
        </p:sp>
        <p:sp>
          <p:nvSpPr>
            <p:cNvPr id="15" name="Text 11"/>
            <p:cNvSpPr/>
            <p:nvPr/>
          </p:nvSpPr>
          <p:spPr>
            <a:xfrm>
              <a:off x="3108246" y="4587478"/>
              <a:ext cx="144780" cy="329922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ctr">
                <a:lnSpc>
                  <a:spcPts val="2597"/>
                </a:lnSpc>
                <a:buNone/>
              </a:pPr>
              <a:r>
                <a:rPr lang="en-US" sz="2078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2</a:t>
              </a:r>
              <a:endParaRPr lang="en-US" sz="2078" dirty="0"/>
            </a:p>
          </p:txBody>
        </p:sp>
        <p:sp>
          <p:nvSpPr>
            <p:cNvPr id="16" name="Text 12"/>
            <p:cNvSpPr/>
            <p:nvPr/>
          </p:nvSpPr>
          <p:spPr>
            <a:xfrm>
              <a:off x="4148257" y="4593074"/>
              <a:ext cx="2788920" cy="274796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l">
                <a:lnSpc>
                  <a:spcPts val="2165"/>
                </a:lnSpc>
                <a:buNone/>
              </a:pPr>
              <a:r>
                <a:rPr lang="en-US" sz="1732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Экологические аспекты</a:t>
              </a:r>
              <a:endParaRPr lang="en-US" sz="1732" dirty="0"/>
            </a:p>
          </p:txBody>
        </p:sp>
        <p:sp>
          <p:nvSpPr>
            <p:cNvPr id="17" name="Text 13"/>
            <p:cNvSpPr/>
            <p:nvPr/>
          </p:nvSpPr>
          <p:spPr>
            <a:xfrm>
              <a:off x="4148257" y="4973360"/>
              <a:ext cx="7565231" cy="844391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217"/>
                </a:lnSpc>
                <a:buNone/>
              </a:pPr>
              <a:r>
                <a:rPr lang="en-US" sz="1385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Высотные здания могут повысить плотность застройки, что влияет на охрану окружающей среды. Однако, они также могут потреблять больше энергии и ресурсов.</a:t>
              </a:r>
              <a:endParaRPr lang="en-US" sz="1385" dirty="0"/>
            </a:p>
          </p:txBody>
        </p:sp>
        <p:sp>
          <p:nvSpPr>
            <p:cNvPr id="18" name="Shape 14"/>
            <p:cNvSpPr/>
            <p:nvPr/>
          </p:nvSpPr>
          <p:spPr>
            <a:xfrm>
              <a:off x="3378518" y="6465213"/>
              <a:ext cx="615672" cy="79058"/>
            </a:xfrm>
            <a:prstGeom prst="roundRect">
              <a:avLst>
                <a:gd name="adj" fmla="val 133524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solidFill>
                <a:srgbClr val="95ABEA"/>
              </a:solidFill>
            </a:ln>
          </p:spPr>
        </p:sp>
        <p:sp>
          <p:nvSpPr>
            <p:cNvPr id="19" name="Shape 15"/>
            <p:cNvSpPr/>
            <p:nvPr/>
          </p:nvSpPr>
          <p:spPr>
            <a:xfrm>
              <a:off x="2982754" y="6306860"/>
              <a:ext cx="395764" cy="395764"/>
            </a:xfrm>
            <a:prstGeom prst="roundRect">
              <a:avLst>
                <a:gd name="adj" fmla="val 26673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/>
          </p:spPr>
        </p:sp>
        <p:sp>
          <p:nvSpPr>
            <p:cNvPr id="20" name="Text 16"/>
            <p:cNvSpPr/>
            <p:nvPr/>
          </p:nvSpPr>
          <p:spPr>
            <a:xfrm>
              <a:off x="3108246" y="6339721"/>
              <a:ext cx="144780" cy="329922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ctr">
                <a:lnSpc>
                  <a:spcPts val="2597"/>
                </a:lnSpc>
                <a:buNone/>
              </a:pPr>
              <a:r>
                <a:rPr lang="en-US" sz="2078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3</a:t>
              </a:r>
              <a:endParaRPr lang="en-US" sz="2078" dirty="0"/>
            </a:p>
          </p:txBody>
        </p:sp>
        <p:sp>
          <p:nvSpPr>
            <p:cNvPr id="21" name="Text 17"/>
            <p:cNvSpPr/>
            <p:nvPr/>
          </p:nvSpPr>
          <p:spPr>
            <a:xfrm>
              <a:off x="4148257" y="6345317"/>
              <a:ext cx="2476500" cy="274796"/>
            </a:xfrm>
            <a:prstGeom prst="rect">
              <a:avLst/>
            </a:prstGeom>
            <a:noFill/>
            <a:ln/>
          </p:spPr>
          <p:txBody>
            <a:bodyPr wrap="none" rtlCol="0" anchor="t"/>
            <a:lstStyle/>
            <a:p>
              <a:pPr marL="0" indent="0" algn="l">
                <a:lnSpc>
                  <a:spcPts val="2165"/>
                </a:lnSpc>
                <a:buNone/>
              </a:pPr>
              <a:r>
                <a:rPr lang="en-US" sz="1732" b="1" dirty="0">
                  <a:solidFill>
                    <a:srgbClr val="396AF1"/>
                  </a:solidFill>
                  <a:latin typeface="Barlow" pitchFamily="34" charset="0"/>
                  <a:ea typeface="Barlow" pitchFamily="34" charset="-122"/>
                  <a:cs typeface="Barlow" pitchFamily="34" charset="-120"/>
                </a:rPr>
                <a:t>Социальные аспекты</a:t>
              </a:r>
              <a:endParaRPr lang="en-US" sz="1732" dirty="0"/>
            </a:p>
          </p:txBody>
        </p:sp>
        <p:sp>
          <p:nvSpPr>
            <p:cNvPr id="22" name="Text 18"/>
            <p:cNvSpPr/>
            <p:nvPr/>
          </p:nvSpPr>
          <p:spPr>
            <a:xfrm>
              <a:off x="4148257" y="6725603"/>
              <a:ext cx="7565231" cy="844391"/>
            </a:xfrm>
            <a:prstGeom prst="rect">
              <a:avLst/>
            </a:prstGeom>
            <a:noFill/>
            <a:ln/>
          </p:spPr>
          <p:txBody>
            <a:bodyPr wrap="square" rtlCol="0" anchor="t"/>
            <a:lstStyle/>
            <a:p>
              <a:pPr marL="0" indent="0" algn="l">
                <a:lnSpc>
                  <a:spcPts val="2217"/>
                </a:lnSpc>
                <a:buNone/>
              </a:pPr>
              <a:r>
                <a:rPr lang="en-US" sz="1385" dirty="0">
                  <a:solidFill>
                    <a:srgbClr val="272525"/>
                  </a:solidFill>
                  <a:latin typeface="Montserrat" pitchFamily="34" charset="0"/>
                  <a:ea typeface="Montserrat" pitchFamily="34" charset="-122"/>
                  <a:cs typeface="Montserrat" pitchFamily="34" charset="-120"/>
                </a:rPr>
                <a:t>Высотные здания могут создавать сильное впечатление и символизировать экономическую и социальную силу, но также вызывать определенные социокультурные проблемы.</a:t>
              </a:r>
              <a:endParaRPr lang="en-US" sz="1385" dirty="0"/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8948057" y="-336021"/>
            <a:ext cx="5682342" cy="8565620"/>
            <a:chOff x="9221949" y="-336021"/>
            <a:chExt cx="5408451" cy="856562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7" name="Прямоугольник 56"/>
            <p:cNvSpPr/>
            <p:nvPr/>
          </p:nvSpPr>
          <p:spPr>
            <a:xfrm rot="20749915">
              <a:off x="9850657" y="-336021"/>
              <a:ext cx="1115877" cy="57594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Равнобедренный треугольник 57"/>
            <p:cNvSpPr/>
            <p:nvPr/>
          </p:nvSpPr>
          <p:spPr>
            <a:xfrm>
              <a:off x="9221949" y="5225176"/>
              <a:ext cx="2698229" cy="300442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ый треугольник 58"/>
            <p:cNvSpPr/>
            <p:nvPr/>
          </p:nvSpPr>
          <p:spPr>
            <a:xfrm rot="11482432">
              <a:off x="10255291" y="5488768"/>
              <a:ext cx="1818664" cy="262553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10885714" y="4963886"/>
              <a:ext cx="3744686" cy="9087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10408595" y="0"/>
              <a:ext cx="4221805" cy="43248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10014258" y="0"/>
              <a:ext cx="1150365" cy="6749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10885714" y="3472934"/>
              <a:ext cx="3744686" cy="14909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1654426" y="4753570"/>
              <a:ext cx="2975974" cy="3476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7" name="Прямоугольный треугольник 66"/>
          <p:cNvSpPr/>
          <p:nvPr/>
        </p:nvSpPr>
        <p:spPr>
          <a:xfrm rot="10800000">
            <a:off x="12378550" y="0"/>
            <a:ext cx="2251849" cy="4963886"/>
          </a:xfrm>
          <a:prstGeom prst="rtTriangle">
            <a:avLst/>
          </a:prstGeom>
          <a:solidFill>
            <a:srgbClr val="396AF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/>
          <p:cNvSpPr/>
          <p:nvPr/>
        </p:nvSpPr>
        <p:spPr>
          <a:xfrm>
            <a:off x="11038114" y="3573365"/>
            <a:ext cx="3592286" cy="4689132"/>
          </a:xfrm>
          <a:prstGeom prst="rtTriangle">
            <a:avLst/>
          </a:prstGeom>
          <a:solidFill>
            <a:srgbClr val="396AF1">
              <a:alpha val="70000"/>
            </a:srgbClr>
          </a:solidFill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70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" y="0"/>
            <a:ext cx="14630400" cy="822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60220" y="807482"/>
            <a:ext cx="11109960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Основные принципы проектирования высотных зданий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1760220" y="2751653"/>
            <a:ext cx="33416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Оптимизация пространства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1760220" y="3668197"/>
            <a:ext cx="3341608" cy="319861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Высотные здания должны быть спроектированы таким образом, чтобы оптимизировать использование пространства. Это включает планировку помещений, архитектурные решения и инженерные системы.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651421" y="2751653"/>
            <a:ext cx="33416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Структурная устойчивость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651421" y="3668197"/>
            <a:ext cx="3341608" cy="35540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Создание устойчивых конструкций, способных выдерживать воздействие ветра, сейсмические нагрузки и другие внешние воздействия, является одним из основных принципов проектирования высотных зданий.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542621" y="2751653"/>
            <a:ext cx="33416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Эстетика и функциональность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542621" y="3668197"/>
            <a:ext cx="3341608" cy="28432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Дизайн высотных зданий должен сочетать в себе не только красоту и оригинальность, но и функциональность, удобство для жильцов и соответствие современным архитектурным трендам.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680228" y="913209"/>
            <a:ext cx="8927544" cy="20477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394"/>
              </a:lnSpc>
              <a:buNone/>
            </a:pPr>
            <a:r>
              <a:rPr lang="en-US" sz="3515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Энергоэффективность и экологическая устойчивость высотных </a:t>
            </a:r>
            <a:r>
              <a:rPr lang="en-US" sz="3515" b="1" dirty="0" err="1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зданий</a:t>
            </a:r>
            <a:r>
              <a:rPr lang="en-US" sz="3515" b="1" dirty="0" smtClean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:</a:t>
            </a:r>
            <a:endParaRPr lang="en-US" sz="3515" dirty="0"/>
          </a:p>
        </p:txBody>
      </p:sp>
      <p:sp>
        <p:nvSpPr>
          <p:cNvPr id="6" name="Shape 2"/>
          <p:cNvSpPr/>
          <p:nvPr/>
        </p:nvSpPr>
        <p:spPr>
          <a:xfrm>
            <a:off x="4680228" y="4110157"/>
            <a:ext cx="401717" cy="401717"/>
          </a:xfrm>
          <a:prstGeom prst="roundRect">
            <a:avLst>
              <a:gd name="adj" fmla="val 26669"/>
            </a:avLst>
          </a:prstGeom>
          <a:solidFill>
            <a:srgbClr val="EEEFF5"/>
          </a:solidFill>
          <a:ln/>
        </p:spPr>
      </p:sp>
      <p:sp>
        <p:nvSpPr>
          <p:cNvPr id="7" name="Text 3"/>
          <p:cNvSpPr/>
          <p:nvPr/>
        </p:nvSpPr>
        <p:spPr>
          <a:xfrm>
            <a:off x="4706898" y="3186112"/>
            <a:ext cx="91440" cy="3346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36"/>
              </a:lnSpc>
              <a:buNone/>
            </a:pPr>
            <a:r>
              <a:rPr lang="en-US" sz="2109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1</a:t>
            </a:r>
            <a:endParaRPr lang="en-US" sz="2109" dirty="0"/>
          </a:p>
        </p:txBody>
      </p:sp>
      <p:sp>
        <p:nvSpPr>
          <p:cNvPr id="8" name="Text 4"/>
          <p:cNvSpPr/>
          <p:nvPr/>
        </p:nvSpPr>
        <p:spPr>
          <a:xfrm>
            <a:off x="5131951" y="3213973"/>
            <a:ext cx="2735580" cy="2789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197"/>
              </a:lnSpc>
              <a:buNone/>
            </a:pPr>
            <a:r>
              <a:rPr lang="en-US" sz="175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Пассивное охлаждение</a:t>
            </a:r>
            <a:endParaRPr lang="en-US" sz="1757" dirty="0"/>
          </a:p>
        </p:txBody>
      </p:sp>
      <p:sp>
        <p:nvSpPr>
          <p:cNvPr id="9" name="Text 5"/>
          <p:cNvSpPr/>
          <p:nvPr/>
        </p:nvSpPr>
        <p:spPr>
          <a:xfrm>
            <a:off x="5131951" y="3599973"/>
            <a:ext cx="3794403" cy="1143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249"/>
              </a:lnSpc>
              <a:buNone/>
            </a:pPr>
            <a:r>
              <a:rPr lang="en-US" sz="140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 использованием специальных материалов и инженерных методов, высотные здания могут снизить потребность в активном охлаждении.</a:t>
            </a:r>
            <a:endParaRPr lang="en-US" sz="1406" dirty="0"/>
          </a:p>
        </p:txBody>
      </p:sp>
      <p:sp>
        <p:nvSpPr>
          <p:cNvPr id="10" name="Shape 6"/>
          <p:cNvSpPr/>
          <p:nvPr/>
        </p:nvSpPr>
        <p:spPr>
          <a:xfrm>
            <a:off x="9233297" y="4110157"/>
            <a:ext cx="401717" cy="401717"/>
          </a:xfrm>
          <a:prstGeom prst="roundRect">
            <a:avLst>
              <a:gd name="adj" fmla="val 26669"/>
            </a:avLst>
          </a:prstGeom>
          <a:solidFill>
            <a:srgbClr val="EEEFF5"/>
          </a:solidFill>
          <a:ln/>
        </p:spPr>
      </p:sp>
      <p:sp>
        <p:nvSpPr>
          <p:cNvPr id="11" name="Text 7"/>
          <p:cNvSpPr/>
          <p:nvPr/>
        </p:nvSpPr>
        <p:spPr>
          <a:xfrm>
            <a:off x="9229487" y="3186112"/>
            <a:ext cx="152400" cy="3346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36"/>
              </a:lnSpc>
              <a:buNone/>
            </a:pPr>
            <a:r>
              <a:rPr lang="en-US" sz="2109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</a:t>
            </a:r>
            <a:endParaRPr lang="en-US" sz="2109" dirty="0"/>
          </a:p>
        </p:txBody>
      </p:sp>
      <p:sp>
        <p:nvSpPr>
          <p:cNvPr id="12" name="Text 8"/>
          <p:cNvSpPr/>
          <p:nvPr/>
        </p:nvSpPr>
        <p:spPr>
          <a:xfrm>
            <a:off x="9685020" y="3213973"/>
            <a:ext cx="3794403" cy="55792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197"/>
              </a:lnSpc>
              <a:buNone/>
            </a:pPr>
            <a:r>
              <a:rPr lang="en-US" sz="175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Восстановимые источники энергии</a:t>
            </a:r>
            <a:endParaRPr lang="en-US" sz="1757" dirty="0"/>
          </a:p>
        </p:txBody>
      </p:sp>
      <p:sp>
        <p:nvSpPr>
          <p:cNvPr id="13" name="Text 9"/>
          <p:cNvSpPr/>
          <p:nvPr/>
        </p:nvSpPr>
        <p:spPr>
          <a:xfrm>
            <a:off x="9685020" y="3878937"/>
            <a:ext cx="3794403" cy="1143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249"/>
              </a:lnSpc>
              <a:buNone/>
            </a:pPr>
            <a:r>
              <a:rPr lang="en-US" sz="140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Использование солнечных панелей и ветрогенераторов обеспечивает устойчивый источник энергии для больших зданий.</a:t>
            </a:r>
            <a:endParaRPr lang="en-US" sz="1406" dirty="0"/>
          </a:p>
        </p:txBody>
      </p:sp>
      <p:sp>
        <p:nvSpPr>
          <p:cNvPr id="14" name="Shape 10"/>
          <p:cNvSpPr/>
          <p:nvPr/>
        </p:nvSpPr>
        <p:spPr>
          <a:xfrm>
            <a:off x="4680228" y="6297454"/>
            <a:ext cx="401717" cy="401717"/>
          </a:xfrm>
          <a:prstGeom prst="roundRect">
            <a:avLst>
              <a:gd name="adj" fmla="val 26669"/>
            </a:avLst>
          </a:prstGeom>
          <a:solidFill>
            <a:srgbClr val="EEEFF5"/>
          </a:solidFill>
          <a:ln/>
        </p:spPr>
      </p:sp>
      <p:sp>
        <p:nvSpPr>
          <p:cNvPr id="15" name="Text 11"/>
          <p:cNvSpPr/>
          <p:nvPr/>
        </p:nvSpPr>
        <p:spPr>
          <a:xfrm>
            <a:off x="4680228" y="5373409"/>
            <a:ext cx="144780" cy="3346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36"/>
              </a:lnSpc>
              <a:buNone/>
            </a:pPr>
            <a:r>
              <a:rPr lang="en-US" sz="2109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</a:t>
            </a:r>
            <a:endParaRPr lang="en-US" sz="2109" dirty="0"/>
          </a:p>
        </p:txBody>
      </p:sp>
      <p:sp>
        <p:nvSpPr>
          <p:cNvPr id="16" name="Text 12"/>
          <p:cNvSpPr/>
          <p:nvPr/>
        </p:nvSpPr>
        <p:spPr>
          <a:xfrm>
            <a:off x="5131951" y="5401270"/>
            <a:ext cx="5806440" cy="2789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197"/>
              </a:lnSpc>
              <a:buNone/>
            </a:pPr>
            <a:r>
              <a:rPr lang="en-US" sz="175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Интегрированные системы управления энергией</a:t>
            </a:r>
            <a:endParaRPr lang="en-US" sz="1757" dirty="0"/>
          </a:p>
        </p:txBody>
      </p:sp>
      <p:sp>
        <p:nvSpPr>
          <p:cNvPr id="17" name="Text 13"/>
          <p:cNvSpPr/>
          <p:nvPr/>
        </p:nvSpPr>
        <p:spPr>
          <a:xfrm>
            <a:off x="5131951" y="5787271"/>
            <a:ext cx="8347353" cy="5715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249"/>
              </a:lnSpc>
              <a:buNone/>
            </a:pPr>
            <a:r>
              <a:rPr lang="en-US" sz="1406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Умные системы управления позволяют оптимизировать потребление энергии и ресурсов без ущерба для комфорта жителей.</a:t>
            </a:r>
            <a:endParaRPr lang="en-US" sz="1406" dirty="0"/>
          </a:p>
        </p:txBody>
      </p:sp>
    </p:spTree>
    <p:extLst>
      <p:ext uri="{BB962C8B-B14F-4D97-AF65-F5344CB8AC3E}">
        <p14:creationId xmlns:p14="http://schemas.microsoft.com/office/powerpoint/2010/main" val="306505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60220" y="815697"/>
            <a:ext cx="11109960" cy="160093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Технологические инновации в проектировании высотных </a:t>
            </a:r>
            <a:r>
              <a:rPr lang="en-US" sz="4374" b="1" dirty="0" err="1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зданий</a:t>
            </a:r>
            <a:r>
              <a:rPr lang="en-US" sz="4374" b="1" dirty="0" smtClean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: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1760220" y="3454241"/>
            <a:ext cx="33416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Инновации в материалах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1760220" y="4370784"/>
            <a:ext cx="3341608" cy="24878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Современное проектирование высотных зданий использует передовые материалы, такие как ультра-высокопрочные бетоны и инновационные композиты.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651421" y="3454241"/>
            <a:ext cx="330708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Инженерные решения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651421" y="4023598"/>
            <a:ext cx="3341608" cy="2132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Технологии в области бурения и строительства позволяют создавать структуры, выше и более устойчивые, чем когда-либо прежде.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542621" y="3454241"/>
            <a:ext cx="33416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396AF1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Цифровое моделирование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542621" y="4370784"/>
            <a:ext cx="3341608" cy="28432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Проектировщики используют специализированные программы для 3D-моделирования, что позволяет смоделировать воздействие различных факторов на здание.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268617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1365</Words>
  <Application>Microsoft Office PowerPoint</Application>
  <PresentationFormat>Произвольный</PresentationFormat>
  <Paragraphs>159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11</cp:revision>
  <dcterms:created xsi:type="dcterms:W3CDTF">2024-01-28T20:29:07Z</dcterms:created>
  <dcterms:modified xsi:type="dcterms:W3CDTF">2024-01-29T21:42:41Z</dcterms:modified>
</cp:coreProperties>
</file>