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3" r:id="rId4"/>
    <p:sldId id="264" r:id="rId5"/>
    <p:sldId id="262" r:id="rId6"/>
    <p:sldId id="265" r:id="rId7"/>
    <p:sldId id="266" r:id="rId8"/>
    <p:sldId id="267" r:id="rId9"/>
    <p:sldId id="268" r:id="rId10"/>
    <p:sldId id="269" r:id="rId11"/>
    <p:sldId id="270" r:id="rId12"/>
    <p:sldId id="271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3" Type="http://schemas.openxmlformats.org/officeDocument/2006/relationships/slide" Target="slides/slide2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tableStyles" Target="tableStyles.xml" /><Relationship Id="rId2" Type="http://schemas.openxmlformats.org/officeDocument/2006/relationships/slide" Target="slides/slide1.xml" /><Relationship Id="rId16" Type="http://schemas.openxmlformats.org/officeDocument/2006/relationships/theme" Target="theme/theme1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5" Type="http://schemas.openxmlformats.org/officeDocument/2006/relationships/slide" Target="slides/slide4.xml" /><Relationship Id="rId15" Type="http://schemas.openxmlformats.org/officeDocument/2006/relationships/viewProps" Target="viewProps.xml" /><Relationship Id="rId10" Type="http://schemas.openxmlformats.org/officeDocument/2006/relationships/slide" Target="slides/slide9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presProps" Target="pres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E781D0-4598-B254-AA29-814F5A3284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54D2861-2113-65BC-4E7F-74BFE9283F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3CB0E8F-C30C-5BB7-EA2B-CB6C557518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E7485-9520-654E-BFDC-CD50EF208C9C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D0E1FD9-6A72-F6BD-4ABA-B7C06F05AE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CC6694A-7225-050F-4A09-D305D6A3C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C1C5B-2A63-2B48-BD2B-3AAF7DA956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6205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C6AE2E-D7B0-5CBF-D3FC-E1774A1F67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A822414-5C3E-4E03-78CA-410C2B1291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418D117-ABAC-DD88-5D21-C5AB5454E1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E7485-9520-654E-BFDC-CD50EF208C9C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C995857-2443-EC93-B440-7E381F8EC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4F59A3-5BD2-479C-7F0B-785479B27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C1C5B-2A63-2B48-BD2B-3AAF7DA956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56122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73E1E08-25F3-3620-0225-4E84413812D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316E61D-DF9D-8F30-9318-4E891C5808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803A42C-73AA-DA65-46E8-EADF79578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E7485-9520-654E-BFDC-CD50EF208C9C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2C66259-4D4A-1F6E-4312-D37363EE9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811B152-2B20-281A-6ABF-E6B3A03297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C1C5B-2A63-2B48-BD2B-3AAF7DA956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11732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7B7F31-4FB4-0E68-EE66-4B97D809DA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02ABBDE-097A-B0A6-3971-6581E30631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3B0F136-A8BF-EB83-AADF-4A73F55D83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E7485-9520-654E-BFDC-CD50EF208C9C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0B574EA-9BD8-9A3D-9B77-DDFBABFD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AA3BFAD-B0F1-88E5-1B2B-85E3CF3421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C1C5B-2A63-2B48-BD2B-3AAF7DA956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9803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A716F5-D894-7FB2-D84E-F79080BFB5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7465A9E-BDBD-8C9C-31BD-FBB71A1421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3159DED-C83F-13E3-3501-695DCAD068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E7485-9520-654E-BFDC-CD50EF208C9C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FC593A0-B869-79DA-CDA4-CCDDBEB66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3EFE207-98CD-CD0D-F1E4-177C21E4B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C1C5B-2A63-2B48-BD2B-3AAF7DA956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601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81B0AF-2A27-2B4A-3F35-1BA4F5BBCD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C4AE42B-BBEA-B5F7-ECB8-4610843FE8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400705C-D08F-E317-C7BC-4D7487B0A8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0A5A411-591C-BC31-67F6-C7582FACF2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E7485-9520-654E-BFDC-CD50EF208C9C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86D29AE-136E-AD64-2BF1-1DE660B5D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DF029B3-7F74-309D-6AF9-559781E4E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C1C5B-2A63-2B48-BD2B-3AAF7DA956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9268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81C27E-B04E-8CD6-FFFF-AE490AC6C7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59E8002-2DFC-6224-BE0D-2880716459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B9ADAEB-1665-57AE-86DE-FFF1071820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BAAC82B-883D-4922-5346-7B269119AC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5E954BF-9700-C089-C72C-826E7C5B5B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2B0C169-0412-F255-0190-4886B8FD8A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E7485-9520-654E-BFDC-CD50EF208C9C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49E9A74-C42E-8EE4-13F9-B82DD19508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DE12269-C397-4E33-BA74-A6A17B63D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C1C5B-2A63-2B48-BD2B-3AAF7DA956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6995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012240-54AB-EA0C-3DB6-05E47E5912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424C2BF-0A06-DF99-5006-B7576839D3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E7485-9520-654E-BFDC-CD50EF208C9C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8843F32-5042-9EC1-804E-9FE7F11828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814DB81-EAEC-B00E-A151-DEF34D13F9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C1C5B-2A63-2B48-BD2B-3AAF7DA956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78244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2BFD6AE-8286-35CD-FCA9-602CABAA3B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E7485-9520-654E-BFDC-CD50EF208C9C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7977F87-2493-A3E6-196D-4720FA532C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49B934F-AED9-6B95-731C-1F01A2EE9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C1C5B-2A63-2B48-BD2B-3AAF7DA956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8255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FF8B45-5FF7-CB11-7FAD-98551D26FA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41511D1-A628-7E59-6C2D-B6106AE311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79840D0-14C9-94CD-3161-8D2D8F38C5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60AC95B-76AF-953D-C6C8-610783C1F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E7485-9520-654E-BFDC-CD50EF208C9C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662A6FD-D1A5-05FF-D8E4-7D8C04410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749E250-7003-9D69-3EF1-A60C6CF27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C1C5B-2A63-2B48-BD2B-3AAF7DA956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4040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E19859-567E-8D58-AFCE-CF9DDFF85F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E9A8B8F-E169-7DE8-CD91-CCC03C2ED4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582B190-63E3-C71E-8DED-5368BFB276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91DE0A5-EE4F-1B13-E12B-DBDD3C9E53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E7485-9520-654E-BFDC-CD50EF208C9C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27F0CBF-E052-E74F-3CB6-8D810FECB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7F48B46-05C3-06DD-EEFB-BF95E1582D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C1C5B-2A63-2B48-BD2B-3AAF7DA956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2804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2EED69-4383-8EF8-7341-DE80D3F68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B519048-88D4-D785-001D-8ED249387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462D984-1B0C-326A-5805-587BD8FDC03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FE7485-9520-654E-BFDC-CD50EF208C9C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EC44023-607B-C93F-6E0C-9F6077201E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0A30760-38D7-E7D1-CD7A-132A9D215C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2C1C5B-2A63-2B48-BD2B-3AAF7DA956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6768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 /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1.xml" 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 /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1.xml" /><Relationship Id="rId4" Type="http://schemas.openxmlformats.org/officeDocument/2006/relationships/image" Target="../media/image16.jpeg" 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 /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1.xml" /><Relationship Id="rId4" Type="http://schemas.openxmlformats.org/officeDocument/2006/relationships/image" Target="../media/image18.jpeg" 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 /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1.xml" /><Relationship Id="rId5" Type="http://schemas.openxmlformats.org/officeDocument/2006/relationships/image" Target="../media/image21.jpeg" /><Relationship Id="rId4" Type="http://schemas.openxmlformats.org/officeDocument/2006/relationships/image" Target="../media/image20.jpeg" 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 /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1.xml" /><Relationship Id="rId4" Type="http://schemas.openxmlformats.org/officeDocument/2006/relationships/image" Target="../media/image4.jpeg" 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 /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1.xml" 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 /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1.xml" 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 /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1.xml" 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 /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1.xml" /><Relationship Id="rId4" Type="http://schemas.openxmlformats.org/officeDocument/2006/relationships/image" Target="../media/image9.jpeg" 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 /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1.xml" /><Relationship Id="rId4" Type="http://schemas.openxmlformats.org/officeDocument/2006/relationships/image" Target="../media/image11.jpeg" 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 /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1.xml" /><Relationship Id="rId4" Type="http://schemas.openxmlformats.org/officeDocument/2006/relationships/image" Target="../media/image13.jpeg" 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 /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1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4433CCAB-AE6B-9535-7112-C3B463FEAD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4">
            <a:extLst>
              <a:ext uri="{FF2B5EF4-FFF2-40B4-BE49-F238E27FC236}">
                <a16:creationId xmlns:a16="http://schemas.microsoft.com/office/drawing/2014/main" id="{9B36FBFC-90B8-4EE9-F9D2-D2C5009EDF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51" y="0"/>
            <a:ext cx="9258608" cy="6851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5837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4433CCAB-AE6B-9535-7112-C3B463FEAD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72985ACB-437F-C099-C743-9200AC02AB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0794"/>
            <a:ext cx="5536407" cy="6116411"/>
          </a:xfrm>
          <a:prstGeom prst="rect">
            <a:avLst/>
          </a:prstGeom>
        </p:spPr>
      </p:pic>
      <p:pic>
        <p:nvPicPr>
          <p:cNvPr id="6" name="Рисунок 6">
            <a:extLst>
              <a:ext uri="{FF2B5EF4-FFF2-40B4-BE49-F238E27FC236}">
                <a16:creationId xmlns:a16="http://schemas.microsoft.com/office/drawing/2014/main" id="{33B36505-5A27-1FE9-7199-007DC045D8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70794"/>
            <a:ext cx="6096000" cy="6120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7577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4433CCAB-AE6B-9535-7112-C3B463FEAD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8E4A9235-E62D-6677-112C-98C8A2E564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6140" y="799207"/>
            <a:ext cx="5554265" cy="4165699"/>
          </a:xfrm>
          <a:prstGeom prst="rect">
            <a:avLst/>
          </a:prstGeom>
        </p:spPr>
      </p:pic>
      <p:pic>
        <p:nvPicPr>
          <p:cNvPr id="6" name="Рисунок 6">
            <a:extLst>
              <a:ext uri="{FF2B5EF4-FFF2-40B4-BE49-F238E27FC236}">
                <a16:creationId xmlns:a16="http://schemas.microsoft.com/office/drawing/2014/main" id="{9AF7038E-ED17-9AE8-B662-D36B29FFB7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2345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2226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4433CCAB-AE6B-9535-7112-C3B463FEAD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6">
            <a:extLst>
              <a:ext uri="{FF2B5EF4-FFF2-40B4-BE49-F238E27FC236}">
                <a16:creationId xmlns:a16="http://schemas.microsoft.com/office/drawing/2014/main" id="{D811D79D-18D7-6FA1-8558-3380E71277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0552" y="1"/>
            <a:ext cx="4798038" cy="4155478"/>
          </a:xfrm>
          <a:prstGeom prst="rect">
            <a:avLst/>
          </a:prstGeom>
        </p:spPr>
      </p:pic>
      <p:pic>
        <p:nvPicPr>
          <p:cNvPr id="7" name="Рисунок 7">
            <a:extLst>
              <a:ext uri="{FF2B5EF4-FFF2-40B4-BE49-F238E27FC236}">
                <a16:creationId xmlns:a16="http://schemas.microsoft.com/office/drawing/2014/main" id="{8DA5BBED-3D44-E768-CBC6-B57F2D36F9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4516" y="2220846"/>
            <a:ext cx="4637484" cy="4637484"/>
          </a:xfrm>
          <a:prstGeom prst="rect">
            <a:avLst/>
          </a:prstGeom>
        </p:spPr>
      </p:pic>
      <p:pic>
        <p:nvPicPr>
          <p:cNvPr id="8" name="Рисунок 8">
            <a:extLst>
              <a:ext uri="{FF2B5EF4-FFF2-40B4-BE49-F238E27FC236}">
                <a16:creationId xmlns:a16="http://schemas.microsoft.com/office/drawing/2014/main" id="{31E9B665-6E24-06DE-A043-991AA8B11ED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4441" y="832874"/>
            <a:ext cx="2923121" cy="4441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666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4433CCAB-AE6B-9535-7112-C3B463FEAD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6">
            <a:extLst>
              <a:ext uri="{FF2B5EF4-FFF2-40B4-BE49-F238E27FC236}">
                <a16:creationId xmlns:a16="http://schemas.microsoft.com/office/drawing/2014/main" id="{41167DF5-513E-0E2C-8CA1-0C87A004E3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731367"/>
            <a:ext cx="6096000" cy="6126633"/>
          </a:xfrm>
          <a:prstGeom prst="rect">
            <a:avLst/>
          </a:prstGeom>
        </p:spPr>
      </p:pic>
      <p:pic>
        <p:nvPicPr>
          <p:cNvPr id="7" name="Рисунок 7">
            <a:extLst>
              <a:ext uri="{FF2B5EF4-FFF2-40B4-BE49-F238E27FC236}">
                <a16:creationId xmlns:a16="http://schemas.microsoft.com/office/drawing/2014/main" id="{60F92CD7-74ED-70FF-67E1-924A48AD24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39891" cy="577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7066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4433CCAB-AE6B-9535-7112-C3B463FEAD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53B2667B-F709-D024-9F80-9AB291D82B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900" y="0"/>
            <a:ext cx="102796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3411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4433CCAB-AE6B-9535-7112-C3B463FEAD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30D7F4EF-B8B2-8874-E9AB-025A06F9F2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869" y="0"/>
            <a:ext cx="10396262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0320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4433CCAB-AE6B-9535-7112-C3B463FEAD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C97CB651-C1FA-37BD-3A04-4BABF5ECE3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640" y="0"/>
            <a:ext cx="10322719" cy="6885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7787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4433CCAB-AE6B-9535-7112-C3B463FEAD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1E9BA1AC-0B35-3F6D-D773-E0C4135762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964766" cy="6858000"/>
          </a:xfrm>
          <a:prstGeom prst="rect">
            <a:avLst/>
          </a:prstGeom>
        </p:spPr>
      </p:pic>
      <p:pic>
        <p:nvPicPr>
          <p:cNvPr id="6" name="Рисунок 6">
            <a:extLst>
              <a:ext uri="{FF2B5EF4-FFF2-40B4-BE49-F238E27FC236}">
                <a16:creationId xmlns:a16="http://schemas.microsoft.com/office/drawing/2014/main" id="{46F2E646-AC4E-BB20-9EA5-1A50C4FF76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4766" y="348258"/>
            <a:ext cx="9242226" cy="6161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3149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4433CCAB-AE6B-9535-7112-C3B463FEAD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6">
            <a:extLst>
              <a:ext uri="{FF2B5EF4-FFF2-40B4-BE49-F238E27FC236}">
                <a16:creationId xmlns:a16="http://schemas.microsoft.com/office/drawing/2014/main" id="{B712FFB5-38E0-31D7-2518-4676BD1A57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1" r="14917"/>
          <a:stretch/>
        </p:blipFill>
        <p:spPr>
          <a:xfrm>
            <a:off x="1" y="0"/>
            <a:ext cx="6271124" cy="5322094"/>
          </a:xfrm>
          <a:prstGeom prst="rect">
            <a:avLst/>
          </a:prstGeom>
        </p:spPr>
      </p:pic>
      <p:pic>
        <p:nvPicPr>
          <p:cNvPr id="7" name="Рисунок 7">
            <a:extLst>
              <a:ext uri="{FF2B5EF4-FFF2-40B4-BE49-F238E27FC236}">
                <a16:creationId xmlns:a16="http://schemas.microsoft.com/office/drawing/2014/main" id="{28433827-C61B-A58F-E9F8-5CE19BA14F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0781" y="916780"/>
            <a:ext cx="5941220" cy="5941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3771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4433CCAB-AE6B-9535-7112-C3B463FEAD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80FC8FE4-2CDC-5F39-A9B2-1701FD2A1F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022" y="7938"/>
            <a:ext cx="5756978" cy="6858000"/>
          </a:xfrm>
          <a:prstGeom prst="rect">
            <a:avLst/>
          </a:prstGeom>
        </p:spPr>
      </p:pic>
      <p:pic>
        <p:nvPicPr>
          <p:cNvPr id="6" name="Рисунок 6">
            <a:extLst>
              <a:ext uri="{FF2B5EF4-FFF2-40B4-BE49-F238E27FC236}">
                <a16:creationId xmlns:a16="http://schemas.microsoft.com/office/drawing/2014/main" id="{880D23CA-0BB5-321C-811E-478A33B030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5226" y="15875"/>
            <a:ext cx="5137547" cy="6850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4050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4433CCAB-AE6B-9535-7112-C3B463FEAD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Рисунок 7">
            <a:extLst>
              <a:ext uri="{FF2B5EF4-FFF2-40B4-BE49-F238E27FC236}">
                <a16:creationId xmlns:a16="http://schemas.microsoft.com/office/drawing/2014/main" id="{ACC08C48-AE76-8735-98E1-B08C3AAA0B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215" y="0"/>
            <a:ext cx="10435570" cy="6933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47195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Широкоэкранный</PresentationFormat>
  <Slides>12</Slides>
  <Notes>0</Notes>
  <HiddenSlides>0</HiddenSlide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Катя Казакова</dc:creator>
  <cp:lastModifiedBy>Катя Казакова</cp:lastModifiedBy>
  <cp:revision>2</cp:revision>
  <dcterms:created xsi:type="dcterms:W3CDTF">2022-10-18T03:00:12Z</dcterms:created>
  <dcterms:modified xsi:type="dcterms:W3CDTF">2022-10-18T03:36:57Z</dcterms:modified>
</cp:coreProperties>
</file>