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What </a:t>
            </a:r>
            <a:r>
              <a:rPr lang="en-US" sz="96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colour</a:t>
            </a:r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endParaRPr lang="ru-RU" sz="96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Home\Videos\house\1707b683367e1d019fbf3807bb128aa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00188"/>
            <a:ext cx="7929618" cy="5357812"/>
          </a:xfrm>
          <a:prstGeom prst="rect">
            <a:avLst/>
          </a:prstGeom>
          <a:noFill/>
        </p:spPr>
      </p:pic>
      <p:pic>
        <p:nvPicPr>
          <p:cNvPr id="1028" name="Picture 4" descr="C:\Users\Home\Videos\house\6c7755f0199be95981223693391788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500174"/>
            <a:ext cx="8286808" cy="5357826"/>
          </a:xfrm>
          <a:prstGeom prst="rect">
            <a:avLst/>
          </a:prstGeom>
          <a:noFill/>
        </p:spPr>
      </p:pic>
      <p:pic>
        <p:nvPicPr>
          <p:cNvPr id="1029" name="Picture 5" descr="C:\Users\Home\Videos\house\201311081420328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428736"/>
            <a:ext cx="8858312" cy="5429264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What </a:t>
            </a:r>
            <a:r>
              <a:rPr lang="en-US" sz="5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colour</a:t>
            </a:r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is  a kitchen?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Home\Videos\house\image_5db6dae1ec3142.0841316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600201"/>
            <a:ext cx="3857652" cy="2614617"/>
          </a:xfrm>
          <a:prstGeom prst="rect">
            <a:avLst/>
          </a:prstGeom>
          <a:noFill/>
        </p:spPr>
      </p:pic>
      <p:pic>
        <p:nvPicPr>
          <p:cNvPr id="2051" name="Picture 3" descr="C:\Users\Home\Videos\house\image_5d1603641866d3.43102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571612"/>
            <a:ext cx="3500462" cy="2643206"/>
          </a:xfrm>
          <a:prstGeom prst="rect">
            <a:avLst/>
          </a:prstGeom>
          <a:noFill/>
        </p:spPr>
      </p:pic>
      <p:pic>
        <p:nvPicPr>
          <p:cNvPr id="2052" name="Picture 4" descr="C:\Users\Home\Videos\house\ws_Lush_Trees_Grass_Park_1024x76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214818"/>
            <a:ext cx="4643470" cy="294322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accent4"/>
                </a:solidFill>
                <a:latin typeface="Comic Sans MS" pitchFamily="66" charset="0"/>
              </a:rPr>
              <a:t>What </a:t>
            </a:r>
            <a:r>
              <a:rPr lang="en-US" sz="5400" b="1" dirty="0" err="1" smtClean="0">
                <a:solidFill>
                  <a:schemeClr val="accent4"/>
                </a:solidFill>
                <a:latin typeface="Comic Sans MS" pitchFamily="66" charset="0"/>
              </a:rPr>
              <a:t>colour</a:t>
            </a:r>
            <a:r>
              <a:rPr lang="en-US" sz="5400" b="1" dirty="0" smtClean="0">
                <a:solidFill>
                  <a:schemeClr val="accent4"/>
                </a:solidFill>
                <a:latin typeface="Comic Sans MS" pitchFamily="66" charset="0"/>
              </a:rPr>
              <a:t> is  a garden?</a:t>
            </a:r>
            <a:endParaRPr lang="ru-RU" sz="54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Home\Videos\house\image_5db6dae1ec3142.0841316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600201"/>
            <a:ext cx="3857652" cy="2614617"/>
          </a:xfrm>
          <a:prstGeom prst="rect">
            <a:avLst/>
          </a:prstGeom>
          <a:noFill/>
        </p:spPr>
      </p:pic>
      <p:pic>
        <p:nvPicPr>
          <p:cNvPr id="2051" name="Picture 3" descr="C:\Users\Home\Videos\house\image_5d1603641866d3.43102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571612"/>
            <a:ext cx="3500462" cy="2643206"/>
          </a:xfrm>
          <a:prstGeom prst="rect">
            <a:avLst/>
          </a:prstGeom>
          <a:noFill/>
        </p:spPr>
      </p:pic>
      <p:pic>
        <p:nvPicPr>
          <p:cNvPr id="2052" name="Picture 4" descr="C:\Users\Home\Videos\house\ws_Lush_Trees_Grass_Park_1024x76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214818"/>
            <a:ext cx="4643470" cy="294322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274638"/>
            <a:ext cx="9644130" cy="11430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00B050"/>
                </a:solidFill>
                <a:latin typeface="Comic Sans MS" pitchFamily="66" charset="0"/>
              </a:rPr>
              <a:t>What </a:t>
            </a:r>
            <a:r>
              <a:rPr lang="en-US" sz="5400" b="1" dirty="0" err="1" smtClean="0">
                <a:solidFill>
                  <a:srgbClr val="00B050"/>
                </a:solidFill>
                <a:latin typeface="Comic Sans MS" pitchFamily="66" charset="0"/>
              </a:rPr>
              <a:t>colour</a:t>
            </a:r>
            <a:r>
              <a:rPr lang="en-US" sz="5400" b="1" dirty="0" smtClean="0">
                <a:solidFill>
                  <a:srgbClr val="00B050"/>
                </a:solidFill>
                <a:latin typeface="Comic Sans MS" pitchFamily="66" charset="0"/>
              </a:rPr>
              <a:t> is  a bedroom?</a:t>
            </a:r>
            <a:endParaRPr lang="ru-RU" sz="54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Home\Videos\house\image_5db6dae1ec3142.0841316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600201"/>
            <a:ext cx="3857652" cy="2614617"/>
          </a:xfrm>
          <a:prstGeom prst="rect">
            <a:avLst/>
          </a:prstGeom>
          <a:noFill/>
        </p:spPr>
      </p:pic>
      <p:pic>
        <p:nvPicPr>
          <p:cNvPr id="2051" name="Picture 3" descr="C:\Users\Home\Videos\house\image_5d1603641866d3.43102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571612"/>
            <a:ext cx="3500462" cy="2643206"/>
          </a:xfrm>
          <a:prstGeom prst="rect">
            <a:avLst/>
          </a:prstGeom>
          <a:noFill/>
        </p:spPr>
      </p:pic>
      <p:pic>
        <p:nvPicPr>
          <p:cNvPr id="2052" name="Picture 4" descr="C:\Users\Home\Videos\house\ws_Lush_Trees_Grass_Park_1024x76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214818"/>
            <a:ext cx="4643470" cy="294322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142984"/>
            <a:ext cx="5214974" cy="5500726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b="1" dirty="0" smtClean="0"/>
              <a:t>I’m in the house.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/>
              <a:t>My house is big.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/>
              <a:t>I see a green garden 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/>
              <a:t>Trees are good and big.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b="1" dirty="0" smtClean="0"/>
              <a:t>Grandpa likes garden.</a:t>
            </a:r>
            <a:endParaRPr lang="ru-RU" sz="4000" b="1" dirty="0"/>
          </a:p>
        </p:txBody>
      </p:sp>
      <p:pic>
        <p:nvPicPr>
          <p:cNvPr id="5" name="Содержимое 4" descr="0_118693_f5548042_orig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43570" y="1285860"/>
            <a:ext cx="3114668" cy="4214842"/>
          </a:xfrm>
        </p:spPr>
      </p:pic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000108"/>
            <a:ext cx="4138642" cy="585789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The kitchen is yellow.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I see a table and chairs in the kitchen.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My mummy likes kitchen.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5" name="Содержимое 4" descr="image_5d1603641866d3.4310201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14810" y="1571612"/>
            <a:ext cx="4714907" cy="4714907"/>
          </a:xfrm>
        </p:spPr>
      </p:pic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/>
          </a:bodyPr>
          <a:lstStyle/>
          <a:p>
            <a:pPr marL="914400" lvl="3" indent="-914400" algn="ctr" rtl="0">
              <a:spcBef>
                <a:spcPct val="0"/>
              </a:spcBef>
              <a:buFont typeface="+mj-lt"/>
              <a:buAutoNum type="arabicPeriod"/>
            </a:pPr>
            <a:r>
              <a:rPr lang="en-US" sz="5400" dirty="0" smtClean="0"/>
              <a:t>The bedroom is blue. </a:t>
            </a:r>
            <a:br>
              <a:rPr lang="en-US" sz="5400" dirty="0" smtClean="0"/>
            </a:br>
            <a:r>
              <a:rPr lang="en-US" sz="5400" dirty="0" smtClean="0"/>
              <a:t>2.  I see a big bed in the bedroom.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3000372"/>
            <a:ext cx="3786214" cy="3500462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4400" dirty="0" smtClean="0"/>
              <a:t> </a:t>
            </a:r>
            <a:endParaRPr lang="en-US" sz="5400" dirty="0" smtClean="0"/>
          </a:p>
          <a:p>
            <a:pPr marL="514350" indent="-514350">
              <a:buNone/>
            </a:pPr>
            <a:r>
              <a:rPr lang="en-US" sz="5400" dirty="0" smtClean="0"/>
              <a:t>3. </a:t>
            </a:r>
            <a:r>
              <a:rPr lang="en-US" sz="5400" b="1" dirty="0" smtClean="0"/>
              <a:t>My daddy likes bedroom</a:t>
            </a:r>
            <a:r>
              <a:rPr lang="en-US" sz="5400" dirty="0" smtClean="0"/>
              <a:t>.</a:t>
            </a:r>
            <a:endParaRPr lang="ru-RU" sz="5400" dirty="0"/>
          </a:p>
        </p:txBody>
      </p:sp>
      <p:pic>
        <p:nvPicPr>
          <p:cNvPr id="5" name="Содержимое 4" descr="image_5db6dae1ec3142.0841316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929058" y="3214686"/>
            <a:ext cx="4757742" cy="3286148"/>
          </a:xfrm>
        </p:spPr>
      </p:pic>
    </p:spTree>
  </p:cSld>
  <p:clrMapOvr>
    <a:masterClrMapping/>
  </p:clrMapOvr>
  <p:transition>
    <p:sndAc>
      <p:stSnd>
        <p:snd r:embed="rId2" name="chimes.wav"/>
      </p:stSnd>
    </p:sndAc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81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What colour?</vt:lpstr>
      <vt:lpstr>What colour is  a kitchen?</vt:lpstr>
      <vt:lpstr>What colour is  a garden?</vt:lpstr>
      <vt:lpstr>What colour is  a bedroom?</vt:lpstr>
      <vt:lpstr>READ</vt:lpstr>
      <vt:lpstr>Слайд 6</vt:lpstr>
      <vt:lpstr>The bedroom is blue.  2.  I see a big bed in the bedroom.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colour?</dc:title>
  <dc:creator>Home</dc:creator>
  <cp:lastModifiedBy>Home</cp:lastModifiedBy>
  <cp:revision>4</cp:revision>
  <dcterms:created xsi:type="dcterms:W3CDTF">2020-10-20T20:17:32Z</dcterms:created>
  <dcterms:modified xsi:type="dcterms:W3CDTF">2020-10-21T20:00:03Z</dcterms:modified>
</cp:coreProperties>
</file>