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57" r:id="rId3"/>
    <p:sldId id="258" r:id="rId4"/>
    <p:sldId id="286" r:id="rId5"/>
    <p:sldId id="260" r:id="rId6"/>
    <p:sldId id="264" r:id="rId7"/>
    <p:sldId id="265" r:id="rId8"/>
    <p:sldId id="267" r:id="rId9"/>
    <p:sldId id="268" r:id="rId10"/>
    <p:sldId id="287" r:id="rId11"/>
    <p:sldId id="269" r:id="rId12"/>
    <p:sldId id="272" r:id="rId13"/>
    <p:sldId id="273" r:id="rId14"/>
    <p:sldId id="275" r:id="rId15"/>
    <p:sldId id="276" r:id="rId16"/>
    <p:sldId id="277" r:id="rId17"/>
    <p:sldId id="278" r:id="rId18"/>
    <p:sldId id="280" r:id="rId19"/>
    <p:sldId id="281" r:id="rId20"/>
    <p:sldId id="282" r:id="rId21"/>
    <p:sldId id="283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70E6F48-4CA0-4EDB-83AC-D984072AE1A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A7A6F6F-8833-4EF7-8102-AA64F8EAC32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A959FC2-0E61-4E6C-8922-B9ACBC156ED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CD733-0F80-4D1D-9121-C041211182E8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A9979-4A5D-4B7E-904A-87F95F53AB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15212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Виды традиционной русской росписи</a:t>
            </a:r>
            <a:br>
              <a:rPr lang="ru-RU" sz="3600" b="1" dirty="0" smtClean="0"/>
            </a:br>
            <a:r>
              <a:rPr lang="ru-RU" sz="2400" b="1" dirty="0">
                <a:solidFill>
                  <a:prstClr val="black"/>
                </a:solidFill>
              </a:rPr>
              <a:t>Презентация подготовлена </a:t>
            </a:r>
            <a:r>
              <a:rPr lang="ru-RU" sz="2400" b="1" dirty="0" smtClean="0">
                <a:solidFill>
                  <a:prstClr val="black"/>
                </a:solidFill>
              </a:rPr>
              <a:t/>
            </a:r>
            <a:br>
              <a:rPr lang="ru-RU" sz="2400" b="1" dirty="0" smtClean="0">
                <a:solidFill>
                  <a:prstClr val="black"/>
                </a:solidFill>
              </a:rPr>
            </a:br>
            <a:r>
              <a:rPr lang="ru-RU" sz="2400" b="1" dirty="0" smtClean="0">
                <a:solidFill>
                  <a:prstClr val="black"/>
                </a:solidFill>
              </a:rPr>
              <a:t>Учителем </a:t>
            </a:r>
            <a:r>
              <a:rPr lang="ru-RU" sz="2400" b="1" dirty="0">
                <a:solidFill>
                  <a:prstClr val="black"/>
                </a:solidFill>
              </a:rPr>
              <a:t>МБОУ СОШ №5 г. Химки Коротаевой Т.А.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к уроку обобщения знаний по теме «Птица счастья»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Татьяна\Downloads\i (7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7804" y="1869975"/>
            <a:ext cx="3672408" cy="2207229"/>
          </a:xfrm>
          <a:prstGeom prst="rect">
            <a:avLst/>
          </a:prstGeom>
          <a:noFill/>
        </p:spPr>
      </p:pic>
      <p:pic>
        <p:nvPicPr>
          <p:cNvPr id="9219" name="Picture 3" descr="C:\Users\Татьяна\Downloads\i (7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602" y="4077205"/>
            <a:ext cx="3761471" cy="2748767"/>
          </a:xfrm>
          <a:prstGeom prst="rect">
            <a:avLst/>
          </a:prstGeom>
          <a:noFill/>
        </p:spPr>
      </p:pic>
      <p:pic>
        <p:nvPicPr>
          <p:cNvPr id="9220" name="Picture 4" descr="C:\Users\Татьяна\Downloads\i (6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879" y="4127376"/>
            <a:ext cx="403244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Травка, кустик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1478" y="1124744"/>
            <a:ext cx="676942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7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Листья и кустики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2292" name="Picture 4" descr="Scan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16050"/>
            <a:ext cx="7920037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Татьяна\Pictures\городец\IMG_2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9329"/>
            <a:ext cx="8424936" cy="6358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304800"/>
            <a:ext cx="7711008" cy="46037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b="1" dirty="0" smtClean="0"/>
              <a:t>Какая роспись представлена?</a:t>
            </a:r>
            <a:endParaRPr lang="ru-RU" sz="3200" b="1" dirty="0" smtClean="0"/>
          </a:p>
        </p:txBody>
      </p:sp>
      <p:pic>
        <p:nvPicPr>
          <p:cNvPr id="4100" name="Picture 4" descr="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0938" y="908050"/>
            <a:ext cx="6840537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55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Назовите особенности росписи</a:t>
            </a:r>
            <a:endParaRPr lang="ru-RU" sz="3600" b="1" dirty="0">
              <a:solidFill>
                <a:schemeClr val="bg2"/>
              </a:solidFill>
            </a:endParaRPr>
          </a:p>
        </p:txBody>
      </p:sp>
      <p:pic>
        <p:nvPicPr>
          <p:cNvPr id="31749" name="Picture 5" descr="75538503_305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9482" y="1981200"/>
            <a:ext cx="2614036" cy="3886200"/>
          </a:xfrm>
          <a:noFill/>
          <a:ln/>
        </p:spPr>
      </p:pic>
      <p:pic>
        <p:nvPicPr>
          <p:cNvPr id="31753" name="Picture 9" descr="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5238750" y="5517232"/>
            <a:ext cx="2857500" cy="1080120"/>
          </a:xfrm>
          <a:noFill/>
          <a:ln/>
        </p:spPr>
      </p:pic>
      <p:pic>
        <p:nvPicPr>
          <p:cNvPr id="7" name="Picture 12" descr="0_81362_2918df9f_X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1484784"/>
            <a:ext cx="3898776" cy="3820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75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Гжельская роспись</a:t>
            </a:r>
            <a:endParaRPr lang="ru-RU" sz="4000" b="1" dirty="0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72816"/>
            <a:ext cx="4762500" cy="4968552"/>
          </a:xfrm>
        </p:spPr>
        <p:txBody>
          <a:bodyPr>
            <a:normAutofit/>
          </a:bodyPr>
          <a:lstStyle/>
          <a:p>
            <a:r>
              <a:rPr lang="ru-RU" sz="2400" b="1" dirty="0"/>
              <a:t>Особенностью гжельской росписи является использование трёх основных цветов: белого, составляющего фон изделия, синего и голубого, которыми выполняется сам рисунок. Гжельская посуда и другие изделия хорошо известны не только в России, но и во всём мире.</a:t>
            </a:r>
            <a:r>
              <a:rPr lang="ru-RU" sz="2400" dirty="0"/>
              <a:t> </a:t>
            </a:r>
          </a:p>
        </p:txBody>
      </p:sp>
      <p:pic>
        <p:nvPicPr>
          <p:cNvPr id="56329" name="Picture 9" descr="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056" y="1628800"/>
            <a:ext cx="3743325" cy="45354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2" name="Rectangle 16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Вспомним</a:t>
            </a:r>
            <a:r>
              <a:rPr lang="ru-RU" sz="3600" b="1" dirty="0" smtClean="0"/>
              <a:t> </a:t>
            </a:r>
            <a:r>
              <a:rPr lang="ru-RU" sz="3600" b="1" dirty="0"/>
              <a:t>элементы росписи</a:t>
            </a:r>
          </a:p>
        </p:txBody>
      </p:sp>
      <p:pic>
        <p:nvPicPr>
          <p:cNvPr id="34825" name="Picture 9" descr="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322047"/>
            <a:ext cx="2330899" cy="2865859"/>
          </a:xfrm>
          <a:noFill/>
          <a:ln/>
        </p:spPr>
      </p:pic>
      <p:pic>
        <p:nvPicPr>
          <p:cNvPr id="34830" name="Picture 14" descr="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546888"/>
            <a:ext cx="3384550" cy="2416175"/>
          </a:xfrm>
          <a:noFill/>
          <a:ln/>
        </p:spPr>
      </p:pic>
      <p:pic>
        <p:nvPicPr>
          <p:cNvPr id="34831" name="Picture 15" descr="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1043608" y="4069848"/>
            <a:ext cx="3202929" cy="2476491"/>
          </a:xfrm>
          <a:noFill/>
          <a:ln/>
        </p:spPr>
      </p:pic>
      <p:pic>
        <p:nvPicPr>
          <p:cNvPr id="6" name="Picture 5" descr="3159191-russian-ornaments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22775" y="3943521"/>
            <a:ext cx="3133775" cy="272914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0006-021-Urok-IZO-v-5-klasse-na-temu-Gzhelskaja-rospis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476250"/>
            <a:ext cx="8640762" cy="61023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8" name="Picture 6" descr="imag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279963" y="137964"/>
            <a:ext cx="8540509" cy="6603404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Как называется представленная роспись?</a:t>
            </a:r>
            <a:endParaRPr lang="ru-RU" sz="3600" b="1" dirty="0"/>
          </a:p>
        </p:txBody>
      </p:sp>
      <p:pic>
        <p:nvPicPr>
          <p:cNvPr id="141318" name="Picture 6" descr="77930730_3972582_033__0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0343"/>
            <a:ext cx="4038600" cy="4485677"/>
          </a:xfrm>
          <a:noFill/>
          <a:ln/>
        </p:spPr>
      </p:pic>
      <p:pic>
        <p:nvPicPr>
          <p:cNvPr id="141320" name="Picture 8" descr="05_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1682" y="1600200"/>
            <a:ext cx="3771636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3" name="Picture 5" descr="semenov 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7993512" cy="577031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5656" y="260648"/>
            <a:ext cx="6768752" cy="7920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/>
              <a:t>Как называется представленная роспись?   </a:t>
            </a:r>
            <a:endParaRPr lang="ru-RU" sz="4000" b="1" dirty="0" smtClean="0"/>
          </a:p>
        </p:txBody>
      </p:sp>
      <p:pic>
        <p:nvPicPr>
          <p:cNvPr id="3076" name="Picture 4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148" y="1412775"/>
            <a:ext cx="6703502" cy="50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2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595313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Особенности </a:t>
            </a:r>
            <a:r>
              <a:rPr lang="ru-RU" sz="4000" b="1" dirty="0" smtClean="0"/>
              <a:t>хохломской росписи</a:t>
            </a:r>
            <a:endParaRPr lang="ru-RU" sz="4000" b="1" dirty="0"/>
          </a:p>
        </p:txBody>
      </p:sp>
      <p:sp>
        <p:nvSpPr>
          <p:cNvPr id="14439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776"/>
            <a:ext cx="4038600" cy="4454624"/>
          </a:xfrm>
        </p:spPr>
        <p:txBody>
          <a:bodyPr/>
          <a:lstStyle/>
          <a:p>
            <a:r>
              <a:rPr lang="ru-RU" sz="2800" dirty="0"/>
              <a:t>Применялась для росписи деревянной посуды</a:t>
            </a:r>
          </a:p>
          <a:p>
            <a:r>
              <a:rPr lang="ru-RU" sz="2800" dirty="0"/>
              <a:t>Основные цвета : золотой, </a:t>
            </a:r>
            <a:r>
              <a:rPr lang="ru-RU" sz="2800" dirty="0" smtClean="0"/>
              <a:t>черный, красный, желтый,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</a:t>
            </a:r>
            <a:r>
              <a:rPr lang="ru-RU" sz="2800" dirty="0" smtClean="0"/>
              <a:t>зеленый</a:t>
            </a:r>
            <a:r>
              <a:rPr lang="ru-RU" sz="2800" dirty="0"/>
              <a:t>.</a:t>
            </a:r>
          </a:p>
        </p:txBody>
      </p:sp>
      <p:pic>
        <p:nvPicPr>
          <p:cNvPr id="144391" name="Picture 7" descr="Hohloma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51920" y="1268760"/>
            <a:ext cx="4649168" cy="443995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Татьяна\Downloads\i (5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856" y="457200"/>
            <a:ext cx="4165268" cy="3528392"/>
          </a:xfrm>
          <a:prstGeom prst="rect">
            <a:avLst/>
          </a:prstGeom>
          <a:noFill/>
        </p:spPr>
      </p:pic>
      <p:pic>
        <p:nvPicPr>
          <p:cNvPr id="7171" name="Picture 3" descr="C:\Users\Татьяна\Downloads\i (5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8884" y="457200"/>
            <a:ext cx="4474840" cy="3551459"/>
          </a:xfrm>
          <a:prstGeom prst="rect">
            <a:avLst/>
          </a:prstGeom>
          <a:noFill/>
        </p:spPr>
      </p:pic>
      <p:pic>
        <p:nvPicPr>
          <p:cNvPr id="7172" name="Picture 4" descr="C:\Users\Татьяна\Downloads\i (5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44" y="3933056"/>
            <a:ext cx="3816424" cy="2664296"/>
          </a:xfrm>
          <a:prstGeom prst="rect">
            <a:avLst/>
          </a:prstGeom>
          <a:noFill/>
        </p:spPr>
      </p:pic>
      <p:pic>
        <p:nvPicPr>
          <p:cNvPr id="7173" name="Picture 5" descr="C:\Users\Татьяна\Downloads\i (6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5252" y="3645024"/>
            <a:ext cx="4464496" cy="2873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Татьяна\Downloads\i (6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17032"/>
            <a:ext cx="4176464" cy="2808312"/>
          </a:xfrm>
          <a:prstGeom prst="rect">
            <a:avLst/>
          </a:prstGeom>
          <a:noFill/>
        </p:spPr>
      </p:pic>
      <p:pic>
        <p:nvPicPr>
          <p:cNvPr id="8195" name="Picture 3" descr="C:\Users\Татьяна\Downloads\i (6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4248472" cy="3240360"/>
          </a:xfrm>
          <a:prstGeom prst="rect">
            <a:avLst/>
          </a:prstGeom>
          <a:noFill/>
        </p:spPr>
      </p:pic>
      <p:pic>
        <p:nvPicPr>
          <p:cNvPr id="8196" name="Picture 4" descr="C:\Users\Татьяна\Downloads\i (69)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4644008" y="476672"/>
            <a:ext cx="410445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ru-RU" sz="2800" smtClean="0">
                <a:effectLst/>
              </a:rPr>
              <a:t>Промысел возник в</a:t>
            </a:r>
            <a:r>
              <a:rPr lang="ru-RU" sz="4000" smtClean="0">
                <a:effectLst/>
              </a:rPr>
              <a:t> </a:t>
            </a:r>
            <a:r>
              <a:rPr lang="ru-RU" sz="2400" smtClean="0">
                <a:effectLst/>
              </a:rPr>
              <a:t>середине XIX века в Городецких деревнях Курцево, Косково, Хлебаиха. </a:t>
            </a:r>
            <a:br>
              <a:rPr lang="ru-RU" sz="2400" smtClean="0">
                <a:effectLst/>
              </a:rPr>
            </a:br>
            <a:endParaRPr lang="ru-RU" sz="2400" smtClean="0">
              <a:effectLst/>
            </a:endParaRPr>
          </a:p>
        </p:txBody>
      </p:sp>
      <p:pic>
        <p:nvPicPr>
          <p:cNvPr id="47108" name="Picture 3" descr="post-25406-1176852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708275"/>
            <a:ext cx="2378075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c1110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89138"/>
            <a:ext cx="232727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c1110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1916113"/>
            <a:ext cx="235426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823" y="421432"/>
            <a:ext cx="5976665" cy="2215480"/>
          </a:xfrm>
          <a:noFill/>
          <a:ln/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Какие цвета  характерны для данной  росписи?</a:t>
            </a:r>
            <a:br>
              <a:rPr lang="ru-RU" sz="2800" b="1" dirty="0" smtClean="0"/>
            </a:br>
            <a:r>
              <a:rPr lang="ru-RU" sz="2800" b="1" dirty="0" smtClean="0"/>
              <a:t>Назовите основные элементы росписи.</a:t>
            </a:r>
            <a:br>
              <a:rPr lang="ru-RU" sz="2800" b="1" dirty="0" smtClean="0"/>
            </a:b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1600" dirty="0" smtClean="0">
                <a:effectLst/>
              </a:rPr>
              <a:t>         </a:t>
            </a:r>
            <a:r>
              <a:rPr lang="ru-RU" sz="1600" dirty="0" smtClean="0">
                <a:solidFill>
                  <a:srgbClr val="0033CC"/>
                </a:solidFill>
                <a:effectLst/>
              </a:rPr>
              <a:t/>
            </a:r>
            <a:br>
              <a:rPr lang="ru-RU" sz="1600" dirty="0" smtClean="0">
                <a:solidFill>
                  <a:srgbClr val="0033CC"/>
                </a:solidFill>
                <a:effectLst/>
              </a:rPr>
            </a:br>
            <a:r>
              <a:rPr lang="ru-RU" sz="1600" dirty="0" smtClean="0">
                <a:solidFill>
                  <a:srgbClr val="0033CC"/>
                </a:solidFill>
                <a:effectLst/>
              </a:rPr>
              <a:t>            </a:t>
            </a:r>
            <a:endParaRPr lang="ru-RU" sz="1600" dirty="0" smtClean="0">
              <a:solidFill>
                <a:schemeClr val="folHlink"/>
              </a:solidFill>
              <a:effectLst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6588125" y="2805112"/>
            <a:ext cx="2522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512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2857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2133600"/>
            <a:ext cx="26955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3913" y="3573463"/>
            <a:ext cx="3240087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4168775"/>
            <a:ext cx="2506662" cy="257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24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 smtClean="0">
                <a:effectLst/>
              </a:rPr>
              <a:t>Господствующий цвет городецких росписей ярко-желтый хром или киноварь (ярко-красная краска).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1835150" y="1417639"/>
            <a:ext cx="5810250" cy="2011362"/>
          </a:xfrm>
          <a:noFill/>
          <a:ln/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1" dirty="0" smtClean="0">
                <a:solidFill>
                  <a:schemeClr val="tx2"/>
                </a:solidFill>
                <a:effectLst/>
              </a:rPr>
              <a:t>Синий, зеленый и иногда «</a:t>
            </a:r>
            <a:r>
              <a:rPr lang="ru-RU" sz="2400" b="1" dirty="0" err="1" smtClean="0">
                <a:solidFill>
                  <a:schemeClr val="tx2"/>
                </a:solidFill>
                <a:effectLst/>
              </a:rPr>
              <a:t>разбеленные</a:t>
            </a:r>
            <a:r>
              <a:rPr lang="ru-RU" sz="2400" b="1" dirty="0" smtClean="0">
                <a:solidFill>
                  <a:schemeClr val="tx2"/>
                </a:solidFill>
                <a:effectLst/>
              </a:rPr>
              <a:t>» тона (розовый, голубой) используются для написания узора - подмалевок , черный это </a:t>
            </a:r>
            <a:r>
              <a:rPr lang="ru-RU" sz="2400" b="1" dirty="0" err="1" smtClean="0">
                <a:solidFill>
                  <a:schemeClr val="tx2"/>
                </a:solidFill>
                <a:effectLst/>
              </a:rPr>
              <a:t>теневка</a:t>
            </a:r>
            <a:r>
              <a:rPr lang="ru-RU" sz="2400" b="1" dirty="0" smtClean="0">
                <a:solidFill>
                  <a:schemeClr val="tx2"/>
                </a:solidFill>
                <a:effectLst/>
              </a:rPr>
              <a:t>, а белый - оживки– для проработки деталей .</a:t>
            </a:r>
            <a:r>
              <a:rPr lang="ru-RU" sz="2400" b="1" dirty="0" smtClean="0">
                <a:solidFill>
                  <a:schemeClr val="bg2"/>
                </a:solidFill>
                <a:effectLst/>
              </a:rPr>
              <a:t> </a:t>
            </a:r>
          </a:p>
          <a:p>
            <a:pPr lvl="3"/>
            <a:endParaRPr lang="ru-RU" dirty="0" smtClean="0">
              <a:effectLst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411760" y="3429000"/>
            <a:ext cx="52336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Городецкая роспись 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                    необычная,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Композиция здесь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                    симметричная.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 букеты собраны цветы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                    необычной красоты.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Рисунки яркие мерцают,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         Оживка белая их оживляет</a:t>
            </a:r>
          </a:p>
        </p:txBody>
      </p:sp>
      <p:pic>
        <p:nvPicPr>
          <p:cNvPr id="49158" name="Picture 5" descr="postav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3644900"/>
            <a:ext cx="1701800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4" descr="c1110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644900"/>
            <a:ext cx="1792287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/>
              </a:rPr>
              <a:t>Основные элементы городецкой росписи</a:t>
            </a:r>
            <a:r>
              <a:rPr lang="ru-RU" sz="2400" b="1" dirty="0" smtClean="0">
                <a:solidFill>
                  <a:srgbClr val="A50021"/>
                </a:solidFill>
                <a:effectLst/>
              </a:rPr>
              <a:t/>
            </a:r>
            <a:br>
              <a:rPr lang="ru-RU" sz="2400" b="1" dirty="0" smtClean="0">
                <a:solidFill>
                  <a:srgbClr val="A50021"/>
                </a:solidFill>
                <a:effectLst/>
              </a:rPr>
            </a:br>
            <a:endParaRPr lang="ru-RU" sz="2400" b="1" dirty="0" smtClean="0">
              <a:solidFill>
                <a:srgbClr val="A50021"/>
              </a:solidFill>
              <a:effectLst/>
            </a:endParaRPr>
          </a:p>
        </p:txBody>
      </p:sp>
      <p:sp>
        <p:nvSpPr>
          <p:cNvPr id="50180" name="Text Box 10"/>
          <p:cNvSpPr txBox="1">
            <a:spLocks noGrp="1" noChangeArrowheads="1"/>
          </p:cNvSpPr>
          <p:nvPr>
            <p:ph idx="1"/>
          </p:nvPr>
        </p:nvSpPr>
        <p:spPr>
          <a:xfrm>
            <a:off x="684213" y="1196753"/>
            <a:ext cx="7543800" cy="4536504"/>
          </a:xfrm>
          <a:noFill/>
          <a:ln/>
        </p:spPr>
        <p:txBody>
          <a:bodyPr>
            <a:normAutofit/>
          </a:bodyPr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ru-RU" sz="2800" b="1" dirty="0" smtClean="0">
                <a:effectLst/>
              </a:rPr>
              <a:t>Розан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5940152" y="1196752"/>
            <a:ext cx="22878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400" b="1" dirty="0"/>
              <a:t>Купавка</a:t>
            </a:r>
          </a:p>
        </p:txBody>
      </p:sp>
      <p:pic>
        <p:nvPicPr>
          <p:cNvPr id="501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16833"/>
            <a:ext cx="4262438" cy="14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613" y="2045198"/>
            <a:ext cx="4244996" cy="130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076700"/>
            <a:ext cx="1187450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4076700"/>
            <a:ext cx="1025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5445125"/>
            <a:ext cx="10620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5963" y="4076700"/>
            <a:ext cx="115252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388" y="4076700"/>
            <a:ext cx="9747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4" descr="c11107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475" y="3355183"/>
            <a:ext cx="1792288" cy="287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04800"/>
            <a:ext cx="7993062" cy="603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/>
              <a:t>Основные элементы росписи</a:t>
            </a:r>
          </a:p>
        </p:txBody>
      </p:sp>
      <p:pic>
        <p:nvPicPr>
          <p:cNvPr id="8196" name="Picture 4" descr="Scan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325" y="981075"/>
            <a:ext cx="6697663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1"/>
            <a:ext cx="7543800" cy="103596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/>
              <a:t>Купавка и бутон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0244" name="Picture 4" descr="Scan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600200"/>
            <a:ext cx="8640763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5318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/>
              <a:t>Городецкая роза</a:t>
            </a:r>
          </a:p>
        </p:txBody>
      </p:sp>
      <p:pic>
        <p:nvPicPr>
          <p:cNvPr id="11268" name="Picture 4" descr="роспис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744416" cy="34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Татьяна\Pictures\городец\IMG_1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37366"/>
            <a:ext cx="4392488" cy="5544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184</Words>
  <Application>Microsoft Office PowerPoint</Application>
  <PresentationFormat>Экран (4:3)</PresentationFormat>
  <Paragraphs>27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Calibri</vt:lpstr>
      <vt:lpstr>Тема Office</vt:lpstr>
      <vt:lpstr>Виды традиционной русской росписи Презентация подготовлена  Учителем МБОУ СОШ №5 г. Химки Коротаевой Т.А. к уроку обобщения знаний по теме «Птица счастья»</vt:lpstr>
      <vt:lpstr>Как называется представленная роспись?   </vt:lpstr>
      <vt:lpstr>Промысел возник в середине XIX века в Городецких деревнях Курцево, Косково, Хлебаиха.  </vt:lpstr>
      <vt:lpstr>Какие цвета  характерны для данной  росписи? Назовите основные элементы росписи.                        </vt:lpstr>
      <vt:lpstr>Господствующий цвет городецких росписей ярко-желтый хром или киноварь (ярко-красная краска). </vt:lpstr>
      <vt:lpstr>Основные элементы городецкой росписи </vt:lpstr>
      <vt:lpstr>Основные элементы росписи</vt:lpstr>
      <vt:lpstr>Купавка и бутон</vt:lpstr>
      <vt:lpstr>Городецкая роза</vt:lpstr>
      <vt:lpstr>Травка, кустик</vt:lpstr>
      <vt:lpstr>Листья и кустики</vt:lpstr>
      <vt:lpstr>Какая роспись представлена?</vt:lpstr>
      <vt:lpstr>Назовите особенности росписи</vt:lpstr>
      <vt:lpstr>Гжельская роспись</vt:lpstr>
      <vt:lpstr>Вспомним элементы росписи</vt:lpstr>
      <vt:lpstr>Презентация PowerPoint</vt:lpstr>
      <vt:lpstr>Презентация PowerPoint</vt:lpstr>
      <vt:lpstr>Как называется представленная роспись?</vt:lpstr>
      <vt:lpstr>Презентация PowerPoint</vt:lpstr>
      <vt:lpstr>Особенности хохломской росписи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Korotaev</cp:lastModifiedBy>
  <cp:revision>16</cp:revision>
  <dcterms:created xsi:type="dcterms:W3CDTF">2013-12-02T18:07:24Z</dcterms:created>
  <dcterms:modified xsi:type="dcterms:W3CDTF">2019-01-29T20:09:17Z</dcterms:modified>
</cp:coreProperties>
</file>