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100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Avenir Next Medium"/>
        <a:ea typeface="Avenir Next Medium"/>
        <a:cs typeface="Avenir Next Medium"/>
        <a:sym typeface="Avenir Next Medium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100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Avenir Next Medium"/>
        <a:ea typeface="Avenir Next Medium"/>
        <a:cs typeface="Avenir Next Medium"/>
        <a:sym typeface="Avenir Next Medium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100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Avenir Next Medium"/>
        <a:ea typeface="Avenir Next Medium"/>
        <a:cs typeface="Avenir Next Medium"/>
        <a:sym typeface="Avenir Next Medium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100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Avenir Next Medium"/>
        <a:ea typeface="Avenir Next Medium"/>
        <a:cs typeface="Avenir Next Medium"/>
        <a:sym typeface="Avenir Next Medium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100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Avenir Next Medium"/>
        <a:ea typeface="Avenir Next Medium"/>
        <a:cs typeface="Avenir Next Medium"/>
        <a:sym typeface="Avenir Next Medium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100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Avenir Next Medium"/>
        <a:ea typeface="Avenir Next Medium"/>
        <a:cs typeface="Avenir Next Medium"/>
        <a:sym typeface="Avenir Next Medium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100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Avenir Next Medium"/>
        <a:ea typeface="Avenir Next Medium"/>
        <a:cs typeface="Avenir Next Medium"/>
        <a:sym typeface="Avenir Next Medium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100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Avenir Next Medium"/>
        <a:ea typeface="Avenir Next Medium"/>
        <a:cs typeface="Avenir Next Medium"/>
        <a:sym typeface="Avenir Next Medium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100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Avenir Next Medium"/>
        <a:ea typeface="Avenir Next Medium"/>
        <a:cs typeface="Avenir Next Medium"/>
        <a:sym typeface="Avenir Next Medium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Avenir Next Regular"/>
          <a:ea typeface="Avenir Next Regular"/>
          <a:cs typeface="Avenir Next Regular"/>
        </a:font>
        <a:srgbClr val="4A4A4B"/>
      </a:tcTxStyle>
      <a:tcStyle>
        <a:tcBdr>
          <a:left>
            <a:ln w="12700" cap="flat">
              <a:solidFill>
                <a:srgbClr val="4A4A4B"/>
              </a:solidFill>
              <a:prstDash val="solid"/>
              <a:miter lim="400000"/>
            </a:ln>
          </a:left>
          <a:right>
            <a:ln w="12700" cap="flat">
              <a:solidFill>
                <a:srgbClr val="4A4A4B"/>
              </a:solidFill>
              <a:prstDash val="solid"/>
              <a:miter lim="400000"/>
            </a:ln>
          </a:right>
          <a:top>
            <a:ln w="12700" cap="flat">
              <a:solidFill>
                <a:srgbClr val="4A4A4B"/>
              </a:solidFill>
              <a:prstDash val="solid"/>
              <a:miter lim="400000"/>
            </a:ln>
          </a:top>
          <a:bottom>
            <a:ln w="12700" cap="flat">
              <a:solidFill>
                <a:srgbClr val="4A4A4B"/>
              </a:solidFill>
              <a:prstDash val="solid"/>
              <a:miter lim="400000"/>
            </a:ln>
          </a:bottom>
          <a:insideH>
            <a:ln w="12700" cap="flat">
              <a:solidFill>
                <a:srgbClr val="4A4A4B"/>
              </a:solidFill>
              <a:prstDash val="solid"/>
              <a:miter lim="400000"/>
            </a:ln>
          </a:insideH>
          <a:insideV>
            <a:ln w="12700" cap="flat">
              <a:solidFill>
                <a:srgbClr val="4A4A4B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9D5CA"/>
          </a:solidFill>
        </a:fill>
      </a:tcStyle>
    </a:band2H>
    <a:firstCol>
      <a:tcTxStyle b="on" i="off">
        <a:font>
          <a:latin typeface="Avenir Next Regular"/>
          <a:ea typeface="Avenir Next Regular"/>
          <a:cs typeface="Avenir Next Regular"/>
        </a:font>
        <a:srgbClr val="4A4A4B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4A4A4B"/>
              </a:solidFill>
              <a:prstDash val="solid"/>
              <a:miter lim="400000"/>
            </a:ln>
          </a:right>
          <a:top>
            <a:ln w="12700" cap="flat">
              <a:solidFill>
                <a:srgbClr val="4A4A4B"/>
              </a:solidFill>
              <a:prstDash val="solid"/>
              <a:miter lim="400000"/>
            </a:ln>
          </a:top>
          <a:bottom>
            <a:ln w="12700" cap="flat">
              <a:solidFill>
                <a:srgbClr val="4A4A4B"/>
              </a:solidFill>
              <a:prstDash val="solid"/>
              <a:miter lim="400000"/>
            </a:ln>
          </a:bottom>
          <a:insideH>
            <a:ln w="12700" cap="flat">
              <a:solidFill>
                <a:srgbClr val="4A4A4B"/>
              </a:solidFill>
              <a:prstDash val="solid"/>
              <a:miter lim="400000"/>
            </a:ln>
          </a:insideH>
          <a:insideV>
            <a:ln w="12700" cap="flat">
              <a:solidFill>
                <a:srgbClr val="4A4A4B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Avenir Next Regular"/>
          <a:ea typeface="Avenir Next Regular"/>
          <a:cs typeface="Avenir Next Regular"/>
        </a:font>
        <a:srgbClr val="4A4A4B"/>
      </a:tcTxStyle>
      <a:tcStyle>
        <a:tcBdr>
          <a:left>
            <a:ln w="12700" cap="flat">
              <a:solidFill>
                <a:srgbClr val="4A4A4B"/>
              </a:solidFill>
              <a:prstDash val="solid"/>
              <a:miter lim="400000"/>
            </a:ln>
          </a:left>
          <a:right>
            <a:ln w="12700" cap="flat">
              <a:solidFill>
                <a:srgbClr val="4A4A4B"/>
              </a:solidFill>
              <a:prstDash val="solid"/>
              <a:miter lim="400000"/>
            </a:ln>
          </a:right>
          <a:top>
            <a:ln w="25400" cap="flat">
              <a:solidFill>
                <a:srgbClr val="4A4A4B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4A4A4B"/>
              </a:solidFill>
              <a:prstDash val="solid"/>
              <a:miter lim="400000"/>
            </a:ln>
          </a:insideH>
          <a:insideV>
            <a:ln w="12700" cap="flat">
              <a:solidFill>
                <a:srgbClr val="4A4A4B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Avenir Next Regular"/>
          <a:ea typeface="Avenir Next Regular"/>
          <a:cs typeface="Avenir Next Regular"/>
        </a:font>
        <a:srgbClr val="4A4A4B"/>
      </a:tcTxStyle>
      <a:tcStyle>
        <a:tcBdr>
          <a:left>
            <a:ln w="12700" cap="flat">
              <a:solidFill>
                <a:srgbClr val="4A4A4B"/>
              </a:solidFill>
              <a:prstDash val="solid"/>
              <a:miter lim="400000"/>
            </a:ln>
          </a:left>
          <a:right>
            <a:ln w="12700" cap="flat">
              <a:solidFill>
                <a:srgbClr val="4A4A4B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4A4A4B"/>
              </a:solidFill>
              <a:prstDash val="solid"/>
              <a:miter lim="400000"/>
            </a:ln>
          </a:bottom>
          <a:insideH>
            <a:ln w="12700" cap="flat">
              <a:solidFill>
                <a:srgbClr val="4A4A4B"/>
              </a:solidFill>
              <a:prstDash val="solid"/>
              <a:miter lim="400000"/>
            </a:ln>
          </a:insideH>
          <a:insideV>
            <a:ln w="12700" cap="flat">
              <a:solidFill>
                <a:srgbClr val="4A4A4B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chemeClr val="accent1">
                  <a:hueOff val="420094"/>
                  <a:satOff val="-1465"/>
                  <a:lumOff val="-19139"/>
                </a:schemeClr>
              </a:solidFill>
              <a:prstDash val="solid"/>
              <a:miter lim="400000"/>
            </a:ln>
          </a:left>
          <a:right>
            <a:ln w="12700" cap="flat">
              <a:solidFill>
                <a:schemeClr val="accent1">
                  <a:hueOff val="420094"/>
                  <a:satOff val="-1465"/>
                  <a:lumOff val="-19139"/>
                </a:schemeClr>
              </a:solidFill>
              <a:prstDash val="solid"/>
              <a:miter lim="400000"/>
            </a:ln>
          </a:right>
          <a:top>
            <a:ln w="12700" cap="flat">
              <a:solidFill>
                <a:schemeClr val="accent1">
                  <a:hueOff val="420094"/>
                  <a:satOff val="-1465"/>
                  <a:lumOff val="-19139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chemeClr val="accent1">
                  <a:hueOff val="420094"/>
                  <a:satOff val="-1465"/>
                  <a:lumOff val="-19139"/>
                </a:schemeClr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1">
                  <a:hueOff val="420094"/>
                  <a:satOff val="-1465"/>
                  <a:lumOff val="-19139"/>
                </a:schemeClr>
              </a:solidFill>
              <a:prstDash val="solid"/>
              <a:miter lim="400000"/>
            </a:ln>
          </a:insideH>
          <a:insideV>
            <a:ln w="12700" cap="flat">
              <a:solidFill>
                <a:schemeClr val="accent1">
                  <a:hueOff val="420094"/>
                  <a:satOff val="-1465"/>
                  <a:lumOff val="-19139"/>
                </a:scheme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9D5CA"/>
          </a:solidFill>
        </a:fill>
      </a:tcStyle>
    </a:band2H>
    <a:firstCol>
      <a:tcTxStyle b="on" i="off">
        <a:font>
          <a:latin typeface="Avenir Next Regular"/>
          <a:ea typeface="Avenir Next Regular"/>
          <a:cs typeface="Avenir Next Regular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chemeClr val="accent1">
                  <a:hueOff val="420094"/>
                  <a:satOff val="-1465"/>
                  <a:lumOff val="-19139"/>
                </a:schemeClr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0EBE0"/>
              </a:solidFill>
              <a:prstDash val="solid"/>
              <a:miter lim="400000"/>
            </a:ln>
          </a:insideV>
        </a:tcBdr>
        <a:fill>
          <a:solidFill>
            <a:srgbClr val="54BAE0"/>
          </a:solidFill>
        </a:fill>
      </a:tcStyle>
    </a:firstCol>
    <a:lastRow>
      <a:tcTxStyle b="off" i="off">
        <a:font>
          <a:latin typeface="Avenir Next Medium"/>
          <a:ea typeface="Avenir Next Medium"/>
          <a:cs typeface="Avenir Next Medium"/>
        </a:font>
        <a:srgbClr val="000000"/>
      </a:tcTxStyle>
      <a:tcStyle>
        <a:tcBdr>
          <a:left>
            <a:ln w="12700" cap="flat">
              <a:solidFill>
                <a:schemeClr val="accent1">
                  <a:hueOff val="420094"/>
                  <a:satOff val="-1465"/>
                  <a:lumOff val="-19139"/>
                </a:schemeClr>
              </a:solidFill>
              <a:prstDash val="solid"/>
              <a:miter lim="400000"/>
            </a:ln>
          </a:left>
          <a:right>
            <a:ln w="12700" cap="flat">
              <a:solidFill>
                <a:schemeClr val="accent1">
                  <a:hueOff val="420094"/>
                  <a:satOff val="-1465"/>
                  <a:lumOff val="-19139"/>
                </a:schemeClr>
              </a:solidFill>
              <a:prstDash val="solid"/>
              <a:miter lim="400000"/>
            </a:ln>
          </a:right>
          <a:top>
            <a:ln w="25400" cap="flat">
              <a:solidFill>
                <a:schemeClr val="accent1">
                  <a:hueOff val="420094"/>
                  <a:satOff val="-1465"/>
                  <a:lumOff val="-19139"/>
                </a:schemeClr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chemeClr val="accent1">
                  <a:hueOff val="420094"/>
                  <a:satOff val="-1465"/>
                  <a:lumOff val="-19139"/>
                </a:schemeClr>
              </a:solidFill>
              <a:prstDash val="solid"/>
              <a:miter lim="400000"/>
            </a:ln>
          </a:insideH>
          <a:insideV>
            <a:ln w="12700" cap="flat">
              <a:solidFill>
                <a:schemeClr val="accent1">
                  <a:hueOff val="420094"/>
                  <a:satOff val="-1465"/>
                  <a:lumOff val="-19139"/>
                </a:schemeClr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Avenir Next Regular"/>
          <a:ea typeface="Avenir Next Regular"/>
          <a:cs typeface="Avenir Next Regular"/>
        </a:font>
        <a:srgbClr val="FFFFFF"/>
      </a:tcTxStyle>
      <a:tcStyle>
        <a:tcBdr>
          <a:left>
            <a:ln w="12700" cap="flat">
              <a:solidFill>
                <a:srgbClr val="F0EBE0"/>
              </a:solidFill>
              <a:prstDash val="solid"/>
              <a:miter lim="400000"/>
            </a:ln>
          </a:left>
          <a:right>
            <a:ln w="12700" cap="flat">
              <a:solidFill>
                <a:srgbClr val="F0EBE0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chemeClr val="accent1">
                  <a:hueOff val="420094"/>
                  <a:satOff val="-1465"/>
                  <a:lumOff val="-19139"/>
                </a:schemeClr>
              </a:solidFill>
              <a:prstDash val="solid"/>
              <a:miter lim="400000"/>
            </a:ln>
          </a:bottom>
          <a:insideH>
            <a:ln w="12700" cap="flat">
              <a:solidFill>
                <a:srgbClr val="F0EBE0"/>
              </a:solidFill>
              <a:prstDash val="solid"/>
              <a:miter lim="400000"/>
            </a:ln>
          </a:insideH>
          <a:insideV>
            <a:ln w="12700" cap="flat">
              <a:solidFill>
                <a:srgbClr val="F0EBE0"/>
              </a:solidFill>
              <a:prstDash val="solid"/>
              <a:miter lim="400000"/>
            </a:ln>
          </a:insideV>
        </a:tcBdr>
        <a:fill>
          <a:solidFill>
            <a:srgbClr val="54BAE0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F0EBE0"/>
          </a:solidFill>
        </a:fill>
      </a:tcStyle>
    </a:wholeTbl>
    <a:band2H>
      <a:tcTxStyle b="def" i="def"/>
      <a:tcStyle>
        <a:tcBdr/>
        <a:fill>
          <a:solidFill>
            <a:srgbClr val="D9D5CA"/>
          </a:solidFill>
        </a:fill>
      </a:tcStyle>
    </a:band2H>
    <a:firstCol>
      <a:tcTxStyle b="off" i="off">
        <a:font>
          <a:latin typeface="Avenir Next Medium"/>
          <a:ea typeface="Avenir Next Medium"/>
          <a:cs typeface="Avenir Next Medium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C6DFB5"/>
          </a:solidFill>
        </a:fill>
      </a:tcStyle>
    </a:firstCol>
    <a:lastRow>
      <a:tcTxStyle b="off" i="off">
        <a:font>
          <a:latin typeface="Avenir Next Medium"/>
          <a:ea typeface="Avenir Next Medium"/>
          <a:cs typeface="Avenir Next Medium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F0EBE0"/>
          </a:solidFill>
        </a:fill>
      </a:tcStyle>
    </a:lastRow>
    <a:firstRow>
      <a:tcTxStyle b="on" i="off">
        <a:font>
          <a:latin typeface="Avenir Next Regular"/>
          <a:ea typeface="Avenir Next Regular"/>
          <a:cs typeface="Avenir Next Regular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57A797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0EBE0"/>
          </a:solidFill>
        </a:fill>
      </a:tcStyle>
    </a:wholeTbl>
    <a:band2H>
      <a:tcTxStyle b="def" i="def"/>
      <a:tcStyle>
        <a:tcBdr/>
        <a:fill>
          <a:solidFill>
            <a:srgbClr val="E4E1D8"/>
          </a:solidFill>
        </a:fill>
      </a:tcStyle>
    </a:band2H>
    <a:firstCol>
      <a:tcTxStyle b="off" i="off">
        <a:font>
          <a:latin typeface="Avenir Next Medium"/>
          <a:ea typeface="Avenir Next Medium"/>
          <a:cs typeface="Avenir Next Medium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DAD7D3"/>
          </a:solidFill>
        </a:fill>
      </a:tcStyle>
    </a:firstCol>
    <a:lastRow>
      <a:tcTxStyle b="off" i="off">
        <a:font>
          <a:latin typeface="Avenir Next Medium"/>
          <a:ea typeface="Avenir Next Medium"/>
          <a:cs typeface="Avenir Next Medium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0EBE0"/>
          </a:solidFill>
        </a:fill>
      </a:tcStyle>
    </a:lastRow>
    <a:firstRow>
      <a:tcTxStyle b="on" i="off">
        <a:font>
          <a:latin typeface="Avenir Next Regular"/>
          <a:ea typeface="Avenir Next Regular"/>
          <a:cs typeface="Avenir Next Regular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34388"/>
            </a:schemeClr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FEBE1"/>
          </a:solidFill>
        </a:fill>
      </a:tcStyle>
    </a:wholeTbl>
    <a:band2H>
      <a:tcTxStyle b="def" i="def"/>
      <a:tcStyle>
        <a:tcBdr/>
        <a:fill>
          <a:solidFill>
            <a:srgbClr val="D9D5CA"/>
          </a:solidFill>
        </a:fill>
      </a:tcStyle>
    </a:band2H>
    <a:firstCol>
      <a:tcTxStyle b="on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D0CCC4"/>
          </a:solidFill>
        </a:fill>
      </a:tcStyle>
    </a:firstCol>
    <a:lastRow>
      <a:tcTxStyle b="on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Avenir Next Regular"/>
          <a:ea typeface="Avenir Next Regular"/>
          <a:cs typeface="Avenir Next Regular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F5413C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9D5CA"/>
          </a:solidFill>
        </a:fill>
      </a:tcStyle>
    </a:band2H>
    <a:firstCol>
      <a:tcTxStyle b="on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D0CCC4"/>
          </a:solidFill>
        </a:fill>
      </a:tcStyle>
    </a:firstCol>
    <a:lastRow>
      <a:tcTxStyle b="on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B7B5B1"/>
          </a:solidFill>
        </a:fill>
      </a:tcStyle>
    </a:lastRow>
    <a:firstRow>
      <a:tcTxStyle b="on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B7B5B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4" name="Shape 164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Автор и дата"/>
          <p:cNvSpPr txBox="1"/>
          <p:nvPr>
            <p:ph type="body" sz="quarter" idx="21" hasCustomPrompt="1"/>
          </p:nvPr>
        </p:nvSpPr>
        <p:spPr>
          <a:xfrm>
            <a:off x="1727200" y="1003300"/>
            <a:ext cx="20929600" cy="482600"/>
          </a:xfrm>
          <a:prstGeom prst="rect">
            <a:avLst/>
          </a:prstGeom>
        </p:spPr>
        <p:txBody>
          <a:bodyPr anchor="ctr"/>
          <a:lstStyle>
            <a:lvl1pPr defTabSz="685800">
              <a:lnSpc>
                <a:spcPct val="100000"/>
              </a:lnSpc>
              <a:defRPr b="1" cap="all" spc="0" sz="2000">
                <a:solidFill>
                  <a:srgbClr val="227AAF"/>
                </a:solidFill>
              </a:defRPr>
            </a:lvl1pPr>
          </a:lstStyle>
          <a:p>
            <a:pPr/>
            <a:r>
              <a:t>Автор и дата</a:t>
            </a:r>
          </a:p>
        </p:txBody>
      </p:sp>
      <p:sp>
        <p:nvSpPr>
          <p:cNvPr id="14" name="Заголовок презентации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Заголовок презентации</a:t>
            </a:r>
          </a:p>
        </p:txBody>
      </p:sp>
      <p:sp>
        <p:nvSpPr>
          <p:cNvPr id="15" name="Уровень текста 1…"/>
          <p:cNvSpPr txBox="1"/>
          <p:nvPr>
            <p:ph type="body" sz="quarter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Подзаголовок презентации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6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Информационное сообщ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Уровень текста 1…"/>
          <p:cNvSpPr txBox="1"/>
          <p:nvPr>
            <p:ph type="body" sz="quarter" idx="1" hasCustomPrompt="1"/>
          </p:nvPr>
        </p:nvSpPr>
        <p:spPr>
          <a:xfrm>
            <a:off x="1727200" y="5281886"/>
            <a:ext cx="20929600" cy="3136901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80000"/>
              </a:lnSpc>
              <a:defRPr spc="-86" sz="8600">
                <a:solidFill>
                  <a:srgbClr val="4A4A4A"/>
                </a:solidFill>
                <a:latin typeface="Publico Headline Roman"/>
                <a:ea typeface="Publico Headline Roman"/>
                <a:cs typeface="Publico Headline Roman"/>
                <a:sym typeface="Publico Headline Roman"/>
              </a:defRPr>
            </a:lvl1pPr>
            <a:lvl2pPr>
              <a:lnSpc>
                <a:spcPct val="80000"/>
              </a:lnSpc>
              <a:defRPr spc="-86" sz="8600">
                <a:solidFill>
                  <a:srgbClr val="4A4A4A"/>
                </a:solidFill>
                <a:latin typeface="Publico Headline Roman"/>
                <a:ea typeface="Publico Headline Roman"/>
                <a:cs typeface="Publico Headline Roman"/>
                <a:sym typeface="Publico Headline Roman"/>
              </a:defRPr>
            </a:lvl2pPr>
            <a:lvl3pPr>
              <a:lnSpc>
                <a:spcPct val="80000"/>
              </a:lnSpc>
              <a:defRPr spc="-86" sz="8600">
                <a:solidFill>
                  <a:srgbClr val="4A4A4A"/>
                </a:solidFill>
                <a:latin typeface="Publico Headline Roman"/>
                <a:ea typeface="Publico Headline Roman"/>
                <a:cs typeface="Publico Headline Roman"/>
                <a:sym typeface="Publico Headline Roman"/>
              </a:defRPr>
            </a:lvl3pPr>
            <a:lvl4pPr>
              <a:lnSpc>
                <a:spcPct val="80000"/>
              </a:lnSpc>
              <a:defRPr spc="-86" sz="8600">
                <a:solidFill>
                  <a:srgbClr val="4A4A4A"/>
                </a:solidFill>
                <a:latin typeface="Publico Headline Roman"/>
                <a:ea typeface="Publico Headline Roman"/>
                <a:cs typeface="Publico Headline Roman"/>
                <a:sym typeface="Publico Headline Roman"/>
              </a:defRPr>
            </a:lvl4pPr>
            <a:lvl5pPr>
              <a:lnSpc>
                <a:spcPct val="80000"/>
              </a:lnSpc>
              <a:defRPr spc="-86" sz="8600">
                <a:solidFill>
                  <a:srgbClr val="4A4A4A"/>
                </a:solidFill>
                <a:latin typeface="Publico Headline Roman"/>
                <a:ea typeface="Publico Headline Roman"/>
                <a:cs typeface="Publico Headline Roman"/>
                <a:sym typeface="Publico Headline Roman"/>
              </a:defRPr>
            </a:lvl5pPr>
          </a:lstStyle>
          <a:p>
            <a:pPr/>
            <a:r>
              <a:t>Информационное сообщение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09" name="Номер слайда"/>
          <p:cNvSpPr txBox="1"/>
          <p:nvPr>
            <p:ph type="sldNum" sz="quarter" idx="2"/>
          </p:nvPr>
        </p:nvSpPr>
        <p:spPr>
          <a:xfrm>
            <a:off x="12001500" y="13030199"/>
            <a:ext cx="386335" cy="4191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Важный факт">
    <p:bg>
      <p:bgPr>
        <a:solidFill>
          <a:srgbClr val="227AA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Информация о факте"/>
          <p:cNvSpPr txBox="1"/>
          <p:nvPr>
            <p:ph type="body" sz="quarter" idx="21" hasCustomPrompt="1"/>
          </p:nvPr>
        </p:nvSpPr>
        <p:spPr>
          <a:xfrm>
            <a:off x="1727200" y="8611966"/>
            <a:ext cx="20929600" cy="908813"/>
          </a:xfrm>
          <a:prstGeom prst="rect">
            <a:avLst/>
          </a:prstGeom>
        </p:spPr>
        <p:txBody>
          <a:bodyPr/>
          <a:lstStyle>
            <a:lvl1pPr>
              <a:spcBef>
                <a:spcPts val="2000"/>
              </a:spcBef>
              <a:defRPr>
                <a:solidFill>
                  <a:srgbClr val="F0EBE0"/>
                </a:solidFill>
              </a:defRPr>
            </a:lvl1pPr>
          </a:lstStyle>
          <a:p>
            <a:pPr/>
            <a:r>
              <a:t>Информация о факте</a:t>
            </a:r>
          </a:p>
        </p:txBody>
      </p:sp>
      <p:sp>
        <p:nvSpPr>
          <p:cNvPr id="117" name="Линия"/>
          <p:cNvSpPr/>
          <p:nvPr/>
        </p:nvSpPr>
        <p:spPr>
          <a:xfrm>
            <a:off x="863600" y="12852400"/>
            <a:ext cx="22656801" cy="0"/>
          </a:xfrm>
          <a:prstGeom prst="line">
            <a:avLst/>
          </a:prstGeom>
          <a:ln w="12700">
            <a:solidFill>
              <a:srgbClr val="EFEBDF"/>
            </a:solidFill>
            <a:miter lim="400000"/>
          </a:ln>
        </p:spPr>
        <p:txBody>
          <a:bodyPr lIns="0" tIns="0" rIns="0" bIns="0" anchor="ctr"/>
          <a:lstStyle/>
          <a:p>
            <a:pPr defTabSz="12700">
              <a:spcBef>
                <a:spcPts val="0"/>
              </a:spcBef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cap="all" sz="3000">
                <a:solidFill>
                  <a:srgbClr val="FFFFFF"/>
                </a:solidFill>
                <a:latin typeface="Publico Text Roman"/>
                <a:ea typeface="Publico Text Roman"/>
                <a:cs typeface="Publico Text Roman"/>
                <a:sym typeface="Publico Text Roman"/>
              </a:defRPr>
            </a:pPr>
          </a:p>
        </p:txBody>
      </p:sp>
      <p:sp>
        <p:nvSpPr>
          <p:cNvPr id="118" name="Линия"/>
          <p:cNvSpPr/>
          <p:nvPr/>
        </p:nvSpPr>
        <p:spPr>
          <a:xfrm>
            <a:off x="863600" y="889000"/>
            <a:ext cx="22656801" cy="0"/>
          </a:xfrm>
          <a:prstGeom prst="line">
            <a:avLst/>
          </a:prstGeom>
          <a:ln w="50800">
            <a:solidFill>
              <a:srgbClr val="EFEBDF"/>
            </a:solidFill>
            <a:miter lim="400000"/>
          </a:ln>
        </p:spPr>
        <p:txBody>
          <a:bodyPr lIns="0" tIns="0" rIns="0" bIns="0" anchor="ctr"/>
          <a:lstStyle/>
          <a:p>
            <a:pPr defTabSz="12700">
              <a:spcBef>
                <a:spcPts val="0"/>
              </a:spcBef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cap="all" sz="3000">
                <a:solidFill>
                  <a:srgbClr val="FFFFFF"/>
                </a:solidFill>
                <a:latin typeface="Publico Text Roman"/>
                <a:ea typeface="Publico Text Roman"/>
                <a:cs typeface="Publico Text Roman"/>
                <a:sym typeface="Publico Text Roman"/>
              </a:defRPr>
            </a:pPr>
          </a:p>
        </p:txBody>
      </p:sp>
      <p:sp>
        <p:nvSpPr>
          <p:cNvPr id="119" name="Уровень текста 1…"/>
          <p:cNvSpPr txBox="1"/>
          <p:nvPr>
            <p:ph type="body" idx="1" hasCustomPrompt="1"/>
          </p:nvPr>
        </p:nvSpPr>
        <p:spPr>
          <a:xfrm>
            <a:off x="1727200" y="1098623"/>
            <a:ext cx="20929600" cy="7461177"/>
          </a:xfrm>
          <a:prstGeom prst="rect">
            <a:avLst/>
          </a:prstGeom>
        </p:spPr>
        <p:txBody>
          <a:bodyPr anchor="b"/>
          <a:lstStyle>
            <a:lvl1pPr>
              <a:lnSpc>
                <a:spcPct val="70000"/>
              </a:lnSpc>
              <a:defRPr b="1" spc="-300" sz="30000">
                <a:solidFill>
                  <a:srgbClr val="FFFFFF"/>
                </a:solidFill>
                <a:latin typeface="Publico Headline Roman"/>
                <a:ea typeface="Publico Headline Roman"/>
                <a:cs typeface="Publico Headline Roman"/>
                <a:sym typeface="Publico Headline Roman"/>
              </a:defRPr>
            </a:lvl1pPr>
            <a:lvl2pPr>
              <a:lnSpc>
                <a:spcPct val="70000"/>
              </a:lnSpc>
              <a:defRPr b="1" spc="-300" sz="30000">
                <a:solidFill>
                  <a:srgbClr val="FFFFFF"/>
                </a:solidFill>
                <a:latin typeface="Publico Headline Roman"/>
                <a:ea typeface="Publico Headline Roman"/>
                <a:cs typeface="Publico Headline Roman"/>
                <a:sym typeface="Publico Headline Roman"/>
              </a:defRPr>
            </a:lvl2pPr>
            <a:lvl3pPr>
              <a:lnSpc>
                <a:spcPct val="70000"/>
              </a:lnSpc>
              <a:defRPr b="1" spc="-300" sz="30000">
                <a:solidFill>
                  <a:srgbClr val="FFFFFF"/>
                </a:solidFill>
                <a:latin typeface="Publico Headline Roman"/>
                <a:ea typeface="Publico Headline Roman"/>
                <a:cs typeface="Publico Headline Roman"/>
                <a:sym typeface="Publico Headline Roman"/>
              </a:defRPr>
            </a:lvl3pPr>
            <a:lvl4pPr>
              <a:lnSpc>
                <a:spcPct val="70000"/>
              </a:lnSpc>
              <a:defRPr b="1" spc="-300" sz="30000">
                <a:solidFill>
                  <a:srgbClr val="FFFFFF"/>
                </a:solidFill>
                <a:latin typeface="Publico Headline Roman"/>
                <a:ea typeface="Publico Headline Roman"/>
                <a:cs typeface="Publico Headline Roman"/>
                <a:sym typeface="Publico Headline Roman"/>
              </a:defRPr>
            </a:lvl4pPr>
            <a:lvl5pPr>
              <a:lnSpc>
                <a:spcPct val="70000"/>
              </a:lnSpc>
              <a:defRPr b="1" spc="-300" sz="30000">
                <a:solidFill>
                  <a:srgbClr val="FFFFFF"/>
                </a:solidFill>
                <a:latin typeface="Publico Headline Roman"/>
                <a:ea typeface="Publico Headline Roman"/>
                <a:cs typeface="Publico Headline Roman"/>
                <a:sym typeface="Publico Headline Roman"/>
              </a:defRPr>
            </a:lvl5pPr>
          </a:lstStyle>
          <a:p>
            <a:pPr/>
            <a:r>
              <a:t>100 %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0" name="Номер слайда"/>
          <p:cNvSpPr txBox="1"/>
          <p:nvPr>
            <p:ph type="sldNum" sz="quarter" idx="2"/>
          </p:nvPr>
        </p:nvSpPr>
        <p:spPr>
          <a:xfrm>
            <a:off x="12001500" y="13030199"/>
            <a:ext cx="386335" cy="41910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0EBE0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Вечерний вид из гавани на Королевский датский театр — современное здание на набережной в Копенгагене"/>
          <p:cNvSpPr/>
          <p:nvPr>
            <p:ph type="pic" idx="21"/>
          </p:nvPr>
        </p:nvSpPr>
        <p:spPr>
          <a:xfrm>
            <a:off x="-25400" y="-5359400"/>
            <a:ext cx="24422100" cy="24422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8" name="Уровень текста 1…"/>
          <p:cNvSpPr txBox="1"/>
          <p:nvPr>
            <p:ph type="body" sz="quarter" idx="1" hasCustomPrompt="1"/>
          </p:nvPr>
        </p:nvSpPr>
        <p:spPr>
          <a:xfrm>
            <a:off x="1409700" y="2119884"/>
            <a:ext cx="10775585" cy="1936416"/>
          </a:xfrm>
          <a:prstGeom prst="rect">
            <a:avLst/>
          </a:prstGeom>
        </p:spPr>
        <p:txBody>
          <a:bodyPr/>
          <a:lstStyle>
            <a:lvl1pPr>
              <a:defRPr spc="-58" sz="5800">
                <a:solidFill>
                  <a:srgbClr val="247AB0"/>
                </a:solidFill>
                <a:latin typeface="Publico Headline Roman"/>
                <a:ea typeface="Publico Headline Roman"/>
                <a:cs typeface="Publico Headline Roman"/>
                <a:sym typeface="Publico Headline Roman"/>
              </a:defRPr>
            </a:lvl1pPr>
            <a:lvl2pPr>
              <a:defRPr spc="-58" sz="5800">
                <a:solidFill>
                  <a:srgbClr val="247AB0"/>
                </a:solidFill>
                <a:latin typeface="Publico Headline Roman"/>
                <a:ea typeface="Publico Headline Roman"/>
                <a:cs typeface="Publico Headline Roman"/>
                <a:sym typeface="Publico Headline Roman"/>
              </a:defRPr>
            </a:lvl2pPr>
            <a:lvl3pPr>
              <a:defRPr spc="-58" sz="5800">
                <a:solidFill>
                  <a:srgbClr val="247AB0"/>
                </a:solidFill>
                <a:latin typeface="Publico Headline Roman"/>
                <a:ea typeface="Publico Headline Roman"/>
                <a:cs typeface="Publico Headline Roman"/>
                <a:sym typeface="Publico Headline Roman"/>
              </a:defRPr>
            </a:lvl3pPr>
            <a:lvl4pPr>
              <a:defRPr spc="-58" sz="5800">
                <a:solidFill>
                  <a:srgbClr val="247AB0"/>
                </a:solidFill>
                <a:latin typeface="Publico Headline Roman"/>
                <a:ea typeface="Publico Headline Roman"/>
                <a:cs typeface="Publico Headline Roman"/>
                <a:sym typeface="Publico Headline Roman"/>
              </a:defRPr>
            </a:lvl4pPr>
            <a:lvl5pPr>
              <a:defRPr spc="-58" sz="5800">
                <a:solidFill>
                  <a:srgbClr val="247AB0"/>
                </a:solidFill>
                <a:latin typeface="Publico Headline Roman"/>
                <a:ea typeface="Publico Headline Roman"/>
                <a:cs typeface="Publico Headline Roman"/>
                <a:sym typeface="Publico Headline Roman"/>
              </a:defRPr>
            </a:lvl5pPr>
          </a:lstStyle>
          <a:p>
            <a:pPr/>
            <a:r>
              <a:t>«Важная цитата»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9" name="Линия"/>
          <p:cNvSpPr/>
          <p:nvPr/>
        </p:nvSpPr>
        <p:spPr>
          <a:xfrm>
            <a:off x="863600" y="889000"/>
            <a:ext cx="22656801" cy="0"/>
          </a:xfrm>
          <a:prstGeom prst="line">
            <a:avLst/>
          </a:prstGeom>
          <a:ln w="50800">
            <a:solidFill>
              <a:srgbClr val="227AAF"/>
            </a:solidFill>
            <a:miter lim="400000"/>
          </a:ln>
        </p:spPr>
        <p:txBody>
          <a:bodyPr lIns="0" tIns="0" rIns="0" bIns="0" anchor="ctr"/>
          <a:lstStyle/>
          <a:p>
            <a:pPr defTabSz="12700">
              <a:spcBef>
                <a:spcPts val="0"/>
              </a:spcBef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cap="all" sz="3000">
                <a:solidFill>
                  <a:srgbClr val="FFFFFF"/>
                </a:solidFill>
                <a:latin typeface="Publico Text Roman"/>
                <a:ea typeface="Publico Text Roman"/>
                <a:cs typeface="Publico Text Roman"/>
                <a:sym typeface="Publico Text Roman"/>
              </a:defRPr>
            </a:pPr>
          </a:p>
        </p:txBody>
      </p:sp>
      <p:sp>
        <p:nvSpPr>
          <p:cNvPr id="130" name="Линия"/>
          <p:cNvSpPr/>
          <p:nvPr/>
        </p:nvSpPr>
        <p:spPr>
          <a:xfrm>
            <a:off x="863600" y="12852400"/>
            <a:ext cx="22656801" cy="0"/>
          </a:xfrm>
          <a:prstGeom prst="line">
            <a:avLst/>
          </a:prstGeom>
          <a:ln w="12700">
            <a:solidFill>
              <a:srgbClr val="227AAF"/>
            </a:solidFill>
            <a:miter lim="400000"/>
          </a:ln>
        </p:spPr>
        <p:txBody>
          <a:bodyPr lIns="0" tIns="0" rIns="0" bIns="0" anchor="ctr"/>
          <a:lstStyle/>
          <a:p>
            <a:pPr defTabSz="12700">
              <a:spcBef>
                <a:spcPts val="0"/>
              </a:spcBef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cap="all" sz="3000">
                <a:solidFill>
                  <a:srgbClr val="FFFFFF"/>
                </a:solidFill>
                <a:latin typeface="Publico Text Roman"/>
                <a:ea typeface="Publico Text Roman"/>
                <a:cs typeface="Publico Text Roman"/>
                <a:sym typeface="Publico Text Roman"/>
              </a:defRPr>
            </a:pPr>
          </a:p>
        </p:txBody>
      </p:sp>
      <p:sp>
        <p:nvSpPr>
          <p:cNvPr id="131" name="Авторство"/>
          <p:cNvSpPr txBox="1"/>
          <p:nvPr>
            <p:ph type="body" sz="quarter" idx="22" hasCustomPrompt="1"/>
          </p:nvPr>
        </p:nvSpPr>
        <p:spPr>
          <a:xfrm>
            <a:off x="1409700" y="4051453"/>
            <a:ext cx="10775585" cy="543053"/>
          </a:xfrm>
          <a:prstGeom prst="rect">
            <a:avLst/>
          </a:prstGeom>
        </p:spPr>
        <p:txBody>
          <a:bodyPr anchor="ctr"/>
          <a:lstStyle>
            <a:lvl1pPr defTabSz="12700">
              <a:lnSpc>
                <a:spcPct val="10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pc="0" sz="2400">
                <a:solidFill>
                  <a:srgbClr val="227AAF"/>
                </a:solidFill>
                <a:latin typeface="Publico Text Semibold"/>
                <a:ea typeface="Publico Text Semibold"/>
                <a:cs typeface="Publico Text Semibold"/>
                <a:sym typeface="Publico Text Semibold"/>
              </a:defRPr>
            </a:lvl1pPr>
          </a:lstStyle>
          <a:p>
            <a:pPr/>
            <a:r>
              <a:t>Авторство</a:t>
            </a:r>
          </a:p>
        </p:txBody>
      </p:sp>
      <p:sp>
        <p:nvSpPr>
          <p:cNvPr id="132" name="Номер слайда"/>
          <p:cNvSpPr txBox="1"/>
          <p:nvPr>
            <p:ph type="sldNum" sz="quarter" idx="2"/>
          </p:nvPr>
        </p:nvSpPr>
        <p:spPr>
          <a:xfrm>
            <a:off x="12001500" y="13030199"/>
            <a:ext cx="386335" cy="4191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Фото (3 шт.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Вечерний вид из гавани на Королевский датский театр — современное здание на набережной в Копенгагене"/>
          <p:cNvSpPr/>
          <p:nvPr>
            <p:ph type="pic" sz="quarter" idx="21"/>
          </p:nvPr>
        </p:nvSpPr>
        <p:spPr>
          <a:xfrm>
            <a:off x="14727242" y="5618197"/>
            <a:ext cx="7877462" cy="787746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0" name="Подсвеченное здание «Чёрный алмаз» — современное крыло Королевской датской библиотеки на набережной в Копенгагене"/>
          <p:cNvSpPr/>
          <p:nvPr>
            <p:ph type="pic" sz="quarter" idx="22"/>
          </p:nvPr>
        </p:nvSpPr>
        <p:spPr>
          <a:xfrm>
            <a:off x="14700215" y="1511300"/>
            <a:ext cx="7943851" cy="52959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1" name="Подвесной мост над водой на закате"/>
          <p:cNvSpPr/>
          <p:nvPr>
            <p:ph type="pic" idx="23"/>
          </p:nvPr>
        </p:nvSpPr>
        <p:spPr>
          <a:xfrm>
            <a:off x="1778000" y="1346200"/>
            <a:ext cx="12852400" cy="1101634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2" name="Номер слайда"/>
          <p:cNvSpPr txBox="1"/>
          <p:nvPr>
            <p:ph type="sldNum" sz="quarter" idx="2"/>
          </p:nvPr>
        </p:nvSpPr>
        <p:spPr>
          <a:xfrm>
            <a:off x="12001500" y="13030199"/>
            <a:ext cx="386335" cy="4191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Аэрофотоснимок Круглого моста — современного пешеходного моста в Копенгагене, состоящего из пяти круглых платформ"/>
          <p:cNvSpPr/>
          <p:nvPr>
            <p:ph type="pic" idx="21"/>
          </p:nvPr>
        </p:nvSpPr>
        <p:spPr>
          <a:xfrm>
            <a:off x="1727200" y="-1422400"/>
            <a:ext cx="21310600" cy="159893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50" name="Номер слайда"/>
          <p:cNvSpPr txBox="1"/>
          <p:nvPr>
            <p:ph type="sldNum" sz="quarter" idx="2"/>
          </p:nvPr>
        </p:nvSpPr>
        <p:spPr>
          <a:xfrm>
            <a:off x="12001500" y="13030199"/>
            <a:ext cx="386335" cy="4191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Номер слайда"/>
          <p:cNvSpPr txBox="1"/>
          <p:nvPr>
            <p:ph type="sldNum" sz="quarter" idx="2"/>
          </p:nvPr>
        </p:nvSpPr>
        <p:spPr>
          <a:xfrm>
            <a:off x="12001500" y="13030199"/>
            <a:ext cx="386335" cy="4191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Заголовок и 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Оперный театр Копенгагена с ночной подсветкой, вид с другого берега канала"/>
          <p:cNvSpPr/>
          <p:nvPr>
            <p:ph type="pic" idx="21"/>
          </p:nvPr>
        </p:nvSpPr>
        <p:spPr>
          <a:xfrm>
            <a:off x="-1" y="-2527300"/>
            <a:ext cx="24384001" cy="1625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4" name="Уровень текста 1…"/>
          <p:cNvSpPr txBox="1"/>
          <p:nvPr>
            <p:ph type="body" sz="quarter" idx="1" hasCustomPrompt="1"/>
          </p:nvPr>
        </p:nvSpPr>
        <p:spPr>
          <a:xfrm>
            <a:off x="1727200" y="10718800"/>
            <a:ext cx="20929600" cy="2025650"/>
          </a:xfrm>
          <a:prstGeom prst="rect">
            <a:avLst/>
          </a:prstGeom>
        </p:spPr>
        <p:txBody>
          <a:bodyPr/>
          <a:lstStyle>
            <a:lvl1pPr>
              <a:spcBef>
                <a:spcPts val="2000"/>
              </a:spcBef>
              <a:defRPr>
                <a:solidFill>
                  <a:srgbClr val="F0EBE0"/>
                </a:solidFill>
              </a:defRPr>
            </a:lvl1pPr>
            <a:lvl2pPr>
              <a:spcBef>
                <a:spcPts val="2000"/>
              </a:spcBef>
              <a:defRPr>
                <a:solidFill>
                  <a:srgbClr val="F0EBE0"/>
                </a:solidFill>
              </a:defRPr>
            </a:lvl2pPr>
            <a:lvl3pPr indent="0">
              <a:spcBef>
                <a:spcPts val="2000"/>
              </a:spcBef>
              <a:defRPr>
                <a:solidFill>
                  <a:srgbClr val="F0EBE0"/>
                </a:solidFill>
              </a:defRPr>
            </a:lvl3pPr>
            <a:lvl4pPr indent="0">
              <a:spcBef>
                <a:spcPts val="2000"/>
              </a:spcBef>
              <a:defRPr>
                <a:solidFill>
                  <a:srgbClr val="F0EBE0"/>
                </a:solidFill>
              </a:defRPr>
            </a:lvl4pPr>
            <a:lvl5pPr indent="0">
              <a:spcBef>
                <a:spcPts val="2000"/>
              </a:spcBef>
              <a:defRPr>
                <a:solidFill>
                  <a:srgbClr val="F0EBE0"/>
                </a:solidFill>
              </a:defRPr>
            </a:lvl5pPr>
          </a:lstStyle>
          <a:p>
            <a:pPr/>
            <a:r>
              <a:t>Подзаголовок презентации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5" name="Заголовок презентации"/>
          <p:cNvSpPr txBox="1"/>
          <p:nvPr>
            <p:ph type="title" hasCustomPrompt="1"/>
          </p:nvPr>
        </p:nvSpPr>
        <p:spPr>
          <a:xfrm>
            <a:off x="1727200" y="7817246"/>
            <a:ext cx="20929600" cy="279995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r>
              <a:t>Заголовок презентации</a:t>
            </a:r>
          </a:p>
        </p:txBody>
      </p:sp>
      <p:sp>
        <p:nvSpPr>
          <p:cNvPr id="26" name="Автор и дата"/>
          <p:cNvSpPr txBox="1"/>
          <p:nvPr>
            <p:ph type="body" sz="quarter" idx="22" hasCustomPrompt="1"/>
          </p:nvPr>
        </p:nvSpPr>
        <p:spPr>
          <a:xfrm>
            <a:off x="1727200" y="1003300"/>
            <a:ext cx="20929600" cy="480060"/>
          </a:xfrm>
          <a:prstGeom prst="rect">
            <a:avLst/>
          </a:prstGeom>
        </p:spPr>
        <p:txBody>
          <a:bodyPr anchor="ctr"/>
          <a:lstStyle>
            <a:lvl1pPr defTabSz="685800">
              <a:lnSpc>
                <a:spcPct val="100000"/>
              </a:lnSpc>
              <a:defRPr b="1" cap="all" spc="0" sz="2000">
                <a:solidFill>
                  <a:srgbClr val="F0EBE0"/>
                </a:solidFill>
              </a:defRPr>
            </a:lvl1pPr>
          </a:lstStyle>
          <a:p>
            <a:pPr/>
            <a:r>
              <a:t>Автор и дата</a:t>
            </a:r>
          </a:p>
        </p:txBody>
      </p:sp>
      <p:sp>
        <p:nvSpPr>
          <p:cNvPr id="27" name="Линия"/>
          <p:cNvSpPr/>
          <p:nvPr/>
        </p:nvSpPr>
        <p:spPr>
          <a:xfrm>
            <a:off x="863600" y="12852400"/>
            <a:ext cx="22656801" cy="0"/>
          </a:xfrm>
          <a:prstGeom prst="line">
            <a:avLst/>
          </a:prstGeom>
          <a:ln w="12700">
            <a:solidFill>
              <a:srgbClr val="FFFFFF">
                <a:alpha val="30000"/>
              </a:srgbClr>
            </a:solidFill>
            <a:miter lim="400000"/>
          </a:ln>
        </p:spPr>
        <p:txBody>
          <a:bodyPr lIns="0" tIns="0" rIns="0" bIns="0" anchor="ctr"/>
          <a:lstStyle/>
          <a:p>
            <a:pPr defTabSz="12700">
              <a:spcBef>
                <a:spcPts val="0"/>
              </a:spcBef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cap="all" sz="3000">
                <a:solidFill>
                  <a:srgbClr val="FFFFFF"/>
                </a:solidFill>
                <a:latin typeface="Publico Text Roman"/>
                <a:ea typeface="Publico Text Roman"/>
                <a:cs typeface="Publico Text Roman"/>
                <a:sym typeface="Publico Text Roman"/>
              </a:defRPr>
            </a:pPr>
          </a:p>
        </p:txBody>
      </p:sp>
      <p:sp>
        <p:nvSpPr>
          <p:cNvPr id="28" name="Линия"/>
          <p:cNvSpPr/>
          <p:nvPr/>
        </p:nvSpPr>
        <p:spPr>
          <a:xfrm>
            <a:off x="863600" y="889000"/>
            <a:ext cx="22656801" cy="0"/>
          </a:xfrm>
          <a:prstGeom prst="line">
            <a:avLst/>
          </a:prstGeom>
          <a:ln w="50800">
            <a:solidFill>
              <a:srgbClr val="FFFFFF">
                <a:alpha val="30000"/>
              </a:srgbClr>
            </a:solidFill>
            <a:miter lim="400000"/>
          </a:ln>
        </p:spPr>
        <p:txBody>
          <a:bodyPr lIns="0" tIns="0" rIns="0" bIns="0" anchor="ctr"/>
          <a:lstStyle/>
          <a:p>
            <a:pPr defTabSz="12700">
              <a:spcBef>
                <a:spcPts val="0"/>
              </a:spcBef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cap="all" sz="3000">
                <a:solidFill>
                  <a:srgbClr val="FFFFFF"/>
                </a:solidFill>
                <a:latin typeface="Publico Text Roman"/>
                <a:ea typeface="Publico Text Roman"/>
                <a:cs typeface="Publico Text Roman"/>
                <a:sym typeface="Publico Text Roman"/>
              </a:defRPr>
            </a:pPr>
          </a:p>
        </p:txBody>
      </p:sp>
      <p:sp>
        <p:nvSpPr>
          <p:cNvPr id="29" name="Номер слайда"/>
          <p:cNvSpPr txBox="1"/>
          <p:nvPr>
            <p:ph type="sldNum" sz="quarter" idx="2"/>
          </p:nvPr>
        </p:nvSpPr>
        <p:spPr>
          <a:xfrm>
            <a:off x="12001500" y="13030199"/>
            <a:ext cx="386335" cy="41910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0EBE0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Заголовок и фото (вариан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Подвесной мост над водой на закате"/>
          <p:cNvSpPr/>
          <p:nvPr>
            <p:ph type="pic" idx="21"/>
          </p:nvPr>
        </p:nvSpPr>
        <p:spPr>
          <a:xfrm>
            <a:off x="-3352800" y="0"/>
            <a:ext cx="16002000" cy="1371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7" name="Заголовок слайда"/>
          <p:cNvSpPr txBox="1"/>
          <p:nvPr>
            <p:ph type="title" hasCustomPrompt="1"/>
          </p:nvPr>
        </p:nvSpPr>
        <p:spPr>
          <a:xfrm>
            <a:off x="13665200" y="4394200"/>
            <a:ext cx="9271000" cy="2540000"/>
          </a:xfrm>
          <a:prstGeom prst="rect">
            <a:avLst/>
          </a:prstGeom>
        </p:spPr>
        <p:txBody>
          <a:bodyPr anchor="t"/>
          <a:lstStyle>
            <a:lvl1pPr algn="l">
              <a:defRPr spc="-80" sz="8000"/>
            </a:lvl1pPr>
          </a:lstStyle>
          <a:p>
            <a:pPr/>
            <a:r>
              <a:t>Заголовок слайда</a:t>
            </a:r>
          </a:p>
        </p:txBody>
      </p:sp>
      <p:sp>
        <p:nvSpPr>
          <p:cNvPr id="38" name="Уровень текста 1…"/>
          <p:cNvSpPr txBox="1"/>
          <p:nvPr>
            <p:ph type="body" sz="quarter" idx="1" hasCustomPrompt="1"/>
          </p:nvPr>
        </p:nvSpPr>
        <p:spPr>
          <a:xfrm>
            <a:off x="13665200" y="7010400"/>
            <a:ext cx="9271000" cy="2312637"/>
          </a:xfrm>
          <a:prstGeom prst="rect">
            <a:avLst/>
          </a:prstGeom>
        </p:spPr>
        <p:txBody>
          <a:bodyPr/>
          <a:lstStyle>
            <a:lvl1pPr algn="l">
              <a:lnSpc>
                <a:spcPct val="80000"/>
              </a:lnSpc>
            </a:lvl1pPr>
            <a:lvl2pPr algn="l">
              <a:lnSpc>
                <a:spcPct val="80000"/>
              </a:lnSpc>
            </a:lvl2pPr>
            <a:lvl3pPr algn="l">
              <a:lnSpc>
                <a:spcPct val="80000"/>
              </a:lnSpc>
            </a:lvl3pPr>
            <a:lvl4pPr algn="l">
              <a:lnSpc>
                <a:spcPct val="80000"/>
              </a:lnSpc>
            </a:lvl4pPr>
            <a:lvl5pPr algn="l">
              <a:lnSpc>
                <a:spcPct val="80000"/>
              </a:lnSpc>
            </a:lvl5pPr>
          </a:lstStyle>
          <a:p>
            <a:pPr/>
            <a:r>
              <a:t>Подзаголовок слайда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9" name="Автор и дата"/>
          <p:cNvSpPr txBox="1"/>
          <p:nvPr>
            <p:ph type="body" sz="quarter" idx="22" hasCustomPrompt="1"/>
          </p:nvPr>
        </p:nvSpPr>
        <p:spPr>
          <a:xfrm>
            <a:off x="13665200" y="3746500"/>
            <a:ext cx="9271000" cy="482600"/>
          </a:xfrm>
          <a:prstGeom prst="rect">
            <a:avLst/>
          </a:prstGeom>
        </p:spPr>
        <p:txBody>
          <a:bodyPr anchor="ctr"/>
          <a:lstStyle>
            <a:lvl1pPr algn="l" defTabSz="685800">
              <a:lnSpc>
                <a:spcPct val="100000"/>
              </a:lnSpc>
              <a:defRPr b="1" cap="all" spc="0" sz="2000">
                <a:solidFill>
                  <a:srgbClr val="227AAF"/>
                </a:solidFill>
              </a:defRPr>
            </a:lvl1pPr>
          </a:lstStyle>
          <a:p>
            <a:pPr/>
            <a:r>
              <a:t>Автор и дата</a:t>
            </a:r>
          </a:p>
        </p:txBody>
      </p:sp>
      <p:sp>
        <p:nvSpPr>
          <p:cNvPr id="40" name="Линия"/>
          <p:cNvSpPr/>
          <p:nvPr/>
        </p:nvSpPr>
        <p:spPr>
          <a:xfrm>
            <a:off x="13665200" y="3721100"/>
            <a:ext cx="9283700" cy="0"/>
          </a:xfrm>
          <a:prstGeom prst="line">
            <a:avLst/>
          </a:prstGeom>
          <a:ln w="50800">
            <a:solidFill>
              <a:srgbClr val="227AAF"/>
            </a:solidFill>
            <a:miter lim="400000"/>
          </a:ln>
        </p:spPr>
        <p:txBody>
          <a:bodyPr lIns="0" tIns="0" rIns="0" bIns="0" anchor="ctr"/>
          <a:lstStyle/>
          <a:p>
            <a:pPr defTabSz="12700">
              <a:spcBef>
                <a:spcPts val="0"/>
              </a:spcBef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cap="all" sz="3000">
                <a:solidFill>
                  <a:srgbClr val="FFFFFF"/>
                </a:solidFill>
                <a:latin typeface="Publico Text Roman"/>
                <a:ea typeface="Publico Text Roman"/>
                <a:cs typeface="Publico Text Roman"/>
                <a:sym typeface="Publico Text Roman"/>
              </a:defRPr>
            </a:pPr>
          </a:p>
        </p:txBody>
      </p:sp>
      <p:sp>
        <p:nvSpPr>
          <p:cNvPr id="41" name="Линия"/>
          <p:cNvSpPr/>
          <p:nvPr/>
        </p:nvSpPr>
        <p:spPr>
          <a:xfrm>
            <a:off x="13665200" y="9525000"/>
            <a:ext cx="9283700" cy="0"/>
          </a:xfrm>
          <a:prstGeom prst="line">
            <a:avLst/>
          </a:prstGeom>
          <a:ln w="12700">
            <a:solidFill>
              <a:srgbClr val="227AAF"/>
            </a:solidFill>
            <a:miter lim="400000"/>
          </a:ln>
        </p:spPr>
        <p:txBody>
          <a:bodyPr lIns="0" tIns="0" rIns="0" bIns="0" anchor="ctr"/>
          <a:lstStyle/>
          <a:p>
            <a:pPr defTabSz="12700">
              <a:spcBef>
                <a:spcPts val="0"/>
              </a:spcBef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cap="all" sz="3000">
                <a:solidFill>
                  <a:srgbClr val="FFFFFF"/>
                </a:solidFill>
                <a:latin typeface="Publico Text Roman"/>
                <a:ea typeface="Publico Text Roman"/>
                <a:cs typeface="Publico Text Roman"/>
                <a:sym typeface="Publico Text Roman"/>
              </a:defRPr>
            </a:pPr>
          </a:p>
        </p:txBody>
      </p:sp>
      <p:sp>
        <p:nvSpPr>
          <p:cNvPr id="42" name="Номер слайда"/>
          <p:cNvSpPr txBox="1"/>
          <p:nvPr>
            <p:ph type="sldNum" sz="quarter" idx="2"/>
          </p:nvPr>
        </p:nvSpPr>
        <p:spPr>
          <a:xfrm>
            <a:off x="12001500" y="13030199"/>
            <a:ext cx="386335" cy="4191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Заголовок слайда"/>
          <p:cNvSpPr txBox="1"/>
          <p:nvPr>
            <p:ph type="title" hasCustomPrompt="1"/>
          </p:nvPr>
        </p:nvSpPr>
        <p:spPr>
          <a:xfrm>
            <a:off x="1727200" y="1739900"/>
            <a:ext cx="20929600" cy="3225356"/>
          </a:xfrm>
          <a:prstGeom prst="rect">
            <a:avLst/>
          </a:prstGeom>
        </p:spPr>
        <p:txBody>
          <a:bodyPr anchor="t"/>
          <a:lstStyle/>
          <a:p>
            <a:pPr/>
            <a:r>
              <a:t>Заголовок слайда</a:t>
            </a:r>
          </a:p>
        </p:txBody>
      </p:sp>
      <p:sp>
        <p:nvSpPr>
          <p:cNvPr id="50" name="Автор и дата"/>
          <p:cNvSpPr txBox="1"/>
          <p:nvPr>
            <p:ph type="body" sz="quarter" idx="21" hasCustomPrompt="1"/>
          </p:nvPr>
        </p:nvSpPr>
        <p:spPr>
          <a:xfrm>
            <a:off x="1727200" y="1003300"/>
            <a:ext cx="20929600" cy="482600"/>
          </a:xfrm>
          <a:prstGeom prst="rect">
            <a:avLst/>
          </a:prstGeom>
        </p:spPr>
        <p:txBody>
          <a:bodyPr anchor="ctr"/>
          <a:lstStyle>
            <a:lvl1pPr defTabSz="685800">
              <a:lnSpc>
                <a:spcPct val="100000"/>
              </a:lnSpc>
              <a:defRPr b="1" cap="all" spc="0" sz="2000">
                <a:solidFill>
                  <a:srgbClr val="227AAF"/>
                </a:solidFill>
              </a:defRPr>
            </a:lvl1pPr>
          </a:lstStyle>
          <a:p>
            <a:pPr/>
            <a:r>
              <a:t>Автор и дата</a:t>
            </a:r>
          </a:p>
        </p:txBody>
      </p:sp>
      <p:sp>
        <p:nvSpPr>
          <p:cNvPr id="51" name="Уровень текста 1…"/>
          <p:cNvSpPr txBox="1"/>
          <p:nvPr>
            <p:ph type="body" sz="half" idx="1" hasCustomPrompt="1"/>
          </p:nvPr>
        </p:nvSpPr>
        <p:spPr>
          <a:xfrm>
            <a:off x="1727200" y="4965700"/>
            <a:ext cx="20929600" cy="6165850"/>
          </a:xfrm>
          <a:prstGeom prst="rect">
            <a:avLst/>
          </a:prstGeom>
        </p:spPr>
        <p:txBody>
          <a:bodyPr numCol="2" spcCol="1046480"/>
          <a:lstStyle>
            <a:lvl1pPr marL="536222" indent="-536222" algn="l" defTabSz="12700">
              <a:lnSpc>
                <a:spcPct val="80000"/>
              </a:lnSpc>
              <a:spcBef>
                <a:spcPts val="2400"/>
              </a:spcBef>
              <a:buSzPct val="100000"/>
              <a:buChar char="•"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pc="0" sz="4000">
                <a:solidFill>
                  <a:srgbClr val="4A4A4A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  <a:lvl2pPr marL="1018822" indent="-536222" algn="l" defTabSz="12700">
              <a:lnSpc>
                <a:spcPct val="80000"/>
              </a:lnSpc>
              <a:spcBef>
                <a:spcPts val="2400"/>
              </a:spcBef>
              <a:buSzPct val="100000"/>
              <a:buChar char="•"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pc="0" sz="4000">
                <a:solidFill>
                  <a:srgbClr val="4A4A4A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2pPr>
            <a:lvl3pPr marL="1501422" indent="-536222" algn="l" defTabSz="12700">
              <a:lnSpc>
                <a:spcPct val="80000"/>
              </a:lnSpc>
              <a:spcBef>
                <a:spcPts val="2400"/>
              </a:spcBef>
              <a:buSzPct val="100000"/>
              <a:buChar char="•"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pc="0" sz="4000">
                <a:solidFill>
                  <a:srgbClr val="4A4A4A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3pPr>
            <a:lvl4pPr marL="1984022" indent="-536222" algn="l" defTabSz="12700">
              <a:lnSpc>
                <a:spcPct val="80000"/>
              </a:lnSpc>
              <a:spcBef>
                <a:spcPts val="2400"/>
              </a:spcBef>
              <a:buSzPct val="100000"/>
              <a:buChar char="•"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pc="0" sz="4000">
                <a:solidFill>
                  <a:srgbClr val="4A4A4A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4pPr>
            <a:lvl5pPr marL="2466622" indent="-536222" algn="l" defTabSz="12700">
              <a:lnSpc>
                <a:spcPct val="80000"/>
              </a:lnSpc>
              <a:spcBef>
                <a:spcPts val="2400"/>
              </a:spcBef>
              <a:buSzPct val="100000"/>
              <a:buChar char="•"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pc="0" sz="4000">
                <a:solidFill>
                  <a:srgbClr val="4A4A4A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5pPr>
          </a:lstStyle>
          <a:p>
            <a:pPr/>
            <a:r>
              <a:t>Текст пункта на слайде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2" name="Номер слайда"/>
          <p:cNvSpPr txBox="1"/>
          <p:nvPr>
            <p:ph type="sldNum" sz="quarter" idx="2"/>
          </p:nvPr>
        </p:nvSpPr>
        <p:spPr>
          <a:xfrm>
            <a:off x="12001500" y="13030199"/>
            <a:ext cx="386335" cy="4191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Уровень текста 1…"/>
          <p:cNvSpPr txBox="1"/>
          <p:nvPr>
            <p:ph type="body" sz="half" idx="1" hasCustomPrompt="1"/>
          </p:nvPr>
        </p:nvSpPr>
        <p:spPr>
          <a:xfrm>
            <a:off x="1727200" y="4965700"/>
            <a:ext cx="20929600" cy="6165850"/>
          </a:xfrm>
          <a:prstGeom prst="rect">
            <a:avLst/>
          </a:prstGeom>
        </p:spPr>
        <p:txBody>
          <a:bodyPr numCol="2" spcCol="1046480"/>
          <a:lstStyle>
            <a:lvl1pPr marL="536222" indent="-536222" algn="l" defTabSz="12700">
              <a:lnSpc>
                <a:spcPct val="80000"/>
              </a:lnSpc>
              <a:spcBef>
                <a:spcPts val="2400"/>
              </a:spcBef>
              <a:buSzPct val="100000"/>
              <a:buChar char="•"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pc="0" sz="4000">
                <a:solidFill>
                  <a:srgbClr val="4A4A4A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  <a:lvl2pPr marL="1018822" indent="-536222" algn="l" defTabSz="12700">
              <a:lnSpc>
                <a:spcPct val="80000"/>
              </a:lnSpc>
              <a:spcBef>
                <a:spcPts val="2400"/>
              </a:spcBef>
              <a:buSzPct val="100000"/>
              <a:buChar char="•"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pc="0" sz="4000">
                <a:solidFill>
                  <a:srgbClr val="4A4A4A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2pPr>
            <a:lvl3pPr marL="1501422" indent="-536222" algn="l" defTabSz="12700">
              <a:lnSpc>
                <a:spcPct val="80000"/>
              </a:lnSpc>
              <a:spcBef>
                <a:spcPts val="2400"/>
              </a:spcBef>
              <a:buSzPct val="100000"/>
              <a:buChar char="•"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pc="0" sz="4000">
                <a:solidFill>
                  <a:srgbClr val="4A4A4A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3pPr>
            <a:lvl4pPr marL="1984022" indent="-536222" algn="l" defTabSz="12700">
              <a:lnSpc>
                <a:spcPct val="80000"/>
              </a:lnSpc>
              <a:spcBef>
                <a:spcPts val="2400"/>
              </a:spcBef>
              <a:buSzPct val="100000"/>
              <a:buChar char="•"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pc="0" sz="4000">
                <a:solidFill>
                  <a:srgbClr val="4A4A4A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4pPr>
            <a:lvl5pPr marL="2466622" indent="-536222" algn="l" defTabSz="12700">
              <a:lnSpc>
                <a:spcPct val="80000"/>
              </a:lnSpc>
              <a:spcBef>
                <a:spcPts val="2400"/>
              </a:spcBef>
              <a:buSzPct val="100000"/>
              <a:buChar char="•"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pc="0" sz="4000">
                <a:solidFill>
                  <a:srgbClr val="4A4A4A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5pPr>
          </a:lstStyle>
          <a:p>
            <a:pPr/>
            <a:r>
              <a:t>Текст пункта на слайде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0" name="Номер слайда"/>
          <p:cNvSpPr txBox="1"/>
          <p:nvPr>
            <p:ph type="sldNum" sz="quarter" idx="2"/>
          </p:nvPr>
        </p:nvSpPr>
        <p:spPr>
          <a:xfrm>
            <a:off x="12001500" y="13030199"/>
            <a:ext cx="386335" cy="4191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Уровень текста 1…"/>
          <p:cNvSpPr txBox="1"/>
          <p:nvPr>
            <p:ph type="body" sz="quarter" idx="1" hasCustomPrompt="1"/>
          </p:nvPr>
        </p:nvSpPr>
        <p:spPr>
          <a:xfrm>
            <a:off x="13665200" y="7635875"/>
            <a:ext cx="9271000" cy="4568825"/>
          </a:xfrm>
          <a:prstGeom prst="rect">
            <a:avLst/>
          </a:prstGeom>
        </p:spPr>
        <p:txBody>
          <a:bodyPr/>
          <a:lstStyle>
            <a:lvl1pPr marL="536222" indent="-536222" algn="l" defTabSz="12700">
              <a:lnSpc>
                <a:spcPct val="80000"/>
              </a:lnSpc>
              <a:spcBef>
                <a:spcPts val="2400"/>
              </a:spcBef>
              <a:buSzPct val="100000"/>
              <a:buChar char="•"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pc="0" sz="4000">
                <a:solidFill>
                  <a:srgbClr val="4A4A4A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  <a:lvl2pPr marL="1018822" indent="-536222" algn="l" defTabSz="12700">
              <a:lnSpc>
                <a:spcPct val="80000"/>
              </a:lnSpc>
              <a:spcBef>
                <a:spcPts val="2400"/>
              </a:spcBef>
              <a:buSzPct val="100000"/>
              <a:buChar char="•"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pc="0" sz="4000">
                <a:solidFill>
                  <a:srgbClr val="4A4A4A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2pPr>
            <a:lvl3pPr marL="1501422" indent="-536222" algn="l" defTabSz="12700">
              <a:lnSpc>
                <a:spcPct val="80000"/>
              </a:lnSpc>
              <a:spcBef>
                <a:spcPts val="2400"/>
              </a:spcBef>
              <a:buSzPct val="100000"/>
              <a:buChar char="•"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pc="0" sz="4000">
                <a:solidFill>
                  <a:srgbClr val="4A4A4A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3pPr>
            <a:lvl4pPr marL="1984022" indent="-536222" algn="l" defTabSz="12700">
              <a:lnSpc>
                <a:spcPct val="80000"/>
              </a:lnSpc>
              <a:spcBef>
                <a:spcPts val="2400"/>
              </a:spcBef>
              <a:buSzPct val="100000"/>
              <a:buChar char="•"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pc="0" sz="4000">
                <a:solidFill>
                  <a:srgbClr val="4A4A4A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4pPr>
            <a:lvl5pPr marL="2466622" indent="-536222" algn="l" defTabSz="12700">
              <a:lnSpc>
                <a:spcPct val="80000"/>
              </a:lnSpc>
              <a:spcBef>
                <a:spcPts val="2400"/>
              </a:spcBef>
              <a:buSzPct val="100000"/>
              <a:buChar char="•"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pc="0" sz="4000">
                <a:solidFill>
                  <a:srgbClr val="4A4A4A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5pPr>
          </a:lstStyle>
          <a:p>
            <a:pPr/>
            <a:r>
              <a:t>Текст пункта на слайде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8" name="Подвесной мост над водой на закате"/>
          <p:cNvSpPr/>
          <p:nvPr>
            <p:ph type="pic" idx="21"/>
          </p:nvPr>
        </p:nvSpPr>
        <p:spPr>
          <a:xfrm>
            <a:off x="-3352800" y="0"/>
            <a:ext cx="16002000" cy="1371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9" name="Заголовок слайда"/>
          <p:cNvSpPr txBox="1"/>
          <p:nvPr>
            <p:ph type="title" hasCustomPrompt="1"/>
          </p:nvPr>
        </p:nvSpPr>
        <p:spPr>
          <a:xfrm>
            <a:off x="13665200" y="4394200"/>
            <a:ext cx="9271000" cy="2540000"/>
          </a:xfrm>
          <a:prstGeom prst="rect">
            <a:avLst/>
          </a:prstGeom>
        </p:spPr>
        <p:txBody>
          <a:bodyPr anchor="t"/>
          <a:lstStyle>
            <a:lvl1pPr algn="l">
              <a:defRPr spc="-80" sz="8000"/>
            </a:lvl1pPr>
          </a:lstStyle>
          <a:p>
            <a:pPr/>
            <a:r>
              <a:t>Заголовок слайда</a:t>
            </a:r>
          </a:p>
        </p:txBody>
      </p:sp>
      <p:sp>
        <p:nvSpPr>
          <p:cNvPr id="70" name="Автор и дата"/>
          <p:cNvSpPr txBox="1"/>
          <p:nvPr>
            <p:ph type="body" sz="quarter" idx="22" hasCustomPrompt="1"/>
          </p:nvPr>
        </p:nvSpPr>
        <p:spPr>
          <a:xfrm>
            <a:off x="13665200" y="3740611"/>
            <a:ext cx="9271000" cy="482601"/>
          </a:xfrm>
          <a:prstGeom prst="rect">
            <a:avLst/>
          </a:prstGeom>
        </p:spPr>
        <p:txBody>
          <a:bodyPr anchor="ctr"/>
          <a:lstStyle>
            <a:lvl1pPr algn="l" defTabSz="685800">
              <a:lnSpc>
                <a:spcPct val="100000"/>
              </a:lnSpc>
              <a:defRPr b="1" cap="all" spc="0" sz="2000">
                <a:solidFill>
                  <a:srgbClr val="227AAF"/>
                </a:solidFill>
              </a:defRPr>
            </a:lvl1pPr>
          </a:lstStyle>
          <a:p>
            <a:pPr/>
            <a:r>
              <a:t>Автор и дата</a:t>
            </a:r>
          </a:p>
        </p:txBody>
      </p:sp>
      <p:sp>
        <p:nvSpPr>
          <p:cNvPr id="71" name="Линия"/>
          <p:cNvSpPr/>
          <p:nvPr/>
        </p:nvSpPr>
        <p:spPr>
          <a:xfrm>
            <a:off x="13665200" y="3721100"/>
            <a:ext cx="9283700" cy="0"/>
          </a:xfrm>
          <a:prstGeom prst="line">
            <a:avLst/>
          </a:prstGeom>
          <a:ln w="50800">
            <a:solidFill>
              <a:srgbClr val="227AAF"/>
            </a:solidFill>
            <a:miter lim="400000"/>
          </a:ln>
        </p:spPr>
        <p:txBody>
          <a:bodyPr lIns="0" tIns="0" rIns="0" bIns="0" anchor="ctr"/>
          <a:lstStyle/>
          <a:p>
            <a:pPr defTabSz="12700">
              <a:spcBef>
                <a:spcPts val="0"/>
              </a:spcBef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cap="all" sz="3000">
                <a:solidFill>
                  <a:srgbClr val="FFFFFF"/>
                </a:solidFill>
                <a:latin typeface="Publico Text Roman"/>
                <a:ea typeface="Publico Text Roman"/>
                <a:cs typeface="Publico Text Roman"/>
                <a:sym typeface="Publico Text Roman"/>
              </a:defRPr>
            </a:pPr>
          </a:p>
        </p:txBody>
      </p:sp>
      <p:sp>
        <p:nvSpPr>
          <p:cNvPr id="72" name="Линия"/>
          <p:cNvSpPr/>
          <p:nvPr/>
        </p:nvSpPr>
        <p:spPr>
          <a:xfrm>
            <a:off x="13665200" y="7010400"/>
            <a:ext cx="9283700" cy="0"/>
          </a:xfrm>
          <a:prstGeom prst="line">
            <a:avLst/>
          </a:prstGeom>
          <a:ln w="12700">
            <a:solidFill>
              <a:srgbClr val="227AAF"/>
            </a:solidFill>
            <a:miter lim="400000"/>
          </a:ln>
        </p:spPr>
        <p:txBody>
          <a:bodyPr lIns="0" tIns="0" rIns="0" bIns="0" anchor="ctr"/>
          <a:lstStyle/>
          <a:p>
            <a:pPr defTabSz="12700">
              <a:spcBef>
                <a:spcPts val="0"/>
              </a:spcBef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cap="all" sz="3000">
                <a:solidFill>
                  <a:srgbClr val="FFFFFF"/>
                </a:solidFill>
                <a:latin typeface="Publico Text Roman"/>
                <a:ea typeface="Publico Text Roman"/>
                <a:cs typeface="Publico Text Roman"/>
                <a:sym typeface="Publico Text Roman"/>
              </a:defRPr>
            </a:pPr>
          </a:p>
        </p:txBody>
      </p:sp>
      <p:sp>
        <p:nvSpPr>
          <p:cNvPr id="73" name="Номер слайда"/>
          <p:cNvSpPr txBox="1"/>
          <p:nvPr>
            <p:ph type="sldNum" sz="quarter" idx="2"/>
          </p:nvPr>
        </p:nvSpPr>
        <p:spPr>
          <a:xfrm>
            <a:off x="12001500" y="13030199"/>
            <a:ext cx="386335" cy="4191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Раздел">
    <p:bg>
      <p:bgPr>
        <a:solidFill>
          <a:srgbClr val="227AA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Заголовок раздела"/>
          <p:cNvSpPr txBox="1"/>
          <p:nvPr>
            <p:ph type="title" hasCustomPrompt="1"/>
          </p:nvPr>
        </p:nvSpPr>
        <p:spPr>
          <a:xfrm>
            <a:off x="1727200" y="5410200"/>
            <a:ext cx="20929600" cy="2540000"/>
          </a:xfrm>
          <a:prstGeom prst="rect">
            <a:avLst/>
          </a:prstGeom>
        </p:spPr>
        <p:txBody>
          <a:bodyPr anchor="ctr"/>
          <a:lstStyle>
            <a:lvl1pPr algn="l">
              <a:defRPr>
                <a:solidFill>
                  <a:srgbClr val="FFFFFF"/>
                </a:solidFill>
              </a:defRPr>
            </a:lvl1pPr>
          </a:lstStyle>
          <a:p>
            <a:pPr/>
            <a:r>
              <a:t>Заголовок раздела</a:t>
            </a:r>
          </a:p>
        </p:txBody>
      </p:sp>
      <p:sp>
        <p:nvSpPr>
          <p:cNvPr id="81" name="Линия"/>
          <p:cNvSpPr/>
          <p:nvPr/>
        </p:nvSpPr>
        <p:spPr>
          <a:xfrm>
            <a:off x="863600" y="12852400"/>
            <a:ext cx="22656801" cy="0"/>
          </a:xfrm>
          <a:prstGeom prst="line">
            <a:avLst/>
          </a:prstGeom>
          <a:ln w="12700">
            <a:solidFill>
              <a:srgbClr val="EFEBDF"/>
            </a:solidFill>
            <a:miter lim="400000"/>
          </a:ln>
        </p:spPr>
        <p:txBody>
          <a:bodyPr lIns="0" tIns="0" rIns="0" bIns="0" anchor="ctr"/>
          <a:lstStyle/>
          <a:p>
            <a:pPr defTabSz="12700">
              <a:spcBef>
                <a:spcPts val="0"/>
              </a:spcBef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cap="all" sz="3000">
                <a:solidFill>
                  <a:srgbClr val="FFFFFF"/>
                </a:solidFill>
                <a:latin typeface="Publico Text Roman"/>
                <a:ea typeface="Publico Text Roman"/>
                <a:cs typeface="Publico Text Roman"/>
                <a:sym typeface="Publico Text Roman"/>
              </a:defRPr>
            </a:pPr>
          </a:p>
        </p:txBody>
      </p:sp>
      <p:sp>
        <p:nvSpPr>
          <p:cNvPr id="82" name="Линия"/>
          <p:cNvSpPr/>
          <p:nvPr/>
        </p:nvSpPr>
        <p:spPr>
          <a:xfrm>
            <a:off x="863600" y="889000"/>
            <a:ext cx="22656801" cy="0"/>
          </a:xfrm>
          <a:prstGeom prst="line">
            <a:avLst/>
          </a:prstGeom>
          <a:ln w="50800">
            <a:solidFill>
              <a:srgbClr val="EFEBDF"/>
            </a:solidFill>
            <a:miter lim="400000"/>
          </a:ln>
        </p:spPr>
        <p:txBody>
          <a:bodyPr lIns="0" tIns="0" rIns="0" bIns="0" anchor="ctr"/>
          <a:lstStyle/>
          <a:p>
            <a:pPr defTabSz="12700">
              <a:spcBef>
                <a:spcPts val="0"/>
              </a:spcBef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cap="all" sz="3000">
                <a:solidFill>
                  <a:srgbClr val="FFFFFF"/>
                </a:solidFill>
                <a:latin typeface="Publico Text Roman"/>
                <a:ea typeface="Publico Text Roman"/>
                <a:cs typeface="Publico Text Roman"/>
                <a:sym typeface="Publico Text Roman"/>
              </a:defRPr>
            </a:pPr>
          </a:p>
        </p:txBody>
      </p:sp>
      <p:sp>
        <p:nvSpPr>
          <p:cNvPr id="83" name="Номер слайда"/>
          <p:cNvSpPr txBox="1"/>
          <p:nvPr>
            <p:ph type="sldNum" sz="quarter" idx="2"/>
          </p:nvPr>
        </p:nvSpPr>
        <p:spPr>
          <a:xfrm>
            <a:off x="12001500" y="13030199"/>
            <a:ext cx="386335" cy="41910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0EBE0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Заголовок слайда"/>
          <p:cNvSpPr txBox="1"/>
          <p:nvPr>
            <p:ph type="title" hasCustomPrompt="1"/>
          </p:nvPr>
        </p:nvSpPr>
        <p:spPr>
          <a:xfrm>
            <a:off x="1727200" y="1739900"/>
            <a:ext cx="20929600" cy="3229571"/>
          </a:xfrm>
          <a:prstGeom prst="rect">
            <a:avLst/>
          </a:prstGeom>
        </p:spPr>
        <p:txBody>
          <a:bodyPr anchor="t"/>
          <a:lstStyle/>
          <a:p>
            <a:pPr/>
            <a:r>
              <a:t>Заголовок слайда</a:t>
            </a:r>
          </a:p>
        </p:txBody>
      </p:sp>
      <p:sp>
        <p:nvSpPr>
          <p:cNvPr id="91" name="Автор и дата"/>
          <p:cNvSpPr txBox="1"/>
          <p:nvPr>
            <p:ph type="body" sz="quarter" idx="21" hasCustomPrompt="1"/>
          </p:nvPr>
        </p:nvSpPr>
        <p:spPr>
          <a:xfrm>
            <a:off x="1727200" y="1003300"/>
            <a:ext cx="20929600" cy="482600"/>
          </a:xfrm>
          <a:prstGeom prst="rect">
            <a:avLst/>
          </a:prstGeom>
        </p:spPr>
        <p:txBody>
          <a:bodyPr anchor="ctr"/>
          <a:lstStyle>
            <a:lvl1pPr defTabSz="685800">
              <a:lnSpc>
                <a:spcPct val="100000"/>
              </a:lnSpc>
              <a:defRPr b="1" cap="all" spc="0" sz="2000">
                <a:solidFill>
                  <a:srgbClr val="227AAF"/>
                </a:solidFill>
              </a:defRPr>
            </a:lvl1pPr>
          </a:lstStyle>
          <a:p>
            <a:pPr/>
            <a:r>
              <a:t>Автор и дата</a:t>
            </a:r>
          </a:p>
        </p:txBody>
      </p:sp>
      <p:sp>
        <p:nvSpPr>
          <p:cNvPr id="92" name="Номер слайда"/>
          <p:cNvSpPr txBox="1"/>
          <p:nvPr>
            <p:ph type="sldNum" sz="quarter" idx="2"/>
          </p:nvPr>
        </p:nvSpPr>
        <p:spPr>
          <a:xfrm>
            <a:off x="12001500" y="13030199"/>
            <a:ext cx="386335" cy="4191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Повестка д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Заголовок повестки дня"/>
          <p:cNvSpPr txBox="1"/>
          <p:nvPr>
            <p:ph type="title" hasCustomPrompt="1"/>
          </p:nvPr>
        </p:nvSpPr>
        <p:spPr>
          <a:xfrm>
            <a:off x="1727200" y="1739900"/>
            <a:ext cx="20929600" cy="3300115"/>
          </a:xfrm>
          <a:prstGeom prst="rect">
            <a:avLst/>
          </a:prstGeom>
        </p:spPr>
        <p:txBody>
          <a:bodyPr anchor="t"/>
          <a:lstStyle/>
          <a:p>
            <a:pPr/>
            <a:r>
              <a:t>Заголовок повестки дня</a:t>
            </a:r>
          </a:p>
        </p:txBody>
      </p:sp>
      <p:sp>
        <p:nvSpPr>
          <p:cNvPr id="100" name="Уровень текста 1…"/>
          <p:cNvSpPr txBox="1"/>
          <p:nvPr>
            <p:ph type="body" sz="half" idx="1" hasCustomPrompt="1"/>
          </p:nvPr>
        </p:nvSpPr>
        <p:spPr>
          <a:xfrm>
            <a:off x="1727200" y="5043258"/>
            <a:ext cx="20929600" cy="6172201"/>
          </a:xfrm>
          <a:prstGeom prst="rect">
            <a:avLst/>
          </a:prstGeom>
        </p:spPr>
        <p:txBody>
          <a:bodyPr/>
          <a:lstStyle>
            <a:lvl1pPr algn="l" defTabSz="12700">
              <a:lnSpc>
                <a:spcPct val="100000"/>
              </a:lnSpc>
              <a:spcBef>
                <a:spcPts val="2400"/>
              </a:spcBef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pc="0" sz="5600">
                <a:solidFill>
                  <a:srgbClr val="4A4A4A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  <a:lvl2pPr algn="l" defTabSz="12700">
              <a:lnSpc>
                <a:spcPct val="100000"/>
              </a:lnSpc>
              <a:spcBef>
                <a:spcPts val="2400"/>
              </a:spcBef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pc="0" sz="5600">
                <a:solidFill>
                  <a:srgbClr val="4A4A4A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2pPr>
            <a:lvl3pPr algn="l" defTabSz="12700">
              <a:lnSpc>
                <a:spcPct val="100000"/>
              </a:lnSpc>
              <a:spcBef>
                <a:spcPts val="2400"/>
              </a:spcBef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pc="0" sz="5600">
                <a:solidFill>
                  <a:srgbClr val="4A4A4A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3pPr>
            <a:lvl4pPr algn="l" defTabSz="12700">
              <a:lnSpc>
                <a:spcPct val="100000"/>
              </a:lnSpc>
              <a:spcBef>
                <a:spcPts val="2400"/>
              </a:spcBef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pc="0" sz="5600">
                <a:solidFill>
                  <a:srgbClr val="4A4A4A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4pPr>
            <a:lvl5pPr algn="l" defTabSz="12700">
              <a:lnSpc>
                <a:spcPct val="100000"/>
              </a:lnSpc>
              <a:spcBef>
                <a:spcPts val="2400"/>
              </a:spcBef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pc="0" sz="5600">
                <a:solidFill>
                  <a:srgbClr val="4A4A4A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5pPr>
          </a:lstStyle>
          <a:p>
            <a:pPr/>
            <a:r>
              <a:t>Темы повестки дня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01" name="Номер слайда"/>
          <p:cNvSpPr txBox="1"/>
          <p:nvPr>
            <p:ph type="sldNum" sz="quarter" idx="2"/>
          </p:nvPr>
        </p:nvSpPr>
        <p:spPr>
          <a:xfrm>
            <a:off x="12001500" y="13030199"/>
            <a:ext cx="386335" cy="4191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0EB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презентации"/>
          <p:cNvSpPr txBox="1"/>
          <p:nvPr>
            <p:ph type="title" hasCustomPrompt="1"/>
          </p:nvPr>
        </p:nvSpPr>
        <p:spPr>
          <a:xfrm>
            <a:off x="1727200" y="4428480"/>
            <a:ext cx="20929600" cy="27978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b">
            <a:normAutofit fontScale="100000" lnSpcReduction="0"/>
          </a:bodyPr>
          <a:lstStyle/>
          <a:p>
            <a:pPr/>
            <a:r>
              <a:t>Заголовок презентации</a:t>
            </a:r>
          </a:p>
        </p:txBody>
      </p:sp>
      <p:sp>
        <p:nvSpPr>
          <p:cNvPr id="3" name="Линия"/>
          <p:cNvSpPr/>
          <p:nvPr/>
        </p:nvSpPr>
        <p:spPr>
          <a:xfrm>
            <a:off x="863600" y="889000"/>
            <a:ext cx="22656801" cy="0"/>
          </a:xfrm>
          <a:prstGeom prst="line">
            <a:avLst/>
          </a:prstGeom>
          <a:ln w="50800">
            <a:solidFill>
              <a:srgbClr val="227AAF"/>
            </a:solidFill>
            <a:miter lim="400000"/>
          </a:ln>
        </p:spPr>
        <p:txBody>
          <a:bodyPr lIns="0" tIns="0" rIns="0" bIns="0" anchor="ctr"/>
          <a:lstStyle/>
          <a:p>
            <a:pPr defTabSz="12700">
              <a:spcBef>
                <a:spcPts val="0"/>
              </a:spcBef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cap="all" sz="3000">
                <a:solidFill>
                  <a:srgbClr val="FFFFFF"/>
                </a:solidFill>
                <a:latin typeface="Publico Text Roman"/>
                <a:ea typeface="Publico Text Roman"/>
                <a:cs typeface="Publico Text Roman"/>
                <a:sym typeface="Publico Text Roman"/>
              </a:defRPr>
            </a:pPr>
          </a:p>
        </p:txBody>
      </p:sp>
      <p:sp>
        <p:nvSpPr>
          <p:cNvPr id="4" name="Линия"/>
          <p:cNvSpPr/>
          <p:nvPr/>
        </p:nvSpPr>
        <p:spPr>
          <a:xfrm>
            <a:off x="863600" y="12852400"/>
            <a:ext cx="22656801" cy="0"/>
          </a:xfrm>
          <a:prstGeom prst="line">
            <a:avLst/>
          </a:prstGeom>
          <a:ln w="12700">
            <a:solidFill>
              <a:srgbClr val="227AAF"/>
            </a:solidFill>
            <a:miter lim="400000"/>
          </a:ln>
        </p:spPr>
        <p:txBody>
          <a:bodyPr lIns="0" tIns="0" rIns="0" bIns="0" anchor="ctr"/>
          <a:lstStyle/>
          <a:p>
            <a:pPr defTabSz="12700">
              <a:spcBef>
                <a:spcPts val="0"/>
              </a:spcBef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cap="all" sz="3000">
                <a:solidFill>
                  <a:srgbClr val="FFFFFF"/>
                </a:solidFill>
                <a:latin typeface="Publico Text Roman"/>
                <a:ea typeface="Publico Text Roman"/>
                <a:cs typeface="Publico Text Roman"/>
                <a:sym typeface="Publico Text Roman"/>
              </a:defRPr>
            </a:pPr>
          </a:p>
        </p:txBody>
      </p:sp>
      <p:sp>
        <p:nvSpPr>
          <p:cNvPr id="5" name="Уровень текста 1…"/>
          <p:cNvSpPr txBox="1"/>
          <p:nvPr>
            <p:ph type="body" idx="1" hasCustomPrompt="1"/>
          </p:nvPr>
        </p:nvSpPr>
        <p:spPr>
          <a:xfrm>
            <a:off x="1727200" y="7251700"/>
            <a:ext cx="20929600" cy="20382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Подзаголовок презентации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" name="Номер слайда"/>
          <p:cNvSpPr txBox="1"/>
          <p:nvPr>
            <p:ph type="sldNum" sz="quarter" idx="2"/>
          </p:nvPr>
        </p:nvSpPr>
        <p:spPr>
          <a:xfrm>
            <a:off x="11998832" y="13030199"/>
            <a:ext cx="386335" cy="4191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821531">
              <a:spcBef>
                <a:spcPts val="0"/>
              </a:spcBef>
              <a:defRPr sz="1800">
                <a:solidFill>
                  <a:srgbClr val="227AA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86" strike="noStrike" sz="8600" u="none">
          <a:solidFill>
            <a:srgbClr val="4A4A4A"/>
          </a:solidFill>
          <a:uFillTx/>
          <a:latin typeface="+mn-lt"/>
          <a:ea typeface="+mn-ea"/>
          <a:cs typeface="+mn-cs"/>
          <a:sym typeface="Publico Headline Black"/>
        </a:defRPr>
      </a:lvl1pPr>
      <a:lvl2pPr marL="0" marR="0" indent="457200" algn="ctr" defTabSz="5842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86" strike="noStrike" sz="8600" u="none">
          <a:solidFill>
            <a:srgbClr val="4A4A4A"/>
          </a:solidFill>
          <a:uFillTx/>
          <a:latin typeface="+mn-lt"/>
          <a:ea typeface="+mn-ea"/>
          <a:cs typeface="+mn-cs"/>
          <a:sym typeface="Publico Headline Black"/>
        </a:defRPr>
      </a:lvl2pPr>
      <a:lvl3pPr marL="0" marR="0" indent="914400" algn="ctr" defTabSz="5842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86" strike="noStrike" sz="8600" u="none">
          <a:solidFill>
            <a:srgbClr val="4A4A4A"/>
          </a:solidFill>
          <a:uFillTx/>
          <a:latin typeface="+mn-lt"/>
          <a:ea typeface="+mn-ea"/>
          <a:cs typeface="+mn-cs"/>
          <a:sym typeface="Publico Headline Black"/>
        </a:defRPr>
      </a:lvl3pPr>
      <a:lvl4pPr marL="0" marR="0" indent="1371600" algn="ctr" defTabSz="5842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86" strike="noStrike" sz="8600" u="none">
          <a:solidFill>
            <a:srgbClr val="4A4A4A"/>
          </a:solidFill>
          <a:uFillTx/>
          <a:latin typeface="+mn-lt"/>
          <a:ea typeface="+mn-ea"/>
          <a:cs typeface="+mn-cs"/>
          <a:sym typeface="Publico Headline Black"/>
        </a:defRPr>
      </a:lvl4pPr>
      <a:lvl5pPr marL="0" marR="0" indent="1828800" algn="ctr" defTabSz="5842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86" strike="noStrike" sz="8600" u="none">
          <a:solidFill>
            <a:srgbClr val="4A4A4A"/>
          </a:solidFill>
          <a:uFillTx/>
          <a:latin typeface="+mn-lt"/>
          <a:ea typeface="+mn-ea"/>
          <a:cs typeface="+mn-cs"/>
          <a:sym typeface="Publico Headline Black"/>
        </a:defRPr>
      </a:lvl5pPr>
      <a:lvl6pPr marL="0" marR="0" indent="2286000" algn="ctr" defTabSz="5842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86" strike="noStrike" sz="8600" u="none">
          <a:solidFill>
            <a:srgbClr val="4A4A4A"/>
          </a:solidFill>
          <a:uFillTx/>
          <a:latin typeface="+mn-lt"/>
          <a:ea typeface="+mn-ea"/>
          <a:cs typeface="+mn-cs"/>
          <a:sym typeface="Publico Headline Black"/>
        </a:defRPr>
      </a:lvl6pPr>
      <a:lvl7pPr marL="0" marR="0" indent="2743200" algn="ctr" defTabSz="5842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86" strike="noStrike" sz="8600" u="none">
          <a:solidFill>
            <a:srgbClr val="4A4A4A"/>
          </a:solidFill>
          <a:uFillTx/>
          <a:latin typeface="+mn-lt"/>
          <a:ea typeface="+mn-ea"/>
          <a:cs typeface="+mn-cs"/>
          <a:sym typeface="Publico Headline Black"/>
        </a:defRPr>
      </a:lvl7pPr>
      <a:lvl8pPr marL="0" marR="0" indent="3200400" algn="ctr" defTabSz="5842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86" strike="noStrike" sz="8600" u="none">
          <a:solidFill>
            <a:srgbClr val="4A4A4A"/>
          </a:solidFill>
          <a:uFillTx/>
          <a:latin typeface="+mn-lt"/>
          <a:ea typeface="+mn-ea"/>
          <a:cs typeface="+mn-cs"/>
          <a:sym typeface="Publico Headline Black"/>
        </a:defRPr>
      </a:lvl8pPr>
      <a:lvl9pPr marL="0" marR="0" indent="3657600" algn="ctr" defTabSz="5842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86" strike="noStrike" sz="8600" u="none">
          <a:solidFill>
            <a:srgbClr val="4A4A4A"/>
          </a:solidFill>
          <a:uFillTx/>
          <a:latin typeface="+mn-lt"/>
          <a:ea typeface="+mn-ea"/>
          <a:cs typeface="+mn-cs"/>
          <a:sym typeface="Publico Headline Black"/>
        </a:defRPr>
      </a:lvl9pPr>
    </p:titleStyle>
    <p:bodyStyle>
      <a:lvl1pPr marL="0" marR="0" indent="0" algn="ctr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44" strike="noStrike" sz="4400" u="none">
          <a:solidFill>
            <a:srgbClr val="227AAE"/>
          </a:solidFill>
          <a:uFillTx/>
          <a:latin typeface="Publico Text Roman"/>
          <a:ea typeface="Publico Text Roman"/>
          <a:cs typeface="Publico Text Roman"/>
          <a:sym typeface="Publico Text Roman"/>
        </a:defRPr>
      </a:lvl1pPr>
      <a:lvl2pPr marL="0" marR="0" indent="457200" algn="ctr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44" strike="noStrike" sz="4400" u="none">
          <a:solidFill>
            <a:srgbClr val="227AAE"/>
          </a:solidFill>
          <a:uFillTx/>
          <a:latin typeface="Publico Text Roman"/>
          <a:ea typeface="Publico Text Roman"/>
          <a:cs typeface="Publico Text Roman"/>
          <a:sym typeface="Publico Text Roman"/>
        </a:defRPr>
      </a:lvl2pPr>
      <a:lvl3pPr marL="0" marR="0" indent="914400" algn="ctr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44" strike="noStrike" sz="4400" u="none">
          <a:solidFill>
            <a:srgbClr val="227AAE"/>
          </a:solidFill>
          <a:uFillTx/>
          <a:latin typeface="Publico Text Roman"/>
          <a:ea typeface="Publico Text Roman"/>
          <a:cs typeface="Publico Text Roman"/>
          <a:sym typeface="Publico Text Roman"/>
        </a:defRPr>
      </a:lvl3pPr>
      <a:lvl4pPr marL="0" marR="0" indent="1371600" algn="ctr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44" strike="noStrike" sz="4400" u="none">
          <a:solidFill>
            <a:srgbClr val="227AAE"/>
          </a:solidFill>
          <a:uFillTx/>
          <a:latin typeface="Publico Text Roman"/>
          <a:ea typeface="Publico Text Roman"/>
          <a:cs typeface="Publico Text Roman"/>
          <a:sym typeface="Publico Text Roman"/>
        </a:defRPr>
      </a:lvl4pPr>
      <a:lvl5pPr marL="0" marR="0" indent="1828800" algn="ctr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44" strike="noStrike" sz="4400" u="none">
          <a:solidFill>
            <a:srgbClr val="227AAE"/>
          </a:solidFill>
          <a:uFillTx/>
          <a:latin typeface="Publico Text Roman"/>
          <a:ea typeface="Publico Text Roman"/>
          <a:cs typeface="Publico Text Roman"/>
          <a:sym typeface="Publico Text Roman"/>
        </a:defRPr>
      </a:lvl5pPr>
      <a:lvl6pPr marL="0" marR="0" indent="2286000" algn="ctr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44" strike="noStrike" sz="4400" u="none">
          <a:solidFill>
            <a:srgbClr val="227AAE"/>
          </a:solidFill>
          <a:uFillTx/>
          <a:latin typeface="Publico Text Roman"/>
          <a:ea typeface="Publico Text Roman"/>
          <a:cs typeface="Publico Text Roman"/>
          <a:sym typeface="Publico Text Roman"/>
        </a:defRPr>
      </a:lvl6pPr>
      <a:lvl7pPr marL="0" marR="0" indent="2743200" algn="ctr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44" strike="noStrike" sz="4400" u="none">
          <a:solidFill>
            <a:srgbClr val="227AAE"/>
          </a:solidFill>
          <a:uFillTx/>
          <a:latin typeface="Publico Text Roman"/>
          <a:ea typeface="Publico Text Roman"/>
          <a:cs typeface="Publico Text Roman"/>
          <a:sym typeface="Publico Text Roman"/>
        </a:defRPr>
      </a:lvl7pPr>
      <a:lvl8pPr marL="0" marR="0" indent="3200400" algn="ctr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44" strike="noStrike" sz="4400" u="none">
          <a:solidFill>
            <a:srgbClr val="227AAE"/>
          </a:solidFill>
          <a:uFillTx/>
          <a:latin typeface="Publico Text Roman"/>
          <a:ea typeface="Publico Text Roman"/>
          <a:cs typeface="Publico Text Roman"/>
          <a:sym typeface="Publico Text Roman"/>
        </a:defRPr>
      </a:lvl8pPr>
      <a:lvl9pPr marL="0" marR="0" indent="3657600" algn="ctr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44" strike="noStrike" sz="4400" u="none">
          <a:solidFill>
            <a:srgbClr val="227AAE"/>
          </a:solidFill>
          <a:uFillTx/>
          <a:latin typeface="Publico Text Roman"/>
          <a:ea typeface="Publico Text Roman"/>
          <a:cs typeface="Publico Text Roman"/>
          <a:sym typeface="Publico Text Roman"/>
        </a:defRPr>
      </a:lvl9pPr>
    </p:bodyStyle>
    <p:otherStyle>
      <a:lvl1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Avenir Next Medium"/>
        </a:defRPr>
      </a:lvl1pPr>
      <a:lvl2pPr marL="0" marR="0" indent="4572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Avenir Next Medium"/>
        </a:defRPr>
      </a:lvl2pPr>
      <a:lvl3pPr marL="0" marR="0" indent="9144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Avenir Next Medium"/>
        </a:defRPr>
      </a:lvl3pPr>
      <a:lvl4pPr marL="0" marR="0" indent="13716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Avenir Next Medium"/>
        </a:defRPr>
      </a:lvl4pPr>
      <a:lvl5pPr marL="0" marR="0" indent="18288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Avenir Next Medium"/>
        </a:defRPr>
      </a:lvl5pPr>
      <a:lvl6pPr marL="0" marR="0" indent="22860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Avenir Next Medium"/>
        </a:defRPr>
      </a:lvl6pPr>
      <a:lvl7pPr marL="0" marR="0" indent="27432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Avenir Next Medium"/>
        </a:defRPr>
      </a:lvl7pPr>
      <a:lvl8pPr marL="0" marR="0" indent="32004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Avenir Next Medium"/>
        </a:defRPr>
      </a:lvl8pPr>
      <a:lvl9pPr marL="0" marR="0" indent="36576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Avenir Next Medium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tif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.tif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tif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tif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tif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tif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Оперный театр Копенгагена с ночной подсветкой, вид с другого берега канала" descr="Оперный театр Копенгагена с ночной подсветкой, вид с другого берега канала"/>
          <p:cNvPicPr>
            <a:picLocks noChangeAspect="1"/>
          </p:cNvPicPr>
          <p:nvPr>
            <p:ph type="pic" idx="21"/>
          </p:nvPr>
        </p:nvPicPr>
        <p:blipFill>
          <a:blip r:embed="rId2">
            <a:extLst/>
          </a:blip>
          <a:srcRect l="0" t="0" r="0" b="0"/>
          <a:stretch>
            <a:fillRect/>
          </a:stretch>
        </p:blipFill>
        <p:spPr>
          <a:xfrm>
            <a:off x="-1" y="0"/>
            <a:ext cx="24384001" cy="13716000"/>
          </a:xfrm>
          <a:prstGeom prst="rect">
            <a:avLst/>
          </a:prstGeom>
        </p:spPr>
      </p:pic>
      <p:sp>
        <p:nvSpPr>
          <p:cNvPr id="167" name="Подзаголовок презентации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   </a:t>
            </a:r>
          </a:p>
        </p:txBody>
      </p:sp>
      <p:sp>
        <p:nvSpPr>
          <p:cNvPr id="168" name="Заголовок презентации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   </a:t>
            </a:r>
          </a:p>
        </p:txBody>
      </p:sp>
      <p:sp>
        <p:nvSpPr>
          <p:cNvPr id="169" name="Автор и дата"/>
          <p:cNvSpPr txBox="1"/>
          <p:nvPr>
            <p:ph type="body" idx="2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   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Вечерний вид из гавани на Королевский датский театр — современное здание на набережной в Копенгагене" descr="Вечерний вид из гавани на Королевский датский театр — современное здание на набережной в Копенгагене"/>
          <p:cNvPicPr>
            <a:picLocks noChangeAspect="1"/>
          </p:cNvPicPr>
          <p:nvPr>
            <p:ph type="pic" idx="21"/>
          </p:nvPr>
        </p:nvPicPr>
        <p:blipFill>
          <a:blip r:embed="rId2">
            <a:extLst/>
          </a:blip>
          <a:srcRect l="0" t="0" r="0" b="15625"/>
          <a:stretch>
            <a:fillRect/>
          </a:stretch>
        </p:blipFill>
        <p:spPr>
          <a:xfrm>
            <a:off x="0" y="0"/>
            <a:ext cx="24384000" cy="13716001"/>
          </a:xfrm>
          <a:prstGeom prst="rect">
            <a:avLst/>
          </a:prstGeom>
        </p:spPr>
      </p:pic>
      <p:sp>
        <p:nvSpPr>
          <p:cNvPr id="172" name="«ЧУДЕСА НУЖНО ДЕЛАТЬ СВОИМИ РУКАМИ»"/>
          <p:cNvSpPr txBox="1"/>
          <p:nvPr>
            <p:ph type="body" sz="quarter" idx="1"/>
          </p:nvPr>
        </p:nvSpPr>
        <p:spPr>
          <a:xfrm>
            <a:off x="627705" y="579593"/>
            <a:ext cx="10775585" cy="1936416"/>
          </a:xfrm>
          <a:prstGeom prst="rect">
            <a:avLst/>
          </a:prstGeom>
        </p:spPr>
        <p:txBody>
          <a:bodyPr/>
          <a:lstStyle>
            <a:lvl1pPr>
              <a:defRPr spc="-44" sz="4400">
                <a:solidFill>
                  <a:srgbClr val="4A4A4B"/>
                </a:solidFill>
                <a:latin typeface="Publico Text Roman"/>
                <a:ea typeface="Publico Text Roman"/>
                <a:cs typeface="Publico Text Roman"/>
                <a:sym typeface="Publico Text Roman"/>
              </a:defRPr>
            </a:lvl1pPr>
          </a:lstStyle>
          <a:p>
            <a:pPr/>
            <a:r>
              <a:t>«ЧУДЕСА НУЖНО ДЕЛАТЬ СВОИМИ РУКАМИ»</a:t>
            </a:r>
          </a:p>
        </p:txBody>
      </p:sp>
      <p:sp>
        <p:nvSpPr>
          <p:cNvPr id="173" name="Цитата из последней главы романа «Алые паруса» (1916 – 1922 гг.)"/>
          <p:cNvSpPr txBox="1"/>
          <p:nvPr>
            <p:ph type="body" idx="22"/>
          </p:nvPr>
        </p:nvSpPr>
        <p:spPr>
          <a:xfrm>
            <a:off x="615005" y="2175393"/>
            <a:ext cx="10800985" cy="54305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 defTabSz="233679">
              <a:lnSpc>
                <a:spcPct val="90000"/>
              </a:lnSpc>
              <a:tabLst/>
              <a:defRPr spc="-28" sz="2800">
                <a:solidFill>
                  <a:srgbClr val="4A4A4B"/>
                </a:solidFill>
                <a:latin typeface="Publico Text Roman"/>
                <a:ea typeface="Publico Text Roman"/>
                <a:cs typeface="Publico Text Roman"/>
                <a:sym typeface="Publico Text Roman"/>
              </a:defRPr>
            </a:lvl1pPr>
          </a:lstStyle>
          <a:p>
            <a:pPr/>
            <a:r>
              <a:t>Цитата из последней главы романа «Алые паруса» (1916 – 1922 гг.)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Александр Степанович Гриневский (Грин — его литературный псевдоним) родился 23 августа 1880 года в Слободском, уездном городке Вятской губернии. А в городе Вятке прошли годы детства и юности будущего писателя. Первое слово, которое Саша Гриневский сложил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0" indent="0">
              <a:spcBef>
                <a:spcPts val="1900"/>
              </a:spcBef>
              <a:buSzTx/>
              <a:buNone/>
              <a:tabLst>
                <a:tab pos="279400" algn="l"/>
                <a:tab pos="571500" algn="l"/>
                <a:tab pos="863600" algn="l"/>
                <a:tab pos="1143000" algn="l"/>
                <a:tab pos="1435100" algn="l"/>
                <a:tab pos="1727200" algn="l"/>
                <a:tab pos="2006600" algn="l"/>
                <a:tab pos="2298700" algn="l"/>
                <a:tab pos="2590800" algn="l"/>
                <a:tab pos="2870200" algn="l"/>
                <a:tab pos="3162300" algn="l"/>
                <a:tab pos="3454400" algn="l"/>
              </a:tabLst>
              <a:defRPr sz="3240"/>
            </a:lvl1pPr>
          </a:lstStyle>
          <a:p>
            <a:pPr defTabSz="914400"/>
            <a:r>
              <a:t>Александр Степанович Гриневский (Грин — его литературный псевдоним) родился 23 августа 1880 года в Слободском, уездном городке Вятской губернии. А в городе Вятке прошли годы детства и юности будущего писателя. Первое слово, которое Саша Гриневский сложил из букв, сидя на коленях у отца, было слово «море».</a:t>
            </a:r>
          </a:p>
        </p:txBody>
      </p:sp>
      <p:pic>
        <p:nvPicPr>
          <p:cNvPr id="176" name="Подвесной мост над водой на закате" descr="Подвесной мост над водой на закате"/>
          <p:cNvPicPr>
            <a:picLocks noChangeAspect="1"/>
          </p:cNvPicPr>
          <p:nvPr>
            <p:ph type="pic" idx="21"/>
          </p:nvPr>
        </p:nvPicPr>
        <p:blipFill>
          <a:blip r:embed="rId2">
            <a:extLst/>
          </a:blip>
          <a:srcRect l="3018" t="0" r="47188" b="0"/>
          <a:stretch>
            <a:fillRect/>
          </a:stretch>
        </p:blipFill>
        <p:spPr>
          <a:xfrm>
            <a:off x="0" y="0"/>
            <a:ext cx="12217400" cy="13716000"/>
          </a:xfrm>
          <a:prstGeom prst="rect">
            <a:avLst/>
          </a:prstGeom>
        </p:spPr>
      </p:pic>
      <p:sp>
        <p:nvSpPr>
          <p:cNvPr id="177" name="Автор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Автор</a:t>
            </a:r>
          </a:p>
        </p:txBody>
      </p:sp>
      <p:sp>
        <p:nvSpPr>
          <p:cNvPr id="178" name="Автор и дата"/>
          <p:cNvSpPr txBox="1"/>
          <p:nvPr>
            <p:ph type="body" idx="2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 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Гуляя по городу, писатель оказался возле магазина игрушек, где увидел крохотную деревянную лодочку, которую украшал острый парус, выполненный из белого шелка.…"/>
          <p:cNvSpPr txBox="1"/>
          <p:nvPr>
            <p:ph type="body" sz="half" idx="1"/>
          </p:nvPr>
        </p:nvSpPr>
        <p:spPr>
          <a:xfrm>
            <a:off x="13511086" y="7397001"/>
            <a:ext cx="10672537" cy="6551489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 sz="3400"/>
            </a:pPr>
            <a:r>
              <a:t>Гуляя по городу, писатель оказался возле магазина игрушек, где увидел крохотную деревянную лодочку, которую украшал острый парус, выполненный из белого шелка.</a:t>
            </a:r>
          </a:p>
          <a:p>
            <a:pPr marL="0" indent="0">
              <a:buSzTx/>
              <a:buNone/>
              <a:defRPr sz="3400"/>
            </a:pPr>
            <a:r>
              <a:t>В тот же момент что-то сверкнуло в его сознании, подобно вспышке молнии. Тогда Грин попытался представить, что если парус будет красным, а лучше - алым. Алый цвет ассоциировался у него с ликованием, подразумевающим осознанную радость. В голове сложился сюжет о капитане и девочке. </a:t>
            </a:r>
          </a:p>
        </p:txBody>
      </p:sp>
      <p:pic>
        <p:nvPicPr>
          <p:cNvPr id="181" name="Подвесной мост над водой на закате" descr="Подвесной мост над водой на закате"/>
          <p:cNvPicPr>
            <a:picLocks noChangeAspect="1"/>
          </p:cNvPicPr>
          <p:nvPr>
            <p:ph type="pic" idx="21"/>
          </p:nvPr>
        </p:nvPicPr>
        <p:blipFill>
          <a:blip r:embed="rId2">
            <a:extLst/>
          </a:blip>
          <a:srcRect l="20316" t="0" r="20316" b="0"/>
          <a:stretch>
            <a:fillRect/>
          </a:stretch>
        </p:blipFill>
        <p:spPr>
          <a:xfrm>
            <a:off x="0" y="0"/>
            <a:ext cx="12217400" cy="13716000"/>
          </a:xfrm>
          <a:prstGeom prst="rect">
            <a:avLst/>
          </a:prstGeom>
        </p:spPr>
      </p:pic>
      <p:sp>
        <p:nvSpPr>
          <p:cNvPr id="182" name="История создания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История создания</a:t>
            </a:r>
          </a:p>
        </p:txBody>
      </p:sp>
      <p:sp>
        <p:nvSpPr>
          <p:cNvPr id="183" name="Автор и дата"/>
          <p:cNvSpPr txBox="1"/>
          <p:nvPr>
            <p:ph type="body" idx="2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 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Ассоль могла жить в Петрограде…"/>
          <p:cNvSpPr txBox="1"/>
          <p:nvPr>
            <p:ph type="body" sz="half" idx="1"/>
          </p:nvPr>
        </p:nvSpPr>
        <p:spPr>
          <a:xfrm>
            <a:off x="13560054" y="7276174"/>
            <a:ext cx="11002071" cy="6263240"/>
          </a:xfrm>
          <a:prstGeom prst="rect">
            <a:avLst/>
          </a:prstGeom>
        </p:spPr>
        <p:txBody>
          <a:bodyPr/>
          <a:lstStyle/>
          <a:p>
            <a:pPr marL="0" indent="0" defTabSz="914400">
              <a:spcBef>
                <a:spcPts val="900"/>
              </a:spcBef>
              <a:buSzTx/>
              <a:buNone/>
              <a:tabLst>
                <a:tab pos="139700" algn="l"/>
                <a:tab pos="279400" algn="l"/>
                <a:tab pos="419100" algn="l"/>
                <a:tab pos="558800" algn="l"/>
                <a:tab pos="711200" algn="l"/>
                <a:tab pos="850900" algn="l"/>
                <a:tab pos="990600" algn="l"/>
                <a:tab pos="1130300" algn="l"/>
                <a:tab pos="1270000" algn="l"/>
                <a:tab pos="1422400" algn="l"/>
                <a:tab pos="1562100" algn="l"/>
                <a:tab pos="1701800" algn="l"/>
              </a:tabLst>
              <a:defRPr b="1" sz="3160">
                <a:latin typeface="Avenir Next Regular"/>
                <a:ea typeface="Avenir Next Regular"/>
                <a:cs typeface="Avenir Next Regular"/>
                <a:sym typeface="Avenir Next Regular"/>
              </a:defRPr>
            </a:pPr>
            <a:r>
              <a:t>Ассоль могла жить в Петрограде</a:t>
            </a:r>
          </a:p>
          <a:p>
            <a:pPr marL="0" indent="0" defTabSz="914400">
              <a:spcBef>
                <a:spcPts val="900"/>
              </a:spcBef>
              <a:buSzTx/>
              <a:buNone/>
              <a:tabLst>
                <a:tab pos="139700" algn="l"/>
                <a:tab pos="279400" algn="l"/>
                <a:tab pos="419100" algn="l"/>
                <a:tab pos="558800" algn="l"/>
                <a:tab pos="711200" algn="l"/>
                <a:tab pos="850900" algn="l"/>
                <a:tab pos="990600" algn="l"/>
                <a:tab pos="1130300" algn="l"/>
                <a:tab pos="1270000" algn="l"/>
                <a:tab pos="1422400" algn="l"/>
                <a:tab pos="1562100" algn="l"/>
                <a:tab pos="1701800" algn="l"/>
              </a:tabLst>
              <a:defRPr sz="3160"/>
            </a:pPr>
            <a:r>
              <a:t>Начав работу над «Алыми парусами», Александр Грин задумал поселить героиню в Петрограде, где проживал сам. В черновиках он описывал улочки, похожие на петербургские.</a:t>
            </a:r>
          </a:p>
          <a:p>
            <a:pPr marL="0" indent="0" defTabSz="914400">
              <a:spcBef>
                <a:spcPts val="900"/>
              </a:spcBef>
              <a:buSzTx/>
              <a:buNone/>
              <a:tabLst>
                <a:tab pos="139700" algn="l"/>
                <a:tab pos="279400" algn="l"/>
                <a:tab pos="419100" algn="l"/>
                <a:tab pos="558800" algn="l"/>
                <a:tab pos="711200" algn="l"/>
                <a:tab pos="850900" algn="l"/>
                <a:tab pos="990600" algn="l"/>
                <a:tab pos="1130300" algn="l"/>
                <a:tab pos="1270000" algn="l"/>
                <a:tab pos="1422400" algn="l"/>
                <a:tab pos="1562100" algn="l"/>
                <a:tab pos="1701800" algn="l"/>
              </a:tabLst>
              <a:defRPr b="1" sz="3160">
                <a:latin typeface="Avenir Next Regular"/>
                <a:ea typeface="Avenir Next Regular"/>
                <a:cs typeface="Avenir Next Regular"/>
                <a:sym typeface="Avenir Next Regular"/>
              </a:defRPr>
            </a:pPr>
            <a:r>
              <a:t>Повесть для жены</a:t>
            </a:r>
          </a:p>
          <a:p>
            <a:pPr marL="0" indent="0" defTabSz="914400">
              <a:spcBef>
                <a:spcPts val="900"/>
              </a:spcBef>
              <a:buSzTx/>
              <a:buNone/>
              <a:tabLst>
                <a:tab pos="139700" algn="l"/>
                <a:tab pos="279400" algn="l"/>
                <a:tab pos="419100" algn="l"/>
                <a:tab pos="558800" algn="l"/>
                <a:tab pos="711200" algn="l"/>
                <a:tab pos="850900" algn="l"/>
                <a:tab pos="990600" algn="l"/>
                <a:tab pos="1130300" algn="l"/>
                <a:tab pos="1270000" algn="l"/>
                <a:tab pos="1422400" algn="l"/>
                <a:tab pos="1562100" algn="l"/>
                <a:tab pos="1701800" algn="l"/>
              </a:tabLst>
              <a:defRPr sz="3160"/>
            </a:pPr>
            <a:r>
              <a:t>Грин называл супругу «подарком судьбы» и вдохновлялся ею при написании «Алых парусов».</a:t>
            </a:r>
          </a:p>
          <a:p>
            <a:pPr marL="0" indent="0" defTabSz="914400">
              <a:spcBef>
                <a:spcPts val="900"/>
              </a:spcBef>
              <a:buSzTx/>
              <a:buNone/>
              <a:tabLst>
                <a:tab pos="139700" algn="l"/>
                <a:tab pos="279400" algn="l"/>
                <a:tab pos="419100" algn="l"/>
                <a:tab pos="558800" algn="l"/>
                <a:tab pos="711200" algn="l"/>
                <a:tab pos="850900" algn="l"/>
                <a:tab pos="990600" algn="l"/>
                <a:tab pos="1130300" algn="l"/>
                <a:tab pos="1270000" algn="l"/>
                <a:tab pos="1422400" algn="l"/>
                <a:tab pos="1562100" algn="l"/>
                <a:tab pos="1701800" algn="l"/>
              </a:tabLst>
              <a:defRPr b="1" sz="3160">
                <a:latin typeface="Avenir Next Regular"/>
                <a:ea typeface="Avenir Next Regular"/>
                <a:cs typeface="Avenir Next Regular"/>
                <a:sym typeface="Avenir Next Regular"/>
              </a:defRPr>
            </a:pPr>
            <a:r>
              <a:t>Раскритиковали на премьере</a:t>
            </a:r>
          </a:p>
          <a:p>
            <a:pPr marL="0" indent="0" defTabSz="914400">
              <a:spcBef>
                <a:spcPts val="900"/>
              </a:spcBef>
              <a:buSzTx/>
              <a:buNone/>
              <a:tabLst>
                <a:tab pos="139700" algn="l"/>
                <a:tab pos="279400" algn="l"/>
                <a:tab pos="419100" algn="l"/>
                <a:tab pos="558800" algn="l"/>
                <a:tab pos="711200" algn="l"/>
                <a:tab pos="850900" algn="l"/>
                <a:tab pos="990600" algn="l"/>
                <a:tab pos="1130300" algn="l"/>
                <a:tab pos="1270000" algn="l"/>
                <a:tab pos="1422400" algn="l"/>
                <a:tab pos="1562100" algn="l"/>
                <a:tab pos="1701800" algn="l"/>
              </a:tabLst>
              <a:defRPr sz="3160"/>
            </a:pPr>
            <a:r>
              <a:t>Критики разругали экранизацию фильма Птушко за актерскую игру, предсказуемый сюжет и чересчур яркие цвета.</a:t>
            </a:r>
          </a:p>
        </p:txBody>
      </p:sp>
      <p:pic>
        <p:nvPicPr>
          <p:cNvPr id="186" name="Подвесной мост над водой на закате" descr="Подвесной мост над водой на закате"/>
          <p:cNvPicPr>
            <a:picLocks noChangeAspect="1"/>
          </p:cNvPicPr>
          <p:nvPr>
            <p:ph type="pic" idx="21"/>
          </p:nvPr>
        </p:nvPicPr>
        <p:blipFill>
          <a:blip r:embed="rId2">
            <a:extLst/>
          </a:blip>
          <a:srcRect l="0" t="10084" r="0" b="10084"/>
          <a:stretch>
            <a:fillRect/>
          </a:stretch>
        </p:blipFill>
        <p:spPr>
          <a:xfrm>
            <a:off x="0" y="0"/>
            <a:ext cx="12217400" cy="13716000"/>
          </a:xfrm>
          <a:prstGeom prst="rect">
            <a:avLst/>
          </a:prstGeom>
        </p:spPr>
      </p:pic>
      <p:sp>
        <p:nvSpPr>
          <p:cNvPr id="187" name="Интересные факты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Интересные факты </a:t>
            </a:r>
          </a:p>
        </p:txBody>
      </p:sp>
      <p:sp>
        <p:nvSpPr>
          <p:cNvPr id="188" name="Автор и дата"/>
          <p:cNvSpPr txBox="1"/>
          <p:nvPr>
            <p:ph type="body" idx="2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 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Данная повесть учит тому, что трудности, бесконечные препятствия — все это переживаемо и выносимо, когда вы знаете, чего хотите. Так, с юных лет Ассоль помнила: корабль под алыми парусами непременно причалит к ее берегу, а сама она будет счастливой. Как "/>
          <p:cNvSpPr txBox="1"/>
          <p:nvPr>
            <p:ph type="body" sz="quarter" idx="1"/>
          </p:nvPr>
        </p:nvSpPr>
        <p:spPr>
          <a:xfrm>
            <a:off x="13665200" y="7754359"/>
            <a:ext cx="10070397" cy="564240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100"/>
              </a:spcBef>
              <a:buSzTx/>
              <a:buNone/>
              <a:tabLst>
                <a:tab pos="317500" algn="l"/>
                <a:tab pos="635000" algn="l"/>
                <a:tab pos="952500" algn="l"/>
                <a:tab pos="1270000" algn="l"/>
                <a:tab pos="1587500" algn="l"/>
                <a:tab pos="1917700" algn="l"/>
                <a:tab pos="2235200" algn="l"/>
                <a:tab pos="2552700" algn="l"/>
                <a:tab pos="2870200" algn="l"/>
                <a:tab pos="3187700" algn="l"/>
                <a:tab pos="3517900" algn="l"/>
                <a:tab pos="3835400" algn="l"/>
              </a:tabLst>
              <a:defRPr sz="3600"/>
            </a:lvl1pPr>
          </a:lstStyle>
          <a:p>
            <a:pPr defTabSz="914400"/>
            <a:r>
              <a:t>Данная повесть учит тому, что трудности, бесконечные препятствия — все это переживаемо и выносимо, когда вы знаете, чего хотите. Так, с юных лет Ассоль помнила: корабль под алыми парусами непременно причалит к ее берегу, а сама она будет счастливой. Как известно, надежды ее оправдались. Поэтому не сворачивайте с выбранного пути, именно он верный — хотя бы потому, что выбран вами.</a:t>
            </a:r>
          </a:p>
        </p:txBody>
      </p:sp>
      <p:pic>
        <p:nvPicPr>
          <p:cNvPr id="191" name="Подвесной мост над водой на закате" descr="Подвесной мост над водой на закате"/>
          <p:cNvPicPr>
            <a:picLocks noChangeAspect="1"/>
          </p:cNvPicPr>
          <p:nvPr>
            <p:ph type="pic" idx="21"/>
          </p:nvPr>
        </p:nvPicPr>
        <p:blipFill>
          <a:blip r:embed="rId2">
            <a:alphaModFix amt="99000"/>
            <a:extLst/>
          </a:blip>
          <a:srcRect l="23277" t="0" r="23277" b="0"/>
          <a:stretch>
            <a:fillRect/>
          </a:stretch>
        </p:blipFill>
        <p:spPr>
          <a:xfrm>
            <a:off x="0" y="0"/>
            <a:ext cx="12217400" cy="13716000"/>
          </a:xfrm>
          <a:prstGeom prst="rect">
            <a:avLst/>
          </a:prstGeom>
        </p:spPr>
      </p:pic>
      <p:sp>
        <p:nvSpPr>
          <p:cNvPr id="192" name="Почему следует прочитать?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Почему следует прочитать?</a:t>
            </a:r>
          </a:p>
        </p:txBody>
      </p:sp>
      <p:sp>
        <p:nvSpPr>
          <p:cNvPr id="193" name="Автор и дата"/>
          <p:cNvSpPr txBox="1"/>
          <p:nvPr>
            <p:ph type="body" idx="2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  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26_FeatureStory">
  <a:themeElements>
    <a:clrScheme name="26_FeatureStory">
      <a:dk1>
        <a:srgbClr val="000000"/>
      </a:dk1>
      <a:lt1>
        <a:srgbClr val="F0EBE0"/>
      </a:lt1>
      <a:dk2>
        <a:srgbClr val="4A4A4B"/>
      </a:dk2>
      <a:lt2>
        <a:srgbClr val="C2C3C6"/>
      </a:lt2>
      <a:accent1>
        <a:srgbClr val="53BBE0"/>
      </a:accent1>
      <a:accent2>
        <a:srgbClr val="6DCFB9"/>
      </a:accent2>
      <a:accent3>
        <a:srgbClr val="90BF72"/>
      </a:accent3>
      <a:accent4>
        <a:srgbClr val="F2C449"/>
      </a:accent4>
      <a:accent5>
        <a:srgbClr val="FF4741"/>
      </a:accent5>
      <a:accent6>
        <a:srgbClr val="FF8700"/>
      </a:accent6>
      <a:hlink>
        <a:srgbClr val="0000FF"/>
      </a:hlink>
      <a:folHlink>
        <a:srgbClr val="FF00FF"/>
      </a:folHlink>
    </a:clrScheme>
    <a:fontScheme name="26_FeatureStory">
      <a:majorFont>
        <a:latin typeface="Publico Headline Black"/>
        <a:ea typeface="Publico Headline Black"/>
        <a:cs typeface="Publico Headline Black"/>
      </a:majorFont>
      <a:minorFont>
        <a:latin typeface="Publico Headline Black"/>
        <a:ea typeface="Publico Headline Black"/>
        <a:cs typeface="Publico Headline Black"/>
      </a:minorFont>
    </a:fontScheme>
    <a:fmtScheme name="26_FeatureStor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4B4A4B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12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>
            <a:tab pos="355600" algn="l"/>
            <a:tab pos="711200" algn="l"/>
            <a:tab pos="1066800" algn="l"/>
            <a:tab pos="1422400" algn="l"/>
            <a:tab pos="1778000" algn="l"/>
            <a:tab pos="2133600" algn="l"/>
            <a:tab pos="2489200" algn="l"/>
            <a:tab pos="2844800" algn="l"/>
            <a:tab pos="3200400" algn="l"/>
            <a:tab pos="3556000" algn="l"/>
            <a:tab pos="3911600" algn="l"/>
            <a:tab pos="4267200" algn="l"/>
          </a:tabLst>
          <a:defRPr b="0" baseline="0" cap="all" i="0" spc="0" strike="noStrike" sz="30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Publico Text Roman"/>
            <a:ea typeface="Publico Text Roman"/>
            <a:cs typeface="Publico Text Roman"/>
            <a:sym typeface="Publico Text Roman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50800" cap="flat">
          <a:solidFill>
            <a:srgbClr val="227AA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10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Avenir Next Medium"/>
            <a:ea typeface="Avenir Next Medium"/>
            <a:cs typeface="Avenir Next Medium"/>
            <a:sym typeface="Avenir Next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6_FeatureStory">
  <a:themeElements>
    <a:clrScheme name="26_FeatureStory">
      <a:dk1>
        <a:srgbClr val="000000"/>
      </a:dk1>
      <a:lt1>
        <a:srgbClr val="FFFFFF"/>
      </a:lt1>
      <a:dk2>
        <a:srgbClr val="4A4A4B"/>
      </a:dk2>
      <a:lt2>
        <a:srgbClr val="C2C3C6"/>
      </a:lt2>
      <a:accent1>
        <a:srgbClr val="53BBE0"/>
      </a:accent1>
      <a:accent2>
        <a:srgbClr val="6DCFB9"/>
      </a:accent2>
      <a:accent3>
        <a:srgbClr val="90BF72"/>
      </a:accent3>
      <a:accent4>
        <a:srgbClr val="F2C449"/>
      </a:accent4>
      <a:accent5>
        <a:srgbClr val="FF4741"/>
      </a:accent5>
      <a:accent6>
        <a:srgbClr val="FF8700"/>
      </a:accent6>
      <a:hlink>
        <a:srgbClr val="0000FF"/>
      </a:hlink>
      <a:folHlink>
        <a:srgbClr val="FF00FF"/>
      </a:folHlink>
    </a:clrScheme>
    <a:fontScheme name="26_FeatureStory">
      <a:majorFont>
        <a:latin typeface="Publico Headline Black"/>
        <a:ea typeface="Publico Headline Black"/>
        <a:cs typeface="Publico Headline Black"/>
      </a:majorFont>
      <a:minorFont>
        <a:latin typeface="Publico Headline Black"/>
        <a:ea typeface="Publico Headline Black"/>
        <a:cs typeface="Publico Headline Black"/>
      </a:minorFont>
    </a:fontScheme>
    <a:fmtScheme name="26_FeatureStor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4B4A4B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12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>
            <a:tab pos="355600" algn="l"/>
            <a:tab pos="711200" algn="l"/>
            <a:tab pos="1066800" algn="l"/>
            <a:tab pos="1422400" algn="l"/>
            <a:tab pos="1778000" algn="l"/>
            <a:tab pos="2133600" algn="l"/>
            <a:tab pos="2489200" algn="l"/>
            <a:tab pos="2844800" algn="l"/>
            <a:tab pos="3200400" algn="l"/>
            <a:tab pos="3556000" algn="l"/>
            <a:tab pos="3911600" algn="l"/>
            <a:tab pos="4267200" algn="l"/>
          </a:tabLst>
          <a:defRPr b="0" baseline="0" cap="all" i="0" spc="0" strike="noStrike" sz="30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Publico Text Roman"/>
            <a:ea typeface="Publico Text Roman"/>
            <a:cs typeface="Publico Text Roman"/>
            <a:sym typeface="Publico Text Roman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50800" cap="flat">
          <a:solidFill>
            <a:srgbClr val="227AA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10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Avenir Next Medium"/>
            <a:ea typeface="Avenir Next Medium"/>
            <a:cs typeface="Avenir Next Medium"/>
            <a:sym typeface="Avenir Next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