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налоги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573016"/>
            <a:ext cx="7381056" cy="18002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Поданные государства должны по возможности соответственно своей способности и силам участвовать в содержании правительства, то есть соответственно по доходу, каким они пользуются под покровительством и защитой государства.</a:t>
            </a:r>
          </a:p>
          <a:p>
            <a:pPr algn="r"/>
            <a:r>
              <a:rPr lang="ru-RU" i="1" dirty="0" smtClean="0"/>
              <a:t>А. Смит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68152"/>
          </a:xfrm>
        </p:spPr>
        <p:txBody>
          <a:bodyPr/>
          <a:lstStyle/>
          <a:p>
            <a:pPr algn="ctr"/>
            <a:r>
              <a:rPr lang="ru-RU" dirty="0" smtClean="0"/>
              <a:t>Элементы налога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Объект налогообложения </a:t>
            </a:r>
          </a:p>
          <a:p>
            <a:r>
              <a:rPr lang="ru-RU" dirty="0" smtClean="0"/>
              <a:t>Налоговая база </a:t>
            </a:r>
          </a:p>
          <a:p>
            <a:r>
              <a:rPr lang="ru-RU" dirty="0" smtClean="0"/>
              <a:t>Налоговый период</a:t>
            </a:r>
          </a:p>
          <a:p>
            <a:r>
              <a:rPr lang="ru-RU" dirty="0" smtClean="0"/>
              <a:t>Налоговая ставка (денежная/%)</a:t>
            </a:r>
          </a:p>
          <a:p>
            <a:r>
              <a:rPr lang="ru-RU" dirty="0" smtClean="0"/>
              <a:t>Срок уплаты налога</a:t>
            </a:r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   В зависимости от вида налога обязанность по исчислению может быть вменена </a:t>
            </a:r>
            <a:r>
              <a:rPr lang="ru-RU" b="1" i="1" dirty="0" smtClean="0"/>
              <a:t>налогоплательщику</a:t>
            </a:r>
            <a:r>
              <a:rPr lang="ru-RU" dirty="0" smtClean="0"/>
              <a:t>,</a:t>
            </a:r>
            <a:r>
              <a:rPr lang="ru-RU" b="1" i="1" dirty="0" smtClean="0"/>
              <a:t> налоговому агенту</a:t>
            </a:r>
            <a:r>
              <a:rPr lang="ru-RU" dirty="0" smtClean="0"/>
              <a:t>,</a:t>
            </a:r>
            <a:r>
              <a:rPr lang="ru-RU" b="1" i="1" dirty="0" smtClean="0"/>
              <a:t> налоговому органу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3 - НДФЛ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Налоговая декларация – декларация по доходу физических лиц. Заполняется от руки по установленному образцу, либо в электронном виде.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Налогоплательщику необходимо:</a:t>
            </a:r>
          </a:p>
          <a:p>
            <a:r>
              <a:rPr lang="ru-RU" dirty="0" smtClean="0"/>
              <a:t>Вовремя декларировать свои доходы;</a:t>
            </a:r>
          </a:p>
          <a:p>
            <a:r>
              <a:rPr lang="ru-RU" dirty="0" smtClean="0"/>
              <a:t>Вовремя выплачивать налоги;</a:t>
            </a:r>
          </a:p>
          <a:p>
            <a:r>
              <a:rPr lang="ru-RU" dirty="0" smtClean="0"/>
              <a:t>Как можно быстрее гасить </a:t>
            </a:r>
            <a:r>
              <a:rPr lang="ru-RU" smtClean="0"/>
              <a:t>налоговые задолженности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Деятельность всех государственных органов финансируется из государственного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492896"/>
            <a:ext cx="7772400" cy="40324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Государственный бюджет </a:t>
            </a:r>
            <a:r>
              <a:rPr lang="ru-RU" dirty="0" smtClean="0"/>
              <a:t>– смета доходов и расходов государства на календарный год. Основную долю доходов бюджета (около 80%)  составляют поступления от уплаты налогов.</a:t>
            </a:r>
          </a:p>
          <a:p>
            <a:pPr>
              <a:buNone/>
            </a:pPr>
            <a:r>
              <a:rPr lang="ru-RU" b="1" i="1" dirty="0" smtClean="0"/>
              <a:t>Налог</a:t>
            </a:r>
            <a:r>
              <a:rPr lang="ru-RU" dirty="0" smtClean="0"/>
              <a:t> – законодательно установленный обязательный платеж, который периодически взимается в денежной форме с юридических и физических лиц для финансирования деятельности государства.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0103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настоящее время налоги взимаются и уплачиваются только в денежной форме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005064"/>
            <a:ext cx="7772400" cy="201473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Это значит, что нельзя заплатить налог…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7645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 налоги устанавливает в законодательном порядке государство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564904"/>
            <a:ext cx="7859216" cy="34548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Основным законодательным документом в сфере налогообложения является Налоговый кодекс Российской Федерации. Он определяет основы налоговой системы в нашей стране.</a:t>
            </a:r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i="1" dirty="0" smtClean="0"/>
              <a:t>Налоговая система </a:t>
            </a:r>
            <a:r>
              <a:rPr lang="ru-RU" dirty="0" smtClean="0"/>
              <a:t>– совокупность налогов в конкретной стране и организация взаимоотношений между налоговыми органами и налогоплательщиками.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05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Налоговые органы в России представляет Федеральная налоговая служба (ФНС России)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5364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Она находится в ведении Министерства финансов РФ и имеет территориальные подразделения – управления и инспекции.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Официальный сайт ФНС: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http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//www.nalog.ru/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Каждому налогоплательщику присваивается уникальный код - ИНН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649592"/>
          </a:xfrm>
        </p:spPr>
        <p:txBody>
          <a:bodyPr/>
          <a:lstStyle/>
          <a:p>
            <a:r>
              <a:rPr lang="ru-RU" dirty="0" smtClean="0"/>
              <a:t>Свидетельство, в котором указывается ФИО, место и дата рождения</a:t>
            </a:r>
          </a:p>
          <a:p>
            <a:r>
              <a:rPr lang="ru-RU" dirty="0" smtClean="0"/>
              <a:t>Заполнение налоговых документов при приеме на работу</a:t>
            </a:r>
          </a:p>
          <a:p>
            <a:r>
              <a:rPr lang="ru-RU" dirty="0" smtClean="0"/>
              <a:t>Возможность оперативно узнать о задолженности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н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764704"/>
            <a:ext cx="4032448" cy="570691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16024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налоги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14553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 прямые                              косвенные</a:t>
            </a:r>
          </a:p>
          <a:p>
            <a:pPr>
              <a:buNone/>
            </a:pPr>
            <a:r>
              <a:rPr lang="ru-RU" sz="2000" dirty="0" smtClean="0"/>
              <a:t>         (с имущества)                                                         (НДС, акциза,)</a:t>
            </a:r>
            <a:endParaRPr lang="ru-RU" sz="2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35696" y="2564904"/>
            <a:ext cx="1080120" cy="57606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56176" y="2492896"/>
            <a:ext cx="1224136" cy="72008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/>
          <a:lstStyle/>
          <a:p>
            <a:r>
              <a:rPr lang="ru-RU" dirty="0" smtClean="0"/>
              <a:t>Налоги делятся 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032448"/>
          </a:xfrm>
        </p:spPr>
        <p:txBody>
          <a:bodyPr/>
          <a:lstStyle/>
          <a:p>
            <a:r>
              <a:rPr lang="ru-RU" dirty="0" smtClean="0"/>
              <a:t>В зависимости от уровня их установления –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i="1" dirty="0" smtClean="0"/>
              <a:t>федеральные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i="1" dirty="0" smtClean="0"/>
              <a:t>региональные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i="1" dirty="0" smtClean="0"/>
              <a:t>местные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зависимости от плательщика – 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i="1" dirty="0" smtClean="0"/>
              <a:t>с физических лиц </a:t>
            </a:r>
            <a:r>
              <a:rPr lang="ru-RU" dirty="0" smtClean="0"/>
              <a:t>(прим. доход);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i="1" dirty="0" smtClean="0"/>
              <a:t>с юридических лиц </a:t>
            </a:r>
            <a:r>
              <a:rPr lang="ru-RU" dirty="0" smtClean="0"/>
              <a:t>(прим. </a:t>
            </a:r>
            <a:r>
              <a:rPr lang="ru-RU" dirty="0" err="1" smtClean="0"/>
              <a:t>имущ.орг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В) </a:t>
            </a:r>
            <a:r>
              <a:rPr lang="ru-RU" i="1" dirty="0" smtClean="0"/>
              <a:t>смешанны </a:t>
            </a:r>
            <a:r>
              <a:rPr lang="ru-RU" dirty="0" smtClean="0"/>
              <a:t>(земельный, транспортный).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98</TotalTime>
  <Words>374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Что такое налоги</vt:lpstr>
      <vt:lpstr>Деятельность всех государственных органов финансируется из государственного бюджета</vt:lpstr>
      <vt:lpstr>В настоящее время налоги взимаются и уплачиваются только в денежной форме </vt:lpstr>
      <vt:lpstr>Все налоги устанавливает в законодательном порядке государство</vt:lpstr>
      <vt:lpstr>Налоговые органы в России представляет Федеральная налоговая служба (ФНС России)</vt:lpstr>
      <vt:lpstr>Каждому налогоплательщику присваивается уникальный код - ИНН</vt:lpstr>
      <vt:lpstr>Слайд 7</vt:lpstr>
      <vt:lpstr>налоги</vt:lpstr>
      <vt:lpstr>Налоги делятся на:</vt:lpstr>
      <vt:lpstr>Элементы налога</vt:lpstr>
      <vt:lpstr>3 - НДФЛ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налоги</dc:title>
  <dc:creator>user</dc:creator>
  <cp:lastModifiedBy>user</cp:lastModifiedBy>
  <cp:revision>20</cp:revision>
  <dcterms:created xsi:type="dcterms:W3CDTF">2021-10-06T11:56:06Z</dcterms:created>
  <dcterms:modified xsi:type="dcterms:W3CDTF">2021-10-06T13:47:04Z</dcterms:modified>
</cp:coreProperties>
</file>