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5" r:id="rId2"/>
    <p:sldId id="266" r:id="rId3"/>
    <p:sldId id="288" r:id="rId4"/>
    <p:sldId id="274" r:id="rId5"/>
    <p:sldId id="276" r:id="rId6"/>
    <p:sldId id="317" r:id="rId7"/>
    <p:sldId id="269" r:id="rId8"/>
    <p:sldId id="313" r:id="rId9"/>
    <p:sldId id="271" r:id="rId10"/>
    <p:sldId id="294" r:id="rId11"/>
    <p:sldId id="316" r:id="rId12"/>
    <p:sldId id="270" r:id="rId13"/>
    <p:sldId id="314" r:id="rId14"/>
    <p:sldId id="289" r:id="rId15"/>
    <p:sldId id="281" r:id="rId16"/>
    <p:sldId id="300" r:id="rId17"/>
    <p:sldId id="298" r:id="rId18"/>
    <p:sldId id="299" r:id="rId19"/>
    <p:sldId id="311" r:id="rId20"/>
    <p:sldId id="304" r:id="rId21"/>
    <p:sldId id="306" r:id="rId22"/>
    <p:sldId id="287" r:id="rId23"/>
    <p:sldId id="307" r:id="rId24"/>
    <p:sldId id="302" r:id="rId25"/>
    <p:sldId id="282" r:id="rId26"/>
    <p:sldId id="279" r:id="rId27"/>
    <p:sldId id="267" r:id="rId28"/>
    <p:sldId id="285" r:id="rId29"/>
    <p:sldId id="284" r:id="rId30"/>
    <p:sldId id="268" r:id="rId31"/>
    <p:sldId id="291" r:id="rId32"/>
    <p:sldId id="292" r:id="rId33"/>
    <p:sldId id="293" r:id="rId34"/>
    <p:sldId id="295" r:id="rId35"/>
    <p:sldId id="296" r:id="rId36"/>
    <p:sldId id="272" r:id="rId37"/>
    <p:sldId id="273" r:id="rId38"/>
    <p:sldId id="286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59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84168" y="5373216"/>
            <a:ext cx="2520280" cy="926976"/>
          </a:xfrm>
        </p:spPr>
        <p:txBody>
          <a:bodyPr>
            <a:noAutofit/>
          </a:bodyPr>
          <a:lstStyle/>
          <a:p>
            <a:r>
              <a:rPr lang="ru-RU" sz="1800" b="1" dirty="0" err="1"/>
              <a:t>Муаллим</a:t>
            </a:r>
            <a:r>
              <a:rPr lang="ru-RU" sz="1800" b="1" dirty="0"/>
              <a:t>  </a:t>
            </a:r>
            <a:br>
              <a:rPr lang="ru-RU" sz="1800" b="1" dirty="0"/>
            </a:br>
            <a:r>
              <a:rPr lang="ru-RU" sz="1800" b="1" dirty="0" smtClean="0"/>
              <a:t>Бабаева Р.А..</a:t>
            </a:r>
            <a:endParaRPr lang="ru-RU" sz="1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260350"/>
            <a:ext cx="8229600" cy="64087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       </a:t>
            </a:r>
            <a:r>
              <a:rPr lang="ru-RU" b="1" dirty="0" err="1">
                <a:solidFill>
                  <a:srgbClr val="C00000"/>
                </a:solidFill>
              </a:rPr>
              <a:t>Лезги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литературадай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ачух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тарс</a:t>
            </a:r>
            <a:r>
              <a:rPr lang="ru-RU" b="1" dirty="0">
                <a:solidFill>
                  <a:srgbClr val="C00000"/>
                </a:solidFill>
              </a:rPr>
              <a:t> 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       Тема:    </a:t>
            </a:r>
            <a:r>
              <a:rPr lang="ru-RU" b="1" dirty="0" err="1">
                <a:solidFill>
                  <a:srgbClr val="C00000"/>
                </a:solidFill>
              </a:rPr>
              <a:t>Ст</a:t>
            </a:r>
            <a:r>
              <a:rPr lang="en-US" b="1" dirty="0">
                <a:solidFill>
                  <a:srgbClr val="C00000"/>
                </a:solidFill>
              </a:rPr>
              <a:t>I</a:t>
            </a:r>
            <a:r>
              <a:rPr lang="ru-RU" b="1" dirty="0">
                <a:solidFill>
                  <a:srgbClr val="C00000"/>
                </a:solidFill>
              </a:rPr>
              <a:t>ал Сулейман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       «</a:t>
            </a:r>
            <a:r>
              <a:rPr lang="ru-RU" b="1" dirty="0" err="1">
                <a:solidFill>
                  <a:srgbClr val="C00000"/>
                </a:solidFill>
              </a:rPr>
              <a:t>Гьарда</a:t>
            </a:r>
            <a:r>
              <a:rPr lang="ru-RU" b="1" dirty="0">
                <a:solidFill>
                  <a:srgbClr val="C00000"/>
                </a:solidFill>
              </a:rPr>
              <a:t>  </a:t>
            </a:r>
            <a:r>
              <a:rPr lang="ru-RU" b="1" dirty="0" err="1">
                <a:solidFill>
                  <a:srgbClr val="C00000"/>
                </a:solidFill>
              </a:rPr>
              <a:t>вичикай</a:t>
            </a:r>
            <a:r>
              <a:rPr lang="ru-RU" b="1" dirty="0">
                <a:solidFill>
                  <a:srgbClr val="C00000"/>
                </a:solidFill>
              </a:rPr>
              <a:t> хан </a:t>
            </a:r>
            <a:r>
              <a:rPr lang="ru-RU" b="1" dirty="0" err="1">
                <a:solidFill>
                  <a:srgbClr val="C00000"/>
                </a:solidFill>
              </a:rPr>
              <a:t>ийида</a:t>
            </a:r>
            <a:r>
              <a:rPr lang="ru-RU" b="1" dirty="0">
                <a:solidFill>
                  <a:srgbClr val="C00000"/>
                </a:solidFill>
              </a:rPr>
              <a:t>» </a:t>
            </a:r>
          </a:p>
          <a:p>
            <a:r>
              <a:rPr lang="ru-RU" dirty="0"/>
              <a:t>                            </a:t>
            </a:r>
          </a:p>
        </p:txBody>
      </p:sp>
      <p:pic>
        <p:nvPicPr>
          <p:cNvPr id="4" name="Picture 2" descr="C:\Users\Администратор\Desktop\IMG_20181111_2026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04864"/>
            <a:ext cx="5040560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234\Desktop\IMG-20181202-WA0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5263"/>
            <a:ext cx="8784976" cy="646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918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6912768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dirty="0" err="1">
                <a:solidFill>
                  <a:srgbClr val="002060"/>
                </a:solidFill>
              </a:rPr>
              <a:t>Гьарда</a:t>
            </a:r>
            <a:r>
              <a:rPr lang="ru-RU" sz="3600" b="1" dirty="0">
                <a:solidFill>
                  <a:srgbClr val="002060"/>
                </a:solidFill>
              </a:rPr>
              <a:t>  </a:t>
            </a:r>
            <a:r>
              <a:rPr lang="ru-RU" sz="3600" b="1" dirty="0" err="1">
                <a:solidFill>
                  <a:srgbClr val="002060"/>
                </a:solidFill>
              </a:rPr>
              <a:t>вичикай</a:t>
            </a:r>
            <a:r>
              <a:rPr lang="ru-RU" sz="3600" b="1" dirty="0">
                <a:solidFill>
                  <a:srgbClr val="002060"/>
                </a:solidFill>
              </a:rPr>
              <a:t>  хан  </a:t>
            </a:r>
            <a:r>
              <a:rPr lang="ru-RU" sz="3600" b="1" dirty="0" err="1">
                <a:solidFill>
                  <a:srgbClr val="002060"/>
                </a:solidFill>
              </a:rPr>
              <a:t>ийида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4464496" cy="59492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1600" dirty="0" err="1" smtClean="0"/>
              <a:t>Фагьумна</a:t>
            </a:r>
            <a:r>
              <a:rPr lang="ru-RU" sz="1600" dirty="0" smtClean="0"/>
              <a:t> </a:t>
            </a:r>
            <a:r>
              <a:rPr lang="ru-RU" sz="1600" dirty="0"/>
              <a:t>за:  </a:t>
            </a:r>
            <a:r>
              <a:rPr lang="ru-RU" sz="1600" dirty="0" err="1"/>
              <a:t>гьарда</a:t>
            </a:r>
            <a:r>
              <a:rPr lang="ru-RU" sz="1600" dirty="0"/>
              <a:t> </a:t>
            </a:r>
            <a:r>
              <a:rPr lang="ru-RU" sz="1600" dirty="0" err="1"/>
              <a:t>вичел</a:t>
            </a:r>
            <a:r>
              <a:rPr lang="ru-RU" sz="1600" dirty="0"/>
              <a:t> </a:t>
            </a:r>
          </a:p>
          <a:p>
            <a:pPr marL="0" indent="0">
              <a:buNone/>
            </a:pPr>
            <a:r>
              <a:rPr lang="ru-RU" sz="1600" dirty="0"/>
              <a:t>Т</a:t>
            </a:r>
            <a:r>
              <a:rPr lang="en-US" sz="1600" dirty="0"/>
              <a:t>I</a:t>
            </a:r>
            <a:r>
              <a:rPr lang="ru-RU" sz="1600" dirty="0"/>
              <a:t>вар </a:t>
            </a:r>
            <a:r>
              <a:rPr lang="ru-RU" sz="1600" dirty="0" err="1"/>
              <a:t>эцигна</a:t>
            </a:r>
            <a:r>
              <a:rPr lang="ru-RU" sz="1600" dirty="0"/>
              <a:t>, хан </a:t>
            </a:r>
            <a:r>
              <a:rPr lang="ru-RU" sz="1600" dirty="0" err="1"/>
              <a:t>ийида</a:t>
            </a:r>
            <a:r>
              <a:rPr lang="ru-RU" sz="1600" dirty="0"/>
              <a:t>; </a:t>
            </a:r>
          </a:p>
          <a:p>
            <a:pPr marL="0" indent="0">
              <a:buNone/>
            </a:pPr>
            <a:r>
              <a:rPr lang="ru-RU" sz="1600" dirty="0" err="1"/>
              <a:t>Акьуллудаз</a:t>
            </a:r>
            <a:r>
              <a:rPr lang="ru-RU" sz="1600" dirty="0"/>
              <a:t> </a:t>
            </a:r>
            <a:r>
              <a:rPr lang="ru-RU" sz="1600" dirty="0" err="1"/>
              <a:t>тагуз</a:t>
            </a:r>
            <a:r>
              <a:rPr lang="ru-RU" sz="1600" dirty="0"/>
              <a:t> </a:t>
            </a:r>
            <a:r>
              <a:rPr lang="ru-RU" sz="1600" dirty="0" err="1"/>
              <a:t>мажал</a:t>
            </a:r>
            <a:r>
              <a:rPr lang="ru-RU" sz="1600" dirty="0"/>
              <a:t>,</a:t>
            </a:r>
          </a:p>
          <a:p>
            <a:pPr marL="0" indent="0">
              <a:buNone/>
            </a:pPr>
            <a:r>
              <a:rPr lang="ru-RU" sz="1600" dirty="0"/>
              <a:t> </a:t>
            </a:r>
            <a:r>
              <a:rPr lang="ru-RU" sz="1600" dirty="0" err="1"/>
              <a:t>Кьилди</a:t>
            </a:r>
            <a:r>
              <a:rPr lang="ru-RU" sz="1600" dirty="0"/>
              <a:t> </a:t>
            </a:r>
            <a:r>
              <a:rPr lang="ru-RU" sz="1600" dirty="0" err="1"/>
              <a:t>са</a:t>
            </a:r>
            <a:r>
              <a:rPr lang="ru-RU" sz="1600" dirty="0"/>
              <a:t> дуван </a:t>
            </a:r>
            <a:r>
              <a:rPr lang="ru-RU" sz="1600" dirty="0" err="1"/>
              <a:t>ийида</a:t>
            </a:r>
            <a:r>
              <a:rPr lang="ru-RU" sz="1600" dirty="0"/>
              <a:t>. </a:t>
            </a:r>
          </a:p>
          <a:p>
            <a:pPr marL="0" indent="0">
              <a:buNone/>
            </a:pPr>
            <a:r>
              <a:rPr lang="ru-RU" sz="1600" dirty="0" err="1"/>
              <a:t>Бейхабар</a:t>
            </a:r>
            <a:r>
              <a:rPr lang="ru-RU" sz="1600" dirty="0"/>
              <a:t> </a:t>
            </a:r>
            <a:r>
              <a:rPr lang="ru-RU" sz="1600" dirty="0" err="1"/>
              <a:t>яз</a:t>
            </a:r>
            <a:r>
              <a:rPr lang="ru-RU" sz="1600" dirty="0"/>
              <a:t> </a:t>
            </a:r>
            <a:r>
              <a:rPr lang="ru-RU" sz="1600" dirty="0" err="1"/>
              <a:t>вич-вичикай</a:t>
            </a:r>
            <a:r>
              <a:rPr lang="ru-RU" sz="1600" dirty="0"/>
              <a:t>,</a:t>
            </a:r>
          </a:p>
          <a:p>
            <a:pPr marL="0" indent="0">
              <a:buNone/>
            </a:pPr>
            <a:r>
              <a:rPr lang="ru-RU" sz="1600" dirty="0" err="1"/>
              <a:t>Гъер</a:t>
            </a:r>
            <a:r>
              <a:rPr lang="ru-RU" sz="1600" dirty="0"/>
              <a:t> к</a:t>
            </a:r>
            <a:r>
              <a:rPr lang="en-US" sz="1600" dirty="0"/>
              <a:t>I</a:t>
            </a:r>
            <a:r>
              <a:rPr lang="ru-RU" sz="1600" dirty="0" err="1"/>
              <a:t>вахьна</a:t>
            </a:r>
            <a:r>
              <a:rPr lang="ru-RU" sz="1600" dirty="0"/>
              <a:t> </a:t>
            </a:r>
            <a:r>
              <a:rPr lang="ru-RU" sz="1600" dirty="0" err="1"/>
              <a:t>физ</a:t>
            </a:r>
            <a:r>
              <a:rPr lang="ru-RU" sz="1600" dirty="0"/>
              <a:t> </a:t>
            </a:r>
            <a:r>
              <a:rPr lang="ru-RU" sz="1600" dirty="0" err="1"/>
              <a:t>гьак</a:t>
            </a:r>
            <a:r>
              <a:rPr lang="en-US" sz="1600" dirty="0"/>
              <a:t>I </a:t>
            </a:r>
            <a:r>
              <a:rPr lang="ru-RU" sz="1600" dirty="0" err="1"/>
              <a:t>сивикай</a:t>
            </a:r>
            <a:r>
              <a:rPr lang="ru-RU" sz="1600" dirty="0"/>
              <a:t>, </a:t>
            </a:r>
          </a:p>
          <a:p>
            <a:pPr marL="0" indent="0">
              <a:buNone/>
            </a:pPr>
            <a:r>
              <a:rPr lang="ru-RU" sz="1600" dirty="0" err="1"/>
              <a:t>Гьар</a:t>
            </a:r>
            <a:r>
              <a:rPr lang="ru-RU" sz="1600" dirty="0"/>
              <a:t> </a:t>
            </a:r>
            <a:r>
              <a:rPr lang="ru-RU" sz="1600" dirty="0" err="1"/>
              <a:t>ахмакьда</a:t>
            </a:r>
            <a:r>
              <a:rPr lang="ru-RU" sz="1600" dirty="0"/>
              <a:t> </a:t>
            </a:r>
            <a:r>
              <a:rPr lang="ru-RU" sz="1600" dirty="0" err="1"/>
              <a:t>са</a:t>
            </a:r>
            <a:r>
              <a:rPr lang="ru-RU" sz="1600" dirty="0"/>
              <a:t> ч</a:t>
            </a:r>
            <a:r>
              <a:rPr lang="en-US" sz="1600" dirty="0"/>
              <a:t>I</a:t>
            </a:r>
            <a:r>
              <a:rPr lang="ru-RU" sz="1600" dirty="0" err="1"/>
              <a:t>арч</a:t>
            </a:r>
            <a:r>
              <a:rPr lang="en-US" sz="1600" dirty="0"/>
              <a:t>I</a:t>
            </a:r>
            <a:r>
              <a:rPr lang="ru-RU" sz="1600" dirty="0"/>
              <a:t>икай</a:t>
            </a:r>
          </a:p>
          <a:p>
            <a:pPr marL="0" indent="0">
              <a:buNone/>
            </a:pPr>
            <a:r>
              <a:rPr lang="ru-RU" sz="1600" dirty="0"/>
              <a:t> Лап </a:t>
            </a:r>
            <a:r>
              <a:rPr lang="ru-RU" sz="1600" dirty="0" err="1"/>
              <a:t>яц</a:t>
            </a:r>
            <a:r>
              <a:rPr lang="en-US" sz="1600" dirty="0"/>
              <a:t>I</a:t>
            </a:r>
            <a:r>
              <a:rPr lang="ru-RU" sz="1600" dirty="0"/>
              <a:t>у </a:t>
            </a:r>
            <a:r>
              <a:rPr lang="ru-RU" sz="1600" dirty="0" err="1"/>
              <a:t>чукьван</a:t>
            </a:r>
            <a:r>
              <a:rPr lang="ru-RU" sz="1600" dirty="0"/>
              <a:t> </a:t>
            </a:r>
            <a:r>
              <a:rPr lang="ru-RU" sz="1600" dirty="0" err="1"/>
              <a:t>ийида</a:t>
            </a:r>
            <a:r>
              <a:rPr lang="ru-RU" sz="1600" dirty="0"/>
              <a:t>.</a:t>
            </a:r>
          </a:p>
          <a:p>
            <a:pPr marL="0" indent="0">
              <a:buNone/>
            </a:pPr>
            <a:r>
              <a:rPr lang="ru-RU" sz="1600" dirty="0"/>
              <a:t> Я </a:t>
            </a:r>
            <a:r>
              <a:rPr lang="ru-RU" sz="1600" dirty="0" err="1"/>
              <a:t>канаб</a:t>
            </a:r>
            <a:r>
              <a:rPr lang="ru-RU" sz="1600" dirty="0"/>
              <a:t> </a:t>
            </a:r>
            <a:r>
              <a:rPr lang="ru-RU" sz="1600" dirty="0" err="1"/>
              <a:t>течиз</a:t>
            </a:r>
            <a:r>
              <a:rPr lang="ru-RU" sz="1600" dirty="0"/>
              <a:t>, я </a:t>
            </a:r>
            <a:r>
              <a:rPr lang="ru-RU" sz="1600" dirty="0" err="1"/>
              <a:t>ипек</a:t>
            </a:r>
            <a:r>
              <a:rPr lang="ru-RU" sz="1600" dirty="0"/>
              <a:t>, </a:t>
            </a:r>
          </a:p>
          <a:p>
            <a:pPr marL="0" indent="0">
              <a:buNone/>
            </a:pPr>
            <a:r>
              <a:rPr lang="ru-RU" sz="1600" dirty="0"/>
              <a:t>Я </a:t>
            </a:r>
            <a:r>
              <a:rPr lang="ru-RU" sz="1600" dirty="0" err="1"/>
              <a:t>дишид</a:t>
            </a:r>
            <a:r>
              <a:rPr lang="ru-RU" sz="1600" dirty="0"/>
              <a:t> </a:t>
            </a:r>
            <a:r>
              <a:rPr lang="ru-RU" sz="1600" dirty="0" err="1"/>
              <a:t>течиз</a:t>
            </a:r>
            <a:r>
              <a:rPr lang="ru-RU" sz="1600" dirty="0"/>
              <a:t>, я </a:t>
            </a:r>
            <a:r>
              <a:rPr lang="ru-RU" sz="1600" dirty="0" err="1"/>
              <a:t>эркек</a:t>
            </a:r>
            <a:r>
              <a:rPr lang="ru-RU" sz="1600" dirty="0"/>
              <a:t>,</a:t>
            </a:r>
          </a:p>
          <a:p>
            <a:pPr marL="0" indent="0">
              <a:buNone/>
            </a:pPr>
            <a:r>
              <a:rPr lang="ru-RU" sz="1600" dirty="0"/>
              <a:t> </a:t>
            </a:r>
            <a:r>
              <a:rPr lang="ru-RU" sz="1600" dirty="0" err="1"/>
              <a:t>Гьарда</a:t>
            </a:r>
            <a:r>
              <a:rPr lang="ru-RU" sz="1600" dirty="0"/>
              <a:t> </a:t>
            </a:r>
            <a:r>
              <a:rPr lang="ru-RU" sz="1600" dirty="0" err="1"/>
              <a:t>вичин</a:t>
            </a:r>
            <a:r>
              <a:rPr lang="ru-RU" sz="1600" dirty="0"/>
              <a:t> </a:t>
            </a:r>
            <a:r>
              <a:rPr lang="ru-RU" sz="1600" dirty="0" err="1"/>
              <a:t>руквад</a:t>
            </a:r>
            <a:r>
              <a:rPr lang="ru-RU" sz="1600" dirty="0"/>
              <a:t> </a:t>
            </a:r>
            <a:r>
              <a:rPr lang="ru-RU" sz="1600" dirty="0" err="1"/>
              <a:t>кесек</a:t>
            </a:r>
            <a:r>
              <a:rPr lang="ru-RU" sz="1600" dirty="0"/>
              <a:t> </a:t>
            </a:r>
          </a:p>
          <a:p>
            <a:pPr marL="0" indent="0">
              <a:buNone/>
            </a:pPr>
            <a:r>
              <a:rPr lang="ru-RU" sz="1600" dirty="0" err="1"/>
              <a:t>Еке</a:t>
            </a:r>
            <a:r>
              <a:rPr lang="ru-RU" sz="1600" dirty="0"/>
              <a:t> к</a:t>
            </a:r>
            <a:r>
              <a:rPr lang="en-US" sz="1600" dirty="0"/>
              <a:t>I</a:t>
            </a:r>
            <a:r>
              <a:rPr lang="ru-RU" sz="1600" dirty="0" err="1"/>
              <a:t>еви</a:t>
            </a:r>
            <a:r>
              <a:rPr lang="ru-RU" sz="1600" dirty="0"/>
              <a:t> </a:t>
            </a:r>
            <a:r>
              <a:rPr lang="ru-RU" sz="1600" dirty="0" err="1"/>
              <a:t>къван</a:t>
            </a:r>
            <a:r>
              <a:rPr lang="ru-RU" sz="1600" dirty="0"/>
              <a:t> </a:t>
            </a:r>
            <a:r>
              <a:rPr lang="ru-RU" sz="1600" dirty="0" err="1"/>
              <a:t>ийида</a:t>
            </a:r>
            <a:r>
              <a:rPr lang="ru-RU" sz="1600" dirty="0"/>
              <a:t>. </a:t>
            </a:r>
          </a:p>
          <a:p>
            <a:pPr marL="0" indent="0">
              <a:buNone/>
            </a:pPr>
            <a:r>
              <a:rPr lang="ru-RU" sz="1600" dirty="0"/>
              <a:t>Я </a:t>
            </a:r>
            <a:r>
              <a:rPr lang="ru-RU" sz="1600" dirty="0" err="1"/>
              <a:t>югъ</a:t>
            </a:r>
            <a:r>
              <a:rPr lang="ru-RU" sz="1600" dirty="0"/>
              <a:t> </a:t>
            </a:r>
            <a:r>
              <a:rPr lang="ru-RU" sz="1600" dirty="0" err="1"/>
              <a:t>чидач</a:t>
            </a:r>
            <a:r>
              <a:rPr lang="ru-RU" sz="1600" dirty="0"/>
              <a:t> </a:t>
            </a:r>
            <a:r>
              <a:rPr lang="ru-RU" sz="1600" dirty="0" err="1"/>
              <a:t>вичиз</a:t>
            </a:r>
            <a:r>
              <a:rPr lang="ru-RU" sz="1600" dirty="0"/>
              <a:t>, я </a:t>
            </a:r>
            <a:r>
              <a:rPr lang="ru-RU" sz="1600" dirty="0" err="1"/>
              <a:t>йиф</a:t>
            </a:r>
            <a:r>
              <a:rPr lang="ru-RU" sz="1600" dirty="0"/>
              <a:t>; </a:t>
            </a:r>
          </a:p>
          <a:p>
            <a:pPr marL="0" indent="0">
              <a:buNone/>
            </a:pPr>
            <a:r>
              <a:rPr lang="ru-RU" sz="1600" dirty="0" err="1"/>
              <a:t>Акьулдикай</a:t>
            </a:r>
            <a:r>
              <a:rPr lang="ru-RU" sz="1600" dirty="0"/>
              <a:t> - пара </a:t>
            </a:r>
            <a:r>
              <a:rPr lang="ru-RU" sz="1600" dirty="0" err="1"/>
              <a:t>зайиф</a:t>
            </a:r>
            <a:r>
              <a:rPr lang="ru-RU" sz="1600" dirty="0"/>
              <a:t>. </a:t>
            </a:r>
          </a:p>
          <a:p>
            <a:pPr marL="0" indent="0">
              <a:buNone/>
            </a:pPr>
            <a:r>
              <a:rPr lang="ru-RU" sz="1600" dirty="0"/>
              <a:t>Я </a:t>
            </a:r>
            <a:r>
              <a:rPr lang="ru-RU" sz="1600" dirty="0" err="1"/>
              <a:t>хва</a:t>
            </a:r>
            <a:r>
              <a:rPr lang="ru-RU" sz="1600" dirty="0"/>
              <a:t> </a:t>
            </a:r>
            <a:r>
              <a:rPr lang="ru-RU" sz="1600" dirty="0" err="1"/>
              <a:t>кьей</a:t>
            </a:r>
            <a:r>
              <a:rPr lang="ru-RU" sz="1600" dirty="0"/>
              <a:t> </a:t>
            </a:r>
            <a:r>
              <a:rPr lang="ru-RU" sz="1600" dirty="0" err="1"/>
              <a:t>кас</a:t>
            </a:r>
            <a:r>
              <a:rPr lang="ru-RU" sz="1600" dirty="0"/>
              <a:t>, на </a:t>
            </a:r>
            <a:r>
              <a:rPr lang="ru-RU" sz="1600" dirty="0" err="1"/>
              <a:t>ви</a:t>
            </a:r>
            <a:r>
              <a:rPr lang="ru-RU" sz="1600" dirty="0"/>
              <a:t> тариф</a:t>
            </a:r>
          </a:p>
          <a:p>
            <a:pPr marL="0" indent="0">
              <a:buNone/>
            </a:pPr>
            <a:r>
              <a:rPr lang="ru-RU" sz="1600" dirty="0"/>
              <a:t> Бес я, </a:t>
            </a:r>
            <a:r>
              <a:rPr lang="ru-RU" sz="1600" dirty="0" err="1"/>
              <a:t>мад</a:t>
            </a:r>
            <a:r>
              <a:rPr lang="ru-RU" sz="1600" dirty="0"/>
              <a:t> </a:t>
            </a:r>
            <a:r>
              <a:rPr lang="ru-RU" sz="1600" dirty="0" err="1"/>
              <a:t>гьикьван</a:t>
            </a:r>
            <a:r>
              <a:rPr lang="ru-RU" sz="1600" dirty="0"/>
              <a:t> </a:t>
            </a:r>
            <a:r>
              <a:rPr lang="ru-RU" sz="1600" dirty="0" err="1"/>
              <a:t>ийида</a:t>
            </a:r>
            <a:r>
              <a:rPr lang="ru-RU" sz="2000" dirty="0"/>
              <a:t>?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60032" y="764704"/>
            <a:ext cx="3960440" cy="59046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dirty="0"/>
              <a:t> </a:t>
            </a:r>
            <a:r>
              <a:rPr lang="ru-RU" sz="2000" dirty="0"/>
              <a:t>Я </a:t>
            </a:r>
            <a:r>
              <a:rPr lang="ru-RU" sz="2000" dirty="0" err="1"/>
              <a:t>вилик</a:t>
            </a:r>
            <a:r>
              <a:rPr lang="ru-RU" sz="2000" dirty="0"/>
              <a:t> </a:t>
            </a:r>
            <a:r>
              <a:rPr lang="ru-RU" sz="2000" dirty="0" err="1"/>
              <a:t>чидач</a:t>
            </a:r>
            <a:r>
              <a:rPr lang="ru-RU" sz="2000" dirty="0"/>
              <a:t>, я </a:t>
            </a:r>
            <a:r>
              <a:rPr lang="ru-RU" sz="2000" dirty="0" err="1"/>
              <a:t>кьулухъ</a:t>
            </a:r>
            <a:r>
              <a:rPr lang="ru-RU" sz="2000" dirty="0"/>
              <a:t>; </a:t>
            </a:r>
          </a:p>
          <a:p>
            <a:r>
              <a:rPr lang="ru-RU" sz="2000" dirty="0"/>
              <a:t>Я гам </a:t>
            </a:r>
            <a:r>
              <a:rPr lang="ru-RU" sz="2000" dirty="0" err="1"/>
              <a:t>чидач</a:t>
            </a:r>
            <a:r>
              <a:rPr lang="ru-RU" sz="2000" dirty="0"/>
              <a:t> </a:t>
            </a:r>
            <a:r>
              <a:rPr lang="ru-RU" sz="2000" dirty="0" err="1"/>
              <a:t>вичиз</a:t>
            </a:r>
            <a:r>
              <a:rPr lang="ru-RU" sz="2000" dirty="0"/>
              <a:t>,  я </a:t>
            </a:r>
            <a:r>
              <a:rPr lang="ru-RU" sz="2000" dirty="0" err="1"/>
              <a:t>рух</a:t>
            </a:r>
            <a:r>
              <a:rPr lang="ru-RU" sz="2000" dirty="0"/>
              <a:t>; </a:t>
            </a:r>
          </a:p>
          <a:p>
            <a:r>
              <a:rPr lang="ru-RU" sz="2000" dirty="0" err="1"/>
              <a:t>Вичин</a:t>
            </a:r>
            <a:r>
              <a:rPr lang="ru-RU" sz="2000" dirty="0"/>
              <a:t> </a:t>
            </a:r>
            <a:r>
              <a:rPr lang="ru-RU" sz="2000" dirty="0" err="1"/>
              <a:t>кьве</a:t>
            </a:r>
            <a:r>
              <a:rPr lang="ru-RU" sz="2000" dirty="0"/>
              <a:t> </a:t>
            </a:r>
            <a:r>
              <a:rPr lang="ru-RU" sz="2000" dirty="0" err="1"/>
              <a:t>яш</a:t>
            </a:r>
            <a:r>
              <a:rPr lang="ru-RU" sz="2000" dirty="0"/>
              <a:t> </a:t>
            </a:r>
            <a:r>
              <a:rPr lang="ru-RU" sz="2000" dirty="0" err="1"/>
              <a:t>ламран</a:t>
            </a:r>
            <a:r>
              <a:rPr lang="ru-RU" sz="2000" dirty="0"/>
              <a:t> </a:t>
            </a:r>
            <a:r>
              <a:rPr lang="ru-RU" sz="2000" dirty="0" err="1"/>
              <a:t>къудух</a:t>
            </a:r>
            <a:endParaRPr lang="ru-RU" sz="2000" dirty="0"/>
          </a:p>
          <a:p>
            <a:r>
              <a:rPr lang="ru-RU" sz="2000" dirty="0"/>
              <a:t> </a:t>
            </a:r>
            <a:r>
              <a:rPr lang="ru-RU" sz="2000" dirty="0" err="1"/>
              <a:t>Дяведлай</a:t>
            </a:r>
            <a:r>
              <a:rPr lang="ru-RU" sz="2000" dirty="0"/>
              <a:t> </a:t>
            </a:r>
            <a:r>
              <a:rPr lang="ru-RU" sz="2000" dirty="0" err="1"/>
              <a:t>кьакьан</a:t>
            </a:r>
            <a:r>
              <a:rPr lang="ru-RU" sz="2000" dirty="0"/>
              <a:t> </a:t>
            </a:r>
            <a:r>
              <a:rPr lang="ru-RU" sz="2000" dirty="0" err="1"/>
              <a:t>ийида</a:t>
            </a:r>
            <a:r>
              <a:rPr lang="ru-RU" sz="2000" dirty="0"/>
              <a:t>. </a:t>
            </a:r>
          </a:p>
          <a:p>
            <a:r>
              <a:rPr lang="ru-RU" sz="2000" dirty="0" err="1"/>
              <a:t>Инсанарихъ</a:t>
            </a:r>
            <a:r>
              <a:rPr lang="ru-RU" sz="2000" dirty="0"/>
              <a:t> </a:t>
            </a:r>
            <a:r>
              <a:rPr lang="ru-RU" sz="2000" dirty="0" err="1"/>
              <a:t>амач</a:t>
            </a:r>
            <a:r>
              <a:rPr lang="ru-RU" sz="2000" dirty="0"/>
              <a:t> </a:t>
            </a:r>
            <a:r>
              <a:rPr lang="ru-RU" sz="2000" dirty="0" err="1"/>
              <a:t>вафа</a:t>
            </a:r>
            <a:r>
              <a:rPr lang="ru-RU" sz="2000" dirty="0"/>
              <a:t>,</a:t>
            </a:r>
          </a:p>
          <a:p>
            <a:r>
              <a:rPr lang="ru-RU" sz="2000" dirty="0"/>
              <a:t> </a:t>
            </a:r>
            <a:r>
              <a:rPr lang="ru-RU" sz="2000" dirty="0" err="1"/>
              <a:t>Дуьньяд</a:t>
            </a:r>
            <a:r>
              <a:rPr lang="ru-RU" sz="2000" dirty="0"/>
              <a:t>  </a:t>
            </a:r>
            <a:r>
              <a:rPr lang="ru-RU" sz="2000" dirty="0" err="1"/>
              <a:t>крар</a:t>
            </a:r>
            <a:r>
              <a:rPr lang="ru-RU" sz="2000" dirty="0"/>
              <a:t> </a:t>
            </a:r>
            <a:r>
              <a:rPr lang="ru-RU" sz="2000" dirty="0" err="1"/>
              <a:t>хьанва</a:t>
            </a:r>
            <a:r>
              <a:rPr lang="ru-RU" sz="2000" dirty="0"/>
              <a:t> </a:t>
            </a:r>
            <a:r>
              <a:rPr lang="ru-RU" sz="2000" dirty="0" err="1"/>
              <a:t>жафа</a:t>
            </a:r>
            <a:r>
              <a:rPr lang="ru-RU" sz="2000" dirty="0"/>
              <a:t>. </a:t>
            </a:r>
            <a:r>
              <a:rPr lang="ru-RU" sz="2000" dirty="0" err="1"/>
              <a:t>Нисинилай</a:t>
            </a:r>
            <a:r>
              <a:rPr lang="ru-RU" sz="2000" dirty="0"/>
              <a:t> </a:t>
            </a:r>
            <a:r>
              <a:rPr lang="ru-RU" sz="2000" dirty="0" err="1"/>
              <a:t>кьулухъ</a:t>
            </a:r>
            <a:r>
              <a:rPr lang="ru-RU" sz="2000" dirty="0"/>
              <a:t> </a:t>
            </a:r>
            <a:r>
              <a:rPr lang="ru-RU" sz="2000" dirty="0" err="1"/>
              <a:t>афтафа</a:t>
            </a:r>
            <a:r>
              <a:rPr lang="ru-RU" sz="2000" dirty="0"/>
              <a:t> </a:t>
            </a:r>
          </a:p>
          <a:p>
            <a:r>
              <a:rPr lang="ru-RU" sz="2000" dirty="0"/>
              <a:t>Акур </a:t>
            </a:r>
            <a:r>
              <a:rPr lang="ru-RU" sz="2000" dirty="0" err="1"/>
              <a:t>тумуни</a:t>
            </a:r>
            <a:r>
              <a:rPr lang="ru-RU" sz="2000" dirty="0"/>
              <a:t> </a:t>
            </a:r>
            <a:r>
              <a:rPr lang="ru-RU" sz="2000" dirty="0" err="1"/>
              <a:t>ван</a:t>
            </a:r>
            <a:r>
              <a:rPr lang="ru-RU" sz="2000" dirty="0"/>
              <a:t> </a:t>
            </a:r>
            <a:r>
              <a:rPr lang="ru-RU" sz="2000" dirty="0" err="1"/>
              <a:t>ийида</a:t>
            </a:r>
            <a:r>
              <a:rPr lang="ru-RU" sz="2000" dirty="0"/>
              <a:t>. </a:t>
            </a:r>
          </a:p>
          <a:p>
            <a:r>
              <a:rPr lang="ru-RU" sz="2000" dirty="0"/>
              <a:t>Эй </a:t>
            </a:r>
            <a:r>
              <a:rPr lang="ru-RU" sz="2000" dirty="0" err="1"/>
              <a:t>фекъир</a:t>
            </a:r>
            <a:r>
              <a:rPr lang="ru-RU" sz="2000" dirty="0"/>
              <a:t> </a:t>
            </a:r>
            <a:r>
              <a:rPr lang="ru-RU" sz="2000" dirty="0" err="1"/>
              <a:t>дили</a:t>
            </a:r>
            <a:r>
              <a:rPr lang="ru-RU" sz="2000" dirty="0"/>
              <a:t>-дивана, </a:t>
            </a:r>
          </a:p>
          <a:p>
            <a:r>
              <a:rPr lang="ru-RU" sz="2000" dirty="0" err="1"/>
              <a:t>Иер</a:t>
            </a:r>
            <a:r>
              <a:rPr lang="ru-RU" sz="2000" dirty="0"/>
              <a:t> </a:t>
            </a:r>
            <a:r>
              <a:rPr lang="ru-RU" sz="2000" dirty="0" err="1"/>
              <a:t>фагьум</a:t>
            </a:r>
            <a:r>
              <a:rPr lang="ru-RU" sz="2000" dirty="0"/>
              <a:t> </a:t>
            </a:r>
            <a:r>
              <a:rPr lang="ru-RU" sz="2000" dirty="0" err="1"/>
              <a:t>ая</a:t>
            </a:r>
            <a:r>
              <a:rPr lang="ru-RU" sz="2000" dirty="0"/>
              <a:t> </a:t>
            </a:r>
            <a:r>
              <a:rPr lang="ru-RU" sz="2000" dirty="0" err="1"/>
              <a:t>вуна</a:t>
            </a:r>
            <a:r>
              <a:rPr lang="ru-RU" sz="2000" dirty="0"/>
              <a:t>. </a:t>
            </a:r>
          </a:p>
          <a:p>
            <a:r>
              <a:rPr lang="ru-RU" sz="2000" dirty="0" err="1"/>
              <a:t>Ст</a:t>
            </a:r>
            <a:r>
              <a:rPr lang="en-US" sz="2000" dirty="0"/>
              <a:t>I</a:t>
            </a:r>
            <a:r>
              <a:rPr lang="ru-RU" sz="2000" dirty="0"/>
              <a:t>ал </a:t>
            </a:r>
            <a:r>
              <a:rPr lang="ru-RU" sz="2000" dirty="0" err="1"/>
              <a:t>шаир</a:t>
            </a:r>
            <a:r>
              <a:rPr lang="ru-RU" sz="2000" dirty="0"/>
              <a:t> Сулеймана </a:t>
            </a:r>
          </a:p>
          <a:p>
            <a:r>
              <a:rPr lang="ru-RU" sz="2000" dirty="0" err="1"/>
              <a:t>Азардиз</a:t>
            </a:r>
            <a:r>
              <a:rPr lang="ru-RU" sz="2000" dirty="0"/>
              <a:t> </a:t>
            </a:r>
            <a:r>
              <a:rPr lang="ru-RU" sz="2000" dirty="0" err="1"/>
              <a:t>дарман</a:t>
            </a:r>
            <a:r>
              <a:rPr lang="ru-RU" sz="2000" dirty="0"/>
              <a:t> </a:t>
            </a:r>
            <a:r>
              <a:rPr lang="ru-RU" sz="2000" dirty="0" err="1"/>
              <a:t>ийида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3512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67544" y="548680"/>
            <a:ext cx="8229600" cy="504056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sz="4300" b="1" dirty="0">
                <a:solidFill>
                  <a:srgbClr val="C00000"/>
                </a:solidFill>
              </a:rPr>
              <a:t>И </a:t>
            </a:r>
            <a:r>
              <a:rPr lang="ru-RU" sz="4300" b="1" dirty="0" err="1">
                <a:solidFill>
                  <a:srgbClr val="C00000"/>
                </a:solidFill>
              </a:rPr>
              <a:t>гафарин</a:t>
            </a:r>
            <a:r>
              <a:rPr lang="ru-RU" sz="4300" b="1" dirty="0">
                <a:solidFill>
                  <a:srgbClr val="C00000"/>
                </a:solidFill>
              </a:rPr>
              <a:t> </a:t>
            </a:r>
            <a:r>
              <a:rPr lang="ru-RU" sz="4300" b="1" dirty="0" err="1">
                <a:solidFill>
                  <a:srgbClr val="C00000"/>
                </a:solidFill>
              </a:rPr>
              <a:t>манаяр</a:t>
            </a:r>
            <a:r>
              <a:rPr lang="ru-RU" sz="4300" b="1" dirty="0">
                <a:solidFill>
                  <a:srgbClr val="C00000"/>
                </a:solidFill>
              </a:rPr>
              <a:t> </a:t>
            </a:r>
            <a:r>
              <a:rPr lang="ru-RU" sz="4300" b="1" dirty="0" err="1">
                <a:solidFill>
                  <a:srgbClr val="C00000"/>
                </a:solidFill>
              </a:rPr>
              <a:t>рик</a:t>
            </a:r>
            <a:r>
              <a:rPr lang="en-US" sz="4300" b="1" dirty="0">
                <a:solidFill>
                  <a:srgbClr val="C00000"/>
                </a:solidFill>
              </a:rPr>
              <a:t>I</a:t>
            </a:r>
            <a:r>
              <a:rPr lang="ru-RU" sz="4300" b="1" dirty="0">
                <a:solidFill>
                  <a:srgbClr val="C00000"/>
                </a:solidFill>
              </a:rPr>
              <a:t>ел </a:t>
            </a:r>
            <a:r>
              <a:rPr lang="ru-RU" sz="4300" b="1" dirty="0" err="1">
                <a:solidFill>
                  <a:srgbClr val="C00000"/>
                </a:solidFill>
              </a:rPr>
              <a:t>хуьх</a:t>
            </a:r>
            <a:r>
              <a:rPr lang="ru-RU" sz="4300" b="1" dirty="0">
                <a:solidFill>
                  <a:srgbClr val="C00000"/>
                </a:solidFill>
              </a:rPr>
              <a:t>: </a:t>
            </a:r>
          </a:p>
          <a:p>
            <a:pPr>
              <a:buNone/>
            </a:pPr>
            <a:r>
              <a:rPr lang="ru-RU" sz="3500" dirty="0"/>
              <a:t>    </a:t>
            </a:r>
            <a:r>
              <a:rPr lang="ru-RU" sz="3500" b="1" dirty="0" err="1"/>
              <a:t>чукьван</a:t>
            </a:r>
            <a:r>
              <a:rPr lang="ru-RU" sz="3500" b="1" dirty="0"/>
              <a:t> </a:t>
            </a:r>
            <a:r>
              <a:rPr lang="ru-RU" dirty="0"/>
              <a:t>– </a:t>
            </a:r>
            <a:r>
              <a:rPr lang="ru-RU" dirty="0" err="1"/>
              <a:t>гъвар</a:t>
            </a:r>
            <a:r>
              <a:rPr lang="ru-RU" dirty="0"/>
              <a:t>, к</a:t>
            </a:r>
            <a:r>
              <a:rPr lang="en-US" dirty="0"/>
              <a:t>I</a:t>
            </a:r>
            <a:r>
              <a:rPr lang="ru-RU" dirty="0" err="1"/>
              <a:t>валин</a:t>
            </a:r>
            <a:r>
              <a:rPr lang="ru-RU" dirty="0"/>
              <a:t> </a:t>
            </a:r>
            <a:r>
              <a:rPr lang="ru-RU" dirty="0" err="1"/>
              <a:t>къавук</a:t>
            </a:r>
            <a:r>
              <a:rPr lang="ru-RU" dirty="0"/>
              <a:t> </a:t>
            </a:r>
            <a:r>
              <a:rPr lang="ru-RU" dirty="0" err="1"/>
              <a:t>кутадай</a:t>
            </a:r>
            <a:r>
              <a:rPr lang="ru-RU" dirty="0"/>
              <a:t> тар;</a:t>
            </a:r>
          </a:p>
          <a:p>
            <a:pPr>
              <a:buNone/>
            </a:pPr>
            <a:r>
              <a:rPr lang="ru-RU" dirty="0"/>
              <a:t>    </a:t>
            </a:r>
            <a:r>
              <a:rPr lang="ru-RU" sz="3500" b="1" dirty="0" err="1"/>
              <a:t>канаб</a:t>
            </a:r>
            <a:r>
              <a:rPr lang="ru-RU" dirty="0"/>
              <a:t> – </a:t>
            </a:r>
            <a:r>
              <a:rPr lang="ru-RU" dirty="0" err="1"/>
              <a:t>финерин</a:t>
            </a:r>
            <a:r>
              <a:rPr lang="ru-RU" dirty="0"/>
              <a:t> </a:t>
            </a:r>
            <a:r>
              <a:rPr lang="ru-RU" dirty="0" err="1"/>
              <a:t>къурарилай</a:t>
            </a:r>
            <a:r>
              <a:rPr lang="ru-RU" dirty="0"/>
              <a:t> </a:t>
            </a:r>
            <a:r>
              <a:rPr lang="ru-RU" dirty="0" err="1"/>
              <a:t>алудна</a:t>
            </a:r>
            <a:r>
              <a:rPr lang="ru-RU" dirty="0"/>
              <a:t> </a:t>
            </a:r>
            <a:r>
              <a:rPr lang="ru-RU" dirty="0" err="1"/>
              <a:t>авунвай</a:t>
            </a:r>
            <a:endParaRPr lang="ru-RU" dirty="0"/>
          </a:p>
          <a:p>
            <a:pPr>
              <a:buNone/>
            </a:pPr>
            <a:r>
              <a:rPr lang="ru-RU" dirty="0"/>
              <a:t>    </a:t>
            </a:r>
            <a:r>
              <a:rPr lang="ru-RU" dirty="0" err="1"/>
              <a:t>гъаларикай</a:t>
            </a:r>
            <a:r>
              <a:rPr lang="ru-RU" dirty="0"/>
              <a:t> </a:t>
            </a:r>
            <a:r>
              <a:rPr lang="ru-RU" dirty="0" err="1"/>
              <a:t>хранвай</a:t>
            </a:r>
            <a:r>
              <a:rPr lang="ru-RU" dirty="0"/>
              <a:t> </a:t>
            </a:r>
            <a:r>
              <a:rPr lang="ru-RU" dirty="0" err="1"/>
              <a:t>зат</a:t>
            </a:r>
            <a:r>
              <a:rPr lang="en-US" dirty="0"/>
              <a:t>I</a:t>
            </a:r>
            <a:r>
              <a:rPr lang="ru-RU" dirty="0"/>
              <a:t>; </a:t>
            </a:r>
          </a:p>
          <a:p>
            <a:pPr>
              <a:buNone/>
            </a:pPr>
            <a:r>
              <a:rPr lang="ru-RU" dirty="0"/>
              <a:t>    </a:t>
            </a:r>
            <a:r>
              <a:rPr lang="ru-RU" sz="3500" b="1" dirty="0" err="1"/>
              <a:t>кесек</a:t>
            </a:r>
            <a:r>
              <a:rPr lang="ru-RU" dirty="0"/>
              <a:t> – </a:t>
            </a:r>
            <a:r>
              <a:rPr lang="ru-RU" dirty="0" err="1"/>
              <a:t>къумбак</a:t>
            </a:r>
            <a:r>
              <a:rPr lang="ru-RU" dirty="0"/>
              <a:t>, </a:t>
            </a:r>
            <a:r>
              <a:rPr lang="ru-RU" dirty="0" err="1"/>
              <a:t>накьвадин</a:t>
            </a:r>
            <a:r>
              <a:rPr lang="ru-RU" dirty="0"/>
              <a:t>  к</a:t>
            </a:r>
            <a:r>
              <a:rPr lang="en-US" dirty="0"/>
              <a:t>I</a:t>
            </a:r>
            <a:r>
              <a:rPr lang="ru-RU" dirty="0"/>
              <a:t>ват</a:t>
            </a:r>
            <a:r>
              <a:rPr lang="en-US" dirty="0"/>
              <a:t>I</a:t>
            </a:r>
            <a:r>
              <a:rPr lang="ru-RU" dirty="0"/>
              <a:t>; </a:t>
            </a:r>
          </a:p>
          <a:p>
            <a:pPr>
              <a:buNone/>
            </a:pPr>
            <a:r>
              <a:rPr lang="ru-RU" sz="3500" b="1" dirty="0"/>
              <a:t>    </a:t>
            </a:r>
            <a:r>
              <a:rPr lang="ru-RU" sz="3500" b="1" dirty="0" err="1"/>
              <a:t>къудух</a:t>
            </a:r>
            <a:r>
              <a:rPr lang="ru-RU" sz="3500" b="1" dirty="0"/>
              <a:t> </a:t>
            </a:r>
            <a:r>
              <a:rPr lang="ru-RU" dirty="0"/>
              <a:t>– </a:t>
            </a:r>
            <a:r>
              <a:rPr lang="ru-RU" dirty="0" err="1"/>
              <a:t>ламран</a:t>
            </a:r>
            <a:r>
              <a:rPr lang="ru-RU" dirty="0"/>
              <a:t> </a:t>
            </a:r>
            <a:r>
              <a:rPr lang="ru-RU" dirty="0" err="1"/>
              <a:t>шараг</a:t>
            </a:r>
            <a:r>
              <a:rPr lang="ru-RU" dirty="0"/>
              <a:t>, </a:t>
            </a:r>
            <a:r>
              <a:rPr lang="ru-RU" dirty="0" err="1"/>
              <a:t>шук</a:t>
            </a:r>
            <a:r>
              <a:rPr lang="en-US" dirty="0"/>
              <a:t>I</a:t>
            </a:r>
            <a:r>
              <a:rPr lang="ru-RU" dirty="0" err="1"/>
              <a:t>ва</a:t>
            </a:r>
            <a:r>
              <a:rPr lang="ru-RU" dirty="0"/>
              <a:t>; </a:t>
            </a:r>
          </a:p>
          <a:p>
            <a:pPr>
              <a:buNone/>
            </a:pPr>
            <a:r>
              <a:rPr lang="ru-RU" dirty="0"/>
              <a:t>    </a:t>
            </a:r>
            <a:r>
              <a:rPr lang="ru-RU" sz="3500" b="1" dirty="0" err="1"/>
              <a:t>фекъир</a:t>
            </a:r>
            <a:r>
              <a:rPr lang="ru-RU" sz="3500" b="1" dirty="0"/>
              <a:t> </a:t>
            </a:r>
            <a:r>
              <a:rPr lang="ru-RU" dirty="0"/>
              <a:t>- </a:t>
            </a:r>
            <a:r>
              <a:rPr lang="ru-RU" dirty="0" err="1"/>
              <a:t>язух</a:t>
            </a:r>
            <a:r>
              <a:rPr lang="ru-RU" dirty="0"/>
              <a:t>, </a:t>
            </a:r>
            <a:r>
              <a:rPr lang="ru-RU" dirty="0" err="1"/>
              <a:t>бейниван</a:t>
            </a:r>
            <a:r>
              <a:rPr lang="ru-RU" dirty="0"/>
              <a:t>, </a:t>
            </a:r>
            <a:r>
              <a:rPr lang="ru-RU" dirty="0" err="1"/>
              <a:t>бахтсуз</a:t>
            </a:r>
            <a:r>
              <a:rPr lang="ru-RU" dirty="0"/>
              <a:t> </a:t>
            </a:r>
            <a:r>
              <a:rPr lang="ru-RU" dirty="0" err="1"/>
              <a:t>кас</a:t>
            </a:r>
            <a:r>
              <a:rPr lang="ru-RU" dirty="0"/>
              <a:t>; </a:t>
            </a:r>
          </a:p>
          <a:p>
            <a:pPr>
              <a:buNone/>
            </a:pPr>
            <a:r>
              <a:rPr lang="ru-RU" sz="3500" b="1" dirty="0"/>
              <a:t>    </a:t>
            </a:r>
            <a:r>
              <a:rPr lang="ru-RU" sz="3500" b="1" dirty="0" err="1"/>
              <a:t>дили</a:t>
            </a:r>
            <a:r>
              <a:rPr lang="ru-RU" sz="3500" b="1" dirty="0"/>
              <a:t>-дивана </a:t>
            </a:r>
            <a:r>
              <a:rPr lang="ru-RU" dirty="0"/>
              <a:t>–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дерди-балани</a:t>
            </a:r>
            <a:r>
              <a:rPr lang="ru-RU" dirty="0"/>
              <a:t> </a:t>
            </a:r>
            <a:r>
              <a:rPr lang="ru-RU" dirty="0" err="1"/>
              <a:t>авачир</a:t>
            </a:r>
            <a:r>
              <a:rPr lang="ru-RU" dirty="0"/>
              <a:t> </a:t>
            </a:r>
            <a:r>
              <a:rPr lang="ru-RU" dirty="0" err="1"/>
              <a:t>гьак</a:t>
            </a:r>
            <a:r>
              <a:rPr lang="en-US" dirty="0"/>
              <a:t>I</a:t>
            </a:r>
            <a:r>
              <a:rPr lang="ru-RU" dirty="0"/>
              <a:t> </a:t>
            </a:r>
            <a:r>
              <a:rPr lang="ru-RU" dirty="0" err="1"/>
              <a:t>атканвай</a:t>
            </a:r>
            <a:r>
              <a:rPr lang="ru-RU" dirty="0"/>
              <a:t> </a:t>
            </a:r>
            <a:r>
              <a:rPr lang="ru-RU" dirty="0" err="1"/>
              <a:t>кас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IMG_20181111_2025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4107795" cy="5040560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431322" y="620688"/>
            <a:ext cx="4712677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08146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234\Desktop\IMG-20181126-WA0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36904" cy="57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896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дминистратор\Desktop\IMG_20181111_202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280920" cy="5697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5446"/>
            <a:ext cx="8424935" cy="6514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98574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2"/>
            <a:ext cx="8892033" cy="638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518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8208912" cy="5894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14602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52" y="151284"/>
            <a:ext cx="8459985" cy="651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677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0"/>
            <a:ext cx="8229600" cy="65973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err="1">
                <a:solidFill>
                  <a:srgbClr val="002060"/>
                </a:solidFill>
                <a:latin typeface="a_Presentum" pitchFamily="82" charset="-52"/>
              </a:rPr>
              <a:t>Тарсунин</a:t>
            </a:r>
            <a:r>
              <a:rPr lang="ru-RU" sz="4000" b="1" dirty="0">
                <a:solidFill>
                  <a:srgbClr val="002060"/>
                </a:solidFill>
                <a:latin typeface="a_Presentum" pitchFamily="82" charset="-52"/>
              </a:rPr>
              <a:t> </a:t>
            </a:r>
            <a:r>
              <a:rPr lang="ru-RU" sz="4000" b="1" dirty="0" err="1">
                <a:solidFill>
                  <a:srgbClr val="002060"/>
                </a:solidFill>
                <a:latin typeface="a_Presentum" pitchFamily="82" charset="-52"/>
              </a:rPr>
              <a:t>мурад</a:t>
            </a:r>
            <a:r>
              <a:rPr lang="ru-RU" sz="4000" b="1" dirty="0">
                <a:solidFill>
                  <a:srgbClr val="002060"/>
                </a:solidFill>
                <a:latin typeface="a_Presentum" pitchFamily="82" charset="-52"/>
              </a:rPr>
              <a:t>: </a:t>
            </a:r>
          </a:p>
          <a:p>
            <a:pPr marL="0" indent="0">
              <a:buNone/>
            </a:pPr>
            <a:r>
              <a:rPr lang="ru-RU" sz="4000" b="1" i="1" dirty="0" err="1">
                <a:solidFill>
                  <a:schemeClr val="tx2"/>
                </a:solidFill>
              </a:rPr>
              <a:t>шиир</a:t>
            </a:r>
            <a:r>
              <a:rPr lang="ru-RU" sz="4000" b="1" i="1" dirty="0">
                <a:solidFill>
                  <a:schemeClr val="tx2"/>
                </a:solidFill>
              </a:rPr>
              <a:t> эсер </a:t>
            </a:r>
            <a:r>
              <a:rPr lang="ru-RU" sz="4000" b="1" i="1" dirty="0" err="1">
                <a:solidFill>
                  <a:schemeClr val="tx2"/>
                </a:solidFill>
              </a:rPr>
              <a:t>ийидайвал</a:t>
            </a:r>
            <a:r>
              <a:rPr lang="ru-RU" sz="4000" b="1" i="1" dirty="0">
                <a:solidFill>
                  <a:schemeClr val="tx2"/>
                </a:solidFill>
              </a:rPr>
              <a:t> к</a:t>
            </a:r>
            <a:r>
              <a:rPr lang="en-US" sz="4000" b="1" i="1" dirty="0">
                <a:solidFill>
                  <a:schemeClr val="tx2"/>
                </a:solidFill>
              </a:rPr>
              <a:t>I</a:t>
            </a:r>
            <a:r>
              <a:rPr lang="ru-RU" sz="4000" b="1" i="1" dirty="0" err="1">
                <a:solidFill>
                  <a:schemeClr val="tx2"/>
                </a:solidFill>
              </a:rPr>
              <a:t>елиз</a:t>
            </a:r>
            <a:r>
              <a:rPr lang="ru-RU" sz="4000" b="1" i="1" dirty="0">
                <a:solidFill>
                  <a:schemeClr val="tx2"/>
                </a:solidFill>
              </a:rPr>
              <a:t> </a:t>
            </a:r>
            <a:r>
              <a:rPr lang="ru-RU" sz="4000" b="1" i="1" dirty="0" err="1">
                <a:solidFill>
                  <a:schemeClr val="tx2"/>
                </a:solidFill>
              </a:rPr>
              <a:t>чирун</a:t>
            </a:r>
            <a:r>
              <a:rPr lang="ru-RU" sz="4000" b="1" i="1" dirty="0">
                <a:solidFill>
                  <a:schemeClr val="tx2"/>
                </a:solidFill>
              </a:rPr>
              <a:t>, </a:t>
            </a:r>
            <a:r>
              <a:rPr lang="ru-RU" sz="4000" b="1" i="1" dirty="0" err="1">
                <a:solidFill>
                  <a:schemeClr val="tx2"/>
                </a:solidFill>
              </a:rPr>
              <a:t>адан</a:t>
            </a:r>
            <a:r>
              <a:rPr lang="ru-RU" sz="4000" b="1" i="1" dirty="0">
                <a:solidFill>
                  <a:schemeClr val="tx2"/>
                </a:solidFill>
              </a:rPr>
              <a:t> </a:t>
            </a:r>
            <a:r>
              <a:rPr lang="ru-RU" sz="4000" b="1" i="1" dirty="0" err="1">
                <a:solidFill>
                  <a:schemeClr val="tx2"/>
                </a:solidFill>
              </a:rPr>
              <a:t>кьилин</a:t>
            </a:r>
            <a:r>
              <a:rPr lang="ru-RU" sz="4000" b="1" i="1" dirty="0">
                <a:solidFill>
                  <a:schemeClr val="tx2"/>
                </a:solidFill>
              </a:rPr>
              <a:t> </a:t>
            </a:r>
            <a:r>
              <a:rPr lang="ru-RU" sz="4000" b="1" i="1" dirty="0" err="1">
                <a:solidFill>
                  <a:schemeClr val="tx2"/>
                </a:solidFill>
              </a:rPr>
              <a:t>фикирдин</a:t>
            </a:r>
            <a:r>
              <a:rPr lang="ru-RU" sz="4000" b="1" i="1" dirty="0">
                <a:solidFill>
                  <a:schemeClr val="tx2"/>
                </a:solidFill>
              </a:rPr>
              <a:t> </a:t>
            </a:r>
            <a:r>
              <a:rPr lang="ru-RU" sz="4000" b="1" i="1" dirty="0" err="1">
                <a:solidFill>
                  <a:schemeClr val="tx2"/>
                </a:solidFill>
              </a:rPr>
              <a:t>гъавурда</a:t>
            </a:r>
            <a:r>
              <a:rPr lang="ru-RU" sz="4000" b="1" i="1" dirty="0">
                <a:solidFill>
                  <a:schemeClr val="tx2"/>
                </a:solidFill>
              </a:rPr>
              <a:t> тун, </a:t>
            </a:r>
            <a:r>
              <a:rPr lang="ru-RU" sz="4000" b="1" i="1" dirty="0" err="1">
                <a:solidFill>
                  <a:schemeClr val="tx2"/>
                </a:solidFill>
              </a:rPr>
              <a:t>хайи</a:t>
            </a:r>
            <a:r>
              <a:rPr lang="ru-RU" sz="4000" b="1" i="1" dirty="0">
                <a:solidFill>
                  <a:schemeClr val="tx2"/>
                </a:solidFill>
              </a:rPr>
              <a:t> литература к</a:t>
            </a:r>
            <a:r>
              <a:rPr lang="en-US" sz="4000" b="1" i="1" dirty="0">
                <a:solidFill>
                  <a:schemeClr val="tx2"/>
                </a:solidFill>
              </a:rPr>
              <a:t>I</a:t>
            </a:r>
            <a:r>
              <a:rPr lang="ru-RU" sz="4000" b="1" i="1" dirty="0" err="1">
                <a:solidFill>
                  <a:schemeClr val="tx2"/>
                </a:solidFill>
              </a:rPr>
              <a:t>анарун</a:t>
            </a:r>
            <a:r>
              <a:rPr lang="ru-RU" sz="4400" dirty="0"/>
              <a:t>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24936" cy="5839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9014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47165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fs.znanio.ru/8c0997/2d/bf/2e0755e124706a9b708fddec83a4b1575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34" y="-154744"/>
            <a:ext cx="9173834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55371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8676009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14808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4701"/>
            <a:ext cx="7704856" cy="657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55700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дминистратор\Desktop\IMG_20181111_2032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670800" cy="505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истратор\Desktop\IMG_20181111_203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7005"/>
            <a:ext cx="6192688" cy="62260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8128000" cy="544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Администратор\Desktop\IMG_20181111_2033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950" y="381000"/>
            <a:ext cx="74041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дминистратор\Desktop\IMG_20181111_203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7776864" cy="60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fs.znanio.ru/8c0997/9d/6d/34fbf593fe2977a2b9cca1228966eb500c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0"/>
            <a:ext cx="7776864" cy="6741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86253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6768752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08" y="260648"/>
            <a:ext cx="8352929" cy="616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8414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1234\Desktop\IMG-20181202-WA00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338" y="0"/>
            <a:ext cx="68407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9750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234\Desktop\IMG-20181202-WA002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47" y="260648"/>
            <a:ext cx="8617225" cy="6120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4892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234\Desktop\IMG-20181202-WA0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136904" cy="659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768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234\Desktop\IMG-20181202-WA001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68952" cy="58326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6802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IMG_20181111_2029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9" y="0"/>
            <a:ext cx="65527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5" y="404664"/>
            <a:ext cx="504056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Рефлексия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1988840"/>
            <a:ext cx="7101408" cy="367240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/>
              <a:t>     </a:t>
            </a:r>
            <a:r>
              <a:rPr lang="ru-RU" sz="4400" b="1" dirty="0" err="1"/>
              <a:t>Ша</a:t>
            </a:r>
            <a:r>
              <a:rPr lang="ru-RU" sz="4400" b="1" dirty="0"/>
              <a:t> </a:t>
            </a:r>
            <a:r>
              <a:rPr lang="ru-RU" sz="4400" b="1" dirty="0" err="1"/>
              <a:t>чна</a:t>
            </a:r>
            <a:r>
              <a:rPr lang="ru-RU" sz="4400" b="1" dirty="0"/>
              <a:t> и ц</a:t>
            </a:r>
            <a:r>
              <a:rPr lang="en-US" sz="4400" b="1" dirty="0"/>
              <a:t>I</a:t>
            </a:r>
            <a:r>
              <a:rPr lang="ru-RU" sz="4400" b="1" dirty="0" err="1"/>
              <a:t>арар</a:t>
            </a:r>
            <a:r>
              <a:rPr lang="ru-RU" sz="4400" b="1" dirty="0"/>
              <a:t> </a:t>
            </a:r>
            <a:r>
              <a:rPr lang="ru-RU" sz="4400" b="1" dirty="0" err="1"/>
              <a:t>давамарин</a:t>
            </a:r>
            <a:r>
              <a:rPr lang="ru-RU" sz="4400" b="1" dirty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ЗАЗ  КЪЕ ТАРСУНА   ЧИР ХЬАНА……</a:t>
            </a:r>
          </a:p>
          <a:p>
            <a:pPr marL="0" indent="0">
              <a:buNone/>
            </a:pPr>
            <a:r>
              <a:rPr lang="ru-RU" dirty="0"/>
              <a:t>КЪЕ ТАРСУНА ЗИ РИК</a:t>
            </a:r>
            <a:r>
              <a:rPr lang="en-US" dirty="0"/>
              <a:t>l</a:t>
            </a:r>
            <a:r>
              <a:rPr lang="ru-RU" dirty="0"/>
              <a:t>ЕЛ  ХТАНА……</a:t>
            </a:r>
          </a:p>
          <a:p>
            <a:pPr marL="0" indent="0">
              <a:buNone/>
            </a:pPr>
            <a:r>
              <a:rPr lang="ru-RU" dirty="0"/>
              <a:t>ЗУН КЪЕ ТАРСУНА ГЪАВУРДА АКЬУНА……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692696"/>
            <a:ext cx="8229600" cy="45259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400" b="1" dirty="0"/>
              <a:t>  </a:t>
            </a:r>
            <a:r>
              <a:rPr lang="ru-RU" sz="4000" b="1" dirty="0"/>
              <a:t>К</a:t>
            </a:r>
            <a:r>
              <a:rPr lang="en-US" sz="4000" b="1" dirty="0"/>
              <a:t>l</a:t>
            </a:r>
            <a:r>
              <a:rPr lang="ru-RU" sz="4000" b="1" dirty="0"/>
              <a:t>ВАЛИН К</a:t>
            </a:r>
            <a:r>
              <a:rPr lang="en-US" sz="4000" b="1" dirty="0"/>
              <a:t>l</a:t>
            </a:r>
            <a:r>
              <a:rPr lang="ru-RU" sz="4000" b="1" dirty="0"/>
              <a:t>ВАЛАХ</a:t>
            </a:r>
            <a:endParaRPr lang="ru-RU" sz="2800" b="1" dirty="0"/>
          </a:p>
          <a:p>
            <a:r>
              <a:rPr lang="ru-RU" dirty="0"/>
              <a:t>С. СУЛЕЙМАНАН </a:t>
            </a:r>
          </a:p>
          <a:p>
            <a:r>
              <a:rPr lang="ru-RU" dirty="0"/>
              <a:t>«ГЬАРДА ВИЧИКАЙ ХАН ИЙИДА»</a:t>
            </a:r>
          </a:p>
          <a:p>
            <a:r>
              <a:rPr lang="ru-RU" dirty="0"/>
              <a:t> ШИИР ХУРАЛАЙ ЧИРУН.</a:t>
            </a:r>
          </a:p>
        </p:txBody>
      </p:sp>
    </p:spTree>
    <p:extLst>
      <p:ext uri="{BB962C8B-B14F-4D97-AF65-F5344CB8AC3E}">
        <p14:creationId xmlns:p14="http://schemas.microsoft.com/office/powerpoint/2010/main" val="3156587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Администратор\Desktop\20181120_0726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280920" cy="6408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068960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23523" y="332654"/>
            <a:ext cx="8424940" cy="63619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999\Desktop\solovey-fr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7920879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5842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352928" cy="5904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0891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26203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228184" y="1340768"/>
            <a:ext cx="2674640" cy="4536504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dirty="0"/>
              <a:t>1.Ст</a:t>
            </a:r>
            <a:r>
              <a:rPr lang="en-US" sz="2400" dirty="0"/>
              <a:t>I</a:t>
            </a:r>
            <a:r>
              <a:rPr lang="ru-RU" sz="2400" dirty="0"/>
              <a:t>ал </a:t>
            </a:r>
            <a:r>
              <a:rPr lang="ru-RU" sz="2400" dirty="0" err="1"/>
              <a:t>Сулейманан</a:t>
            </a:r>
            <a:r>
              <a:rPr lang="ru-RU" sz="2400" dirty="0"/>
              <a:t> дуст </a:t>
            </a:r>
            <a:r>
              <a:rPr lang="ru-RU" sz="2400" dirty="0" err="1"/>
              <a:t>ва</a:t>
            </a:r>
            <a:r>
              <a:rPr lang="ru-RU" sz="2400" dirty="0"/>
              <a:t> </a:t>
            </a:r>
            <a:r>
              <a:rPr lang="ru-RU" sz="2400" dirty="0" err="1"/>
              <a:t>таржумачи</a:t>
            </a:r>
            <a:r>
              <a:rPr lang="ru-RU" sz="2400" dirty="0"/>
              <a:t>  </a:t>
            </a:r>
            <a:r>
              <a:rPr lang="ru-RU" sz="2400" dirty="0" err="1"/>
              <a:t>вуж</a:t>
            </a:r>
            <a:r>
              <a:rPr lang="ru-RU" sz="2400" dirty="0"/>
              <a:t> тир? 2.Сулейманан </a:t>
            </a:r>
            <a:r>
              <a:rPr lang="ru-RU" sz="2400" dirty="0" err="1"/>
              <a:t>яратмишунрин</a:t>
            </a:r>
            <a:r>
              <a:rPr lang="ru-RU" sz="2400" dirty="0"/>
              <a:t> т</a:t>
            </a:r>
            <a:r>
              <a:rPr lang="en-US" sz="2400" dirty="0"/>
              <a:t>I</a:t>
            </a:r>
            <a:r>
              <a:rPr lang="ru-RU" sz="2400" dirty="0"/>
              <a:t>вар – </a:t>
            </a:r>
            <a:r>
              <a:rPr lang="ru-RU" sz="2400" dirty="0" err="1"/>
              <a:t>ван</a:t>
            </a:r>
            <a:r>
              <a:rPr lang="ru-RU" sz="2400" dirty="0"/>
              <a:t> </a:t>
            </a:r>
            <a:r>
              <a:rPr lang="ru-RU" sz="2400" dirty="0" err="1"/>
              <a:t>авай</a:t>
            </a:r>
            <a:r>
              <a:rPr lang="ru-RU" sz="2400" dirty="0"/>
              <a:t>  </a:t>
            </a:r>
            <a:r>
              <a:rPr lang="ru-RU" sz="2400" dirty="0" err="1"/>
              <a:t>гьи</a:t>
            </a:r>
            <a:r>
              <a:rPr lang="ru-RU" sz="2400" dirty="0"/>
              <a:t> </a:t>
            </a:r>
            <a:r>
              <a:rPr lang="ru-RU" sz="2400" dirty="0" err="1"/>
              <a:t>ксари</a:t>
            </a:r>
            <a:r>
              <a:rPr lang="ru-RU" sz="2400" dirty="0"/>
              <a:t> </a:t>
            </a:r>
            <a:r>
              <a:rPr lang="ru-RU" sz="2400" dirty="0" err="1"/>
              <a:t>къимет</a:t>
            </a:r>
            <a:r>
              <a:rPr lang="ru-RU" sz="2400" dirty="0"/>
              <a:t> </a:t>
            </a:r>
            <a:r>
              <a:rPr lang="ru-RU" sz="2400" dirty="0" err="1"/>
              <a:t>гана</a:t>
            </a:r>
            <a:r>
              <a:rPr lang="ru-RU" sz="2400" dirty="0"/>
              <a:t>?</a:t>
            </a:r>
            <a:endParaRPr lang="ru-RU" sz="40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0" y="1268413"/>
            <a:ext cx="2592388" cy="4681537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sz="2400" dirty="0"/>
              <a:t>1. </a:t>
            </a:r>
            <a:r>
              <a:rPr lang="ru-RU" sz="2400" dirty="0" err="1"/>
              <a:t>Ст</a:t>
            </a:r>
            <a:r>
              <a:rPr lang="en-US" sz="2400" dirty="0"/>
              <a:t>I</a:t>
            </a:r>
            <a:r>
              <a:rPr lang="ru-RU" sz="2400" dirty="0"/>
              <a:t>ал </a:t>
            </a:r>
            <a:r>
              <a:rPr lang="ru-RU" sz="2400" dirty="0" err="1"/>
              <a:t>Сулейманан</a:t>
            </a:r>
            <a:r>
              <a:rPr lang="ru-RU" sz="2400" dirty="0"/>
              <a:t> </a:t>
            </a:r>
            <a:r>
              <a:rPr lang="ru-RU" sz="2400" dirty="0" err="1"/>
              <a:t>яратмишунрин</a:t>
            </a:r>
            <a:r>
              <a:rPr lang="ru-RU" sz="2400" dirty="0"/>
              <a:t> </a:t>
            </a:r>
            <a:r>
              <a:rPr lang="ru-RU" sz="2400" dirty="0" err="1"/>
              <a:t>рехъ</a:t>
            </a:r>
            <a:r>
              <a:rPr lang="ru-RU" sz="2400" dirty="0"/>
              <a:t> </a:t>
            </a:r>
            <a:r>
              <a:rPr lang="ru-RU" sz="2400" dirty="0" err="1"/>
              <a:t>гьихьтин</a:t>
            </a:r>
            <a:r>
              <a:rPr lang="ru-RU" sz="2400" dirty="0"/>
              <a:t> </a:t>
            </a:r>
            <a:r>
              <a:rPr lang="ru-RU" sz="2400" dirty="0" err="1"/>
              <a:t>вахтариз</a:t>
            </a:r>
            <a:r>
              <a:rPr lang="ru-RU" sz="2400" dirty="0"/>
              <a:t> пай </a:t>
            </a:r>
            <a:r>
              <a:rPr lang="ru-RU" sz="2400" dirty="0" err="1"/>
              <a:t>жезва</a:t>
            </a:r>
            <a:r>
              <a:rPr lang="ru-RU" sz="2400" dirty="0"/>
              <a:t>? </a:t>
            </a:r>
          </a:p>
          <a:p>
            <a:endParaRPr lang="ru-RU" sz="2400" dirty="0"/>
          </a:p>
          <a:p>
            <a:r>
              <a:rPr lang="ru-RU" sz="2400" dirty="0"/>
              <a:t>2. </a:t>
            </a:r>
            <a:r>
              <a:rPr lang="ru-RU" sz="2400" dirty="0" err="1"/>
              <a:t>Ст</a:t>
            </a:r>
            <a:r>
              <a:rPr lang="en-US" sz="2400" dirty="0"/>
              <a:t>I</a:t>
            </a:r>
            <a:r>
              <a:rPr lang="ru-RU" sz="2400" dirty="0"/>
              <a:t>ал Сулеймана </a:t>
            </a:r>
            <a:r>
              <a:rPr lang="ru-RU" sz="2400" dirty="0" err="1"/>
              <a:t>теснифай</a:t>
            </a:r>
            <a:r>
              <a:rPr lang="en-US" sz="2400" dirty="0"/>
              <a:t> </a:t>
            </a:r>
            <a:r>
              <a:rPr lang="ru-RU" sz="2400" dirty="0"/>
              <a:t>ч</a:t>
            </a:r>
            <a:r>
              <a:rPr lang="en-US" sz="2400" dirty="0"/>
              <a:t>I</a:t>
            </a:r>
            <a:r>
              <a:rPr lang="ru-RU" sz="2400" dirty="0" err="1"/>
              <a:t>ехи</a:t>
            </a:r>
            <a:r>
              <a:rPr lang="ru-RU" sz="2400" dirty="0"/>
              <a:t> </a:t>
            </a:r>
            <a:r>
              <a:rPr lang="ru-RU" sz="2400" dirty="0" err="1"/>
              <a:t>эсеррин</a:t>
            </a:r>
            <a:r>
              <a:rPr lang="ru-RU" sz="2400" dirty="0"/>
              <a:t> т</a:t>
            </a:r>
            <a:r>
              <a:rPr lang="en-US" sz="2400" dirty="0"/>
              <a:t>I</a:t>
            </a:r>
            <a:r>
              <a:rPr lang="ru-RU" sz="2400" dirty="0" err="1"/>
              <a:t>варар</a:t>
            </a:r>
            <a:r>
              <a:rPr lang="ru-RU" sz="2400" dirty="0"/>
              <a:t> </a:t>
            </a:r>
            <a:r>
              <a:rPr lang="ru-RU" sz="2400" dirty="0" err="1"/>
              <a:t>лагь</a:t>
            </a:r>
            <a:r>
              <a:rPr lang="ru-RU" sz="2400" dirty="0"/>
              <a:t>.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half" idx="4294967295"/>
          </p:nvPr>
        </p:nvSpPr>
        <p:spPr>
          <a:xfrm>
            <a:off x="0" y="1341438"/>
            <a:ext cx="3024188" cy="4608512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sz="2400" dirty="0"/>
              <a:t>1.Ст</a:t>
            </a:r>
            <a:r>
              <a:rPr lang="en-US" sz="2400" dirty="0"/>
              <a:t>I</a:t>
            </a:r>
            <a:r>
              <a:rPr lang="ru-RU" sz="2400" dirty="0"/>
              <a:t>ал Сулеймана </a:t>
            </a:r>
            <a:r>
              <a:rPr lang="ru-RU" sz="2400" dirty="0" err="1"/>
              <a:t>вичин</a:t>
            </a:r>
            <a:r>
              <a:rPr lang="ru-RU" sz="2400" dirty="0"/>
              <a:t> </a:t>
            </a:r>
            <a:r>
              <a:rPr lang="ru-RU" sz="2400" dirty="0" err="1"/>
              <a:t>хва</a:t>
            </a:r>
            <a:r>
              <a:rPr lang="ru-RU" sz="2400" dirty="0"/>
              <a:t> </a:t>
            </a:r>
            <a:r>
              <a:rPr lang="ru-RU" sz="2400" dirty="0" err="1"/>
              <a:t>шаир</a:t>
            </a:r>
            <a:r>
              <a:rPr lang="ru-RU" sz="2400" dirty="0"/>
              <a:t> </a:t>
            </a:r>
            <a:r>
              <a:rPr lang="ru-RU" sz="2400" dirty="0" err="1"/>
              <a:t>Мусаибахъ</a:t>
            </a:r>
            <a:r>
              <a:rPr lang="ru-RU" sz="2400" dirty="0"/>
              <a:t> </a:t>
            </a:r>
            <a:r>
              <a:rPr lang="ru-RU" sz="2400" dirty="0" err="1"/>
              <a:t>галаз</a:t>
            </a:r>
            <a:r>
              <a:rPr lang="ru-RU" sz="2400" dirty="0"/>
              <a:t> </a:t>
            </a:r>
            <a:r>
              <a:rPr lang="ru-RU" sz="2400" dirty="0" err="1"/>
              <a:t>санал</a:t>
            </a:r>
            <a:r>
              <a:rPr lang="ru-RU" sz="2400" dirty="0"/>
              <a:t> </a:t>
            </a:r>
            <a:r>
              <a:rPr lang="ru-RU" sz="2400" dirty="0" err="1"/>
              <a:t>яратмишай</a:t>
            </a:r>
            <a:r>
              <a:rPr lang="ru-RU" sz="2400" dirty="0"/>
              <a:t> та маша </a:t>
            </a:r>
            <a:r>
              <a:rPr lang="ru-RU" sz="2400" dirty="0" err="1"/>
              <a:t>гьим</a:t>
            </a:r>
            <a:r>
              <a:rPr lang="ru-RU" sz="2400" dirty="0"/>
              <a:t> я? </a:t>
            </a:r>
          </a:p>
          <a:p>
            <a:r>
              <a:rPr lang="ru-RU" sz="2400" dirty="0"/>
              <a:t>2. </a:t>
            </a:r>
            <a:r>
              <a:rPr lang="ru-RU" sz="2400" dirty="0" err="1"/>
              <a:t>Шаирдиз</a:t>
            </a:r>
            <a:r>
              <a:rPr lang="ru-RU" sz="2400" dirty="0"/>
              <a:t> </a:t>
            </a:r>
            <a:r>
              <a:rPr lang="ru-RU" sz="2400" dirty="0" err="1"/>
              <a:t>гьи</a:t>
            </a:r>
            <a:r>
              <a:rPr lang="ru-RU" sz="2400" dirty="0"/>
              <a:t> </a:t>
            </a:r>
            <a:r>
              <a:rPr lang="ru-RU" sz="2400" dirty="0" err="1"/>
              <a:t>йисуз</a:t>
            </a:r>
            <a:r>
              <a:rPr lang="ru-RU" sz="2400" dirty="0"/>
              <a:t> </a:t>
            </a:r>
            <a:r>
              <a:rPr lang="ru-RU" sz="2400" dirty="0" err="1"/>
              <a:t>Дагъустандин</a:t>
            </a:r>
            <a:r>
              <a:rPr lang="ru-RU" sz="2400" dirty="0"/>
              <a:t> </a:t>
            </a:r>
            <a:r>
              <a:rPr lang="ru-RU" sz="2400" dirty="0" err="1"/>
              <a:t>халкьдин</a:t>
            </a:r>
            <a:r>
              <a:rPr lang="ru-RU" sz="2400" dirty="0"/>
              <a:t> </a:t>
            </a:r>
            <a:r>
              <a:rPr lang="ru-RU" sz="2400" dirty="0" err="1"/>
              <a:t>шаирвилин</a:t>
            </a:r>
            <a:r>
              <a:rPr lang="ru-RU" sz="2400" dirty="0"/>
              <a:t> т</a:t>
            </a:r>
            <a:r>
              <a:rPr lang="en-US" sz="2400" dirty="0"/>
              <a:t>I</a:t>
            </a:r>
            <a:r>
              <a:rPr lang="ru-RU" sz="2400" dirty="0"/>
              <a:t>вар </a:t>
            </a:r>
            <a:r>
              <a:rPr lang="ru-RU" sz="2400" dirty="0" err="1"/>
              <a:t>гана</a:t>
            </a:r>
            <a:r>
              <a:rPr lang="ru-RU" sz="2400" dirty="0"/>
              <a:t> </a:t>
            </a:r>
            <a:r>
              <a:rPr lang="ru-RU" sz="2400" dirty="0" err="1"/>
              <a:t>ва</a:t>
            </a:r>
            <a:r>
              <a:rPr lang="ru-RU" sz="2400" dirty="0"/>
              <a:t> </a:t>
            </a:r>
            <a:r>
              <a:rPr lang="ru-RU" sz="2400" dirty="0" err="1"/>
              <a:t>адан</a:t>
            </a:r>
            <a:r>
              <a:rPr lang="ru-RU" sz="2400" dirty="0"/>
              <a:t> </a:t>
            </a:r>
            <a:r>
              <a:rPr lang="ru-RU" sz="2400" dirty="0" err="1"/>
              <a:t>шииррин</a:t>
            </a:r>
            <a:r>
              <a:rPr lang="ru-RU" sz="2400" dirty="0"/>
              <a:t> сад </a:t>
            </a:r>
            <a:r>
              <a:rPr lang="ru-RU" sz="2400" dirty="0" err="1"/>
              <a:t>лагьай</a:t>
            </a:r>
            <a:r>
              <a:rPr lang="en-US" sz="2400" dirty="0"/>
              <a:t> </a:t>
            </a:r>
            <a:r>
              <a:rPr lang="ru-RU" sz="2400" dirty="0"/>
              <a:t>к</a:t>
            </a:r>
            <a:r>
              <a:rPr lang="en-US" sz="2400" dirty="0"/>
              <a:t>I</a:t>
            </a:r>
            <a:r>
              <a:rPr lang="ru-RU" sz="2400" dirty="0"/>
              <a:t>ват</a:t>
            </a:r>
            <a:r>
              <a:rPr lang="en-US" sz="2400" dirty="0"/>
              <a:t>I</a:t>
            </a:r>
            <a:r>
              <a:rPr lang="ru-RU" sz="2400" dirty="0"/>
              <a:t>ал </a:t>
            </a:r>
            <a:r>
              <a:rPr lang="ru-RU" sz="2400" dirty="0" err="1"/>
              <a:t>акъатна</a:t>
            </a:r>
            <a:r>
              <a:rPr lang="ru-RU" sz="2400" dirty="0"/>
              <a:t>?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043608" y="260648"/>
            <a:ext cx="72008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Жергейрин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арада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акъажунар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</TotalTime>
  <Words>439</Words>
  <Application>Microsoft Office PowerPoint</Application>
  <PresentationFormat>Экран (4:3)</PresentationFormat>
  <Paragraphs>61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Воздушный поток</vt:lpstr>
      <vt:lpstr>Муаллим   Бабаева Р.А..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1.СтIал Сулейманан дуст ва таржумачи  вуж тир? 2.Сулейманан яратмишунрин тIвар – ван авай  гьи ксари къимет гана?</vt:lpstr>
      <vt:lpstr>Презентация PowerPoint</vt:lpstr>
      <vt:lpstr>Гьарда  вичикай  хан  ийида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ЭМИЛЬ</cp:lastModifiedBy>
  <cp:revision>44</cp:revision>
  <dcterms:created xsi:type="dcterms:W3CDTF">2018-11-20T11:49:57Z</dcterms:created>
  <dcterms:modified xsi:type="dcterms:W3CDTF">2024-01-29T16:29:16Z</dcterms:modified>
</cp:coreProperties>
</file>