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8" r:id="rId4"/>
    <p:sldId id="259" r:id="rId5"/>
  </p:sldIdLst>
  <p:sldSz type="screen4x3" cy="6858000" cx="9144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tableStyles" Target="tableStyle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4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4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Title Slide">
    <p:spTree>
      <p:nvGrpSpPr>
        <p:cNvPr id="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zh-CN" lang="en-US" smtClean="0"/>
              <a:t>Click to edit Master subtitle style</a:t>
            </a:r>
            <a:endParaRPr dirty="0" lang="en-US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0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9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59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9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59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14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/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19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0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25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26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28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2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8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36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63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3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603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r>
              <a:rPr altLang="zh-CN" lang="en-US" smtClean="0"/>
              <a:t>Click icon to add picture</a:t>
            </a:r>
            <a:endParaRPr dirty="0" lang="en-US"/>
          </a:p>
        </p:txBody>
      </p:sp>
      <p:sp>
        <p:nvSpPr>
          <p:cNvPr id="104860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Click to edit Master text styles</a:t>
            </a:r>
          </a:p>
        </p:txBody>
      </p:sp>
      <p:sp>
        <p:nvSpPr>
          <p:cNvPr id="104860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altLang="zh-CN" lang="en-US" smtClean="0"/>
              <a:t>Click to edit Master title style</a:t>
            </a:r>
            <a:endParaRPr dirty="0"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altLang="zh-CN" lang="en-US" smtClean="0"/>
              <a:t>Click to edit Master text styles</a:t>
            </a:r>
          </a:p>
          <a:p>
            <a:pPr lvl="1"/>
            <a:r>
              <a:rPr altLang="zh-CN" lang="en-US" smtClean="0"/>
              <a:t>Second level</a:t>
            </a:r>
          </a:p>
          <a:p>
            <a:pPr lvl="2"/>
            <a:r>
              <a:rPr altLang="zh-CN" lang="en-US" smtClean="0"/>
              <a:t>Third level</a:t>
            </a:r>
          </a:p>
          <a:p>
            <a:pPr lvl="3"/>
            <a:r>
              <a:rPr altLang="zh-CN" lang="en-US" smtClean="0"/>
              <a:t>Fourth level</a:t>
            </a:r>
          </a:p>
          <a:p>
            <a:pPr lvl="4"/>
            <a:r>
              <a:rPr altLang="zh-CN" lang="en-US" smtClean="0"/>
              <a:t>Fifth level</a:t>
            </a:r>
            <a:endParaRPr dirty="0"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1078-46ED-40F9-8930-935BAD7C2B02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 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DC-5BFA-4FBD-BEE2-16096B7F4166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171431" y="0"/>
            <a:ext cx="4801138" cy="6858000"/>
          </a:xfrm>
          <a:prstGeom prst="rect"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123020" y="0"/>
            <a:ext cx="4897960" cy="6858000"/>
          </a:xfrm>
          <a:prstGeom prst="rect"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103527" y="0"/>
            <a:ext cx="4936945" cy="6858000"/>
          </a:xfrm>
          <a:prstGeom prst="rect"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-935269987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-935269987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Office135616331</Application>
  <ScaleCrop>0</ScaleCrop>
  <LinksUpToDate>0</LinksUpToDate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>BAH4-W09</dc:creator>
  <dcterms:created xsi:type="dcterms:W3CDTF">2015-05-12T03:30:45Z</dcterms:created>
  <dcterms:modified xsi:type="dcterms:W3CDTF">2024-01-29T18:56:18Z</dcterms:modified>
</cp:coreProperties>
</file>