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9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3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3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52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273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40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83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5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748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7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06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6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03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02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25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8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73FCD8D-F8F8-4C11-8C12-C88B88E34DE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7AE5E-663B-41B4-BE94-1CFE8990C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21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9BE5F-42F9-48D8-A8F1-5AC7C11E1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289944" cy="3329581"/>
          </a:xfrm>
        </p:spPr>
        <p:txBody>
          <a:bodyPr/>
          <a:lstStyle/>
          <a:p>
            <a:r>
              <a:rPr lang="ru-RU" dirty="0"/>
              <a:t>Смешанные и </a:t>
            </a:r>
            <a:br>
              <a:rPr lang="ru-RU" dirty="0"/>
            </a:br>
            <a:r>
              <a:rPr lang="ru-RU" dirty="0"/>
              <a:t>широколиственные леса.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1C29BC-B6AE-4694-9124-0C9DD63679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Подготовили: Аксёнова Ирина и Литвак Дмитрий</a:t>
            </a:r>
          </a:p>
        </p:txBody>
      </p:sp>
    </p:spTree>
    <p:extLst>
      <p:ext uri="{BB962C8B-B14F-4D97-AF65-F5344CB8AC3E}">
        <p14:creationId xmlns:p14="http://schemas.microsoft.com/office/powerpoint/2010/main" val="25121014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20A07-07B4-471F-BC42-EC419ADDB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Географическое положение на материке: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03D81C-F6A5-434F-8BE5-5B83ACF94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2918"/>
            <a:ext cx="12192000" cy="4805082"/>
          </a:xfrm>
        </p:spPr>
        <p:txBody>
          <a:bodyPr>
            <a:normAutofit/>
          </a:bodyPr>
          <a:lstStyle/>
          <a:p>
            <a:r>
              <a:rPr lang="ru-RU" dirty="0"/>
              <a:t>Смешанные леса на Евразии и Северной Америке, а широколиственные леса тоже в Евразии, Северной Америке, юг Чили и островах Новой Зеландии.</a:t>
            </a:r>
          </a:p>
          <a:p>
            <a:r>
              <a:rPr lang="ru-RU" dirty="0"/>
              <a:t>Географическое положение на материке: В Евразии смешанные леса распространены в южной части Скандинавии, на территории Восточно-Европейской равнины, Западно-Сибирской равнины, на Дальнем Востоке, в Карпатах, на Кавказе, в умеренном поясе гор Юго-Восточной Азии. В Северной Америке распространены в Аппалачах, Калифорнии, у Великих озёр. В Южной Америке и в Новой Зеландии зона смешанных лесов преобладает среди лесов умеренного </a:t>
            </a:r>
            <a:r>
              <a:rPr lang="ru-RU" dirty="0" err="1"/>
              <a:t>пояса.Широколиственные</a:t>
            </a:r>
            <a:r>
              <a:rPr lang="ru-RU" dirty="0"/>
              <a:t> леса распространены в Европе, Северной Америке, Восточной Азии, на юге Чили и островах Новой Зеландии. Практически вся Центральная и Западная Европа, Ирландия и южная половина Великобритании. Также он расположен на Дальнем Востоке, по берегам Японского моря и на востоке Китая, в Корее.</a:t>
            </a:r>
          </a:p>
        </p:txBody>
      </p:sp>
    </p:spTree>
    <p:extLst>
      <p:ext uri="{BB962C8B-B14F-4D97-AF65-F5344CB8AC3E}">
        <p14:creationId xmlns:p14="http://schemas.microsoft.com/office/powerpoint/2010/main" val="159751151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17B1A-E1CB-41C9-8F60-EDD8E7EDD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Климатические особенности: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53CF00-26BF-4631-81C2-9DB7E4CB0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Климат умеренно континентальный. Лето теплое и влажное, зима мягкая. Средние температуры января изменяются с запада на восток от -4,5 до -8 °С июля — от +17 до +20 °С. В среднем за год выпадает 600— 680 мм осадков. Амплитуда температур равна +28 °С.</a:t>
            </a:r>
          </a:p>
        </p:txBody>
      </p:sp>
    </p:spTree>
    <p:extLst>
      <p:ext uri="{BB962C8B-B14F-4D97-AF65-F5344CB8AC3E}">
        <p14:creationId xmlns:p14="http://schemas.microsoft.com/office/powerpoint/2010/main" val="120284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D4D8D-1930-4121-ABCD-5F1D702DC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873444" cy="1400530"/>
          </a:xfrm>
        </p:spPr>
        <p:txBody>
          <a:bodyPr/>
          <a:lstStyle/>
          <a:p>
            <a:r>
              <a:rPr lang="ru-RU" dirty="0"/>
              <a:t>Климат смешанных и широколиственных лесов определяют следующие главные факторы: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888902-8248-4C8E-A1EF-59DB1A313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60396"/>
            <a:ext cx="12192000" cy="4397604"/>
          </a:xfrm>
        </p:spPr>
        <p:txBody>
          <a:bodyPr/>
          <a:lstStyle/>
          <a:p>
            <a:r>
              <a:rPr lang="ru-RU" dirty="0"/>
              <a:t>1)Географическое положение в умеренном и субтропическом поясах;</a:t>
            </a:r>
          </a:p>
          <a:p>
            <a:r>
              <a:rPr lang="ru-RU" dirty="0"/>
              <a:t>2)Уровень солнечной радиации;</a:t>
            </a:r>
          </a:p>
          <a:p>
            <a:r>
              <a:rPr lang="ru-RU" dirty="0"/>
              <a:t>3)Особенности рельефа местности;</a:t>
            </a:r>
          </a:p>
          <a:p>
            <a:r>
              <a:rPr lang="ru-RU" dirty="0"/>
              <a:t>4)Удаление от моря и океана;</a:t>
            </a:r>
          </a:p>
          <a:p>
            <a:r>
              <a:rPr lang="ru-RU" dirty="0"/>
              <a:t>5)Господствующие воздушные массы;</a:t>
            </a:r>
          </a:p>
          <a:p>
            <a:r>
              <a:rPr lang="ru-RU" dirty="0"/>
              <a:t>6)Циркуляция атмосферы(система движений масс воздуха);</a:t>
            </a:r>
          </a:p>
          <a:p>
            <a:r>
              <a:rPr lang="ru-RU" dirty="0"/>
              <a:t>7)Количество осадков и температура воздуха;</a:t>
            </a:r>
          </a:p>
          <a:p>
            <a:r>
              <a:rPr lang="ru-RU" dirty="0"/>
              <a:t>8)Влияние деятельности человека (вырубание леса, распахивание земель, создание водохранилищ, строительные работы, лесные пожары, загрязнение атмосферы и другие).</a:t>
            </a:r>
          </a:p>
        </p:txBody>
      </p:sp>
    </p:spTree>
    <p:extLst>
      <p:ext uri="{BB962C8B-B14F-4D97-AF65-F5344CB8AC3E}">
        <p14:creationId xmlns:p14="http://schemas.microsoft.com/office/powerpoint/2010/main" val="1468342296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BA1D9-38D0-429B-9EBE-B39E789DC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Растительный и животный мир: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E55732-5B5B-4697-90EB-8D312AFA4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 зоне смешанных лесов произрастают в основном хвойные и лиственные деревья: ели, сосны, берёзы, осины, липы, дубы и клёны. Чем южнее расположен лес, тем больше в нём лиственных </a:t>
            </a:r>
            <a:r>
              <a:rPr lang="ru-RU" dirty="0" err="1"/>
              <a:t>деревьев.В</a:t>
            </a:r>
            <a:r>
              <a:rPr lang="ru-RU" dirty="0"/>
              <a:t> широколиственных лесах преобладают лиственные деревья: дуб, клён, ясень, бук, граб, липа. Много кустарников: орешник, малина, шиповник, бересклет. Среди травянистых растений часто встречаются ландыш, ветреница, </a:t>
            </a:r>
            <a:r>
              <a:rPr lang="ru-RU" dirty="0" err="1"/>
              <a:t>копытень.В</a:t>
            </a:r>
            <a:r>
              <a:rPr lang="ru-RU" dirty="0"/>
              <a:t> смешанных и широколиственных лесах обитают кабаны, волки, лисы, белки, совы, дятлы, медведи, лоси, благородные олени, куницы, бурундуки и др. Виды хозяйственной деятельности населения и их влияние на природу: В зоне смешанных и широколиственных лесов развито сложное машиностроение, химическая промышленность. Сельское хозяйство в зоне специализируется на молочно-мясном животноводстве, разводят крупный рогатый скот, свиней, птицу. Земледелие специализируется на производстве льна, картофеля, овощей, конопли и сахарной свеклы особенно в широколиственных лесах, ведь почва там плодороднее.</a:t>
            </a:r>
          </a:p>
        </p:txBody>
      </p:sp>
    </p:spTree>
    <p:extLst>
      <p:ext uri="{BB962C8B-B14F-4D97-AF65-F5344CB8AC3E}">
        <p14:creationId xmlns:p14="http://schemas.microsoft.com/office/powerpoint/2010/main" val="869410495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2D19D-4C7B-48C5-987C-47337BA10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Положительное влияния 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1B6E25-8D40-48A8-8CEC-51E173EE1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Организация заповедников и заказников - Волжско-Камский заповедник в Татарстане, Жигулевский заповедник имени И. И. </a:t>
            </a:r>
            <a:r>
              <a:rPr lang="ru-RU" dirty="0" err="1"/>
              <a:t>Спрыгина</a:t>
            </a:r>
            <a:r>
              <a:rPr lang="ru-RU" dirty="0"/>
              <a:t>, Государственный природный биосферный заповедник «Брянский лес» и другие)</a:t>
            </a:r>
          </a:p>
          <a:p>
            <a:r>
              <a:rPr lang="ru-RU" dirty="0"/>
              <a:t>2. Лесовосстановительная работа - создание новых насаждений на месте вырубок и гарей.</a:t>
            </a:r>
          </a:p>
          <a:p>
            <a:r>
              <a:rPr lang="ru-RU" dirty="0"/>
              <a:t>3. Очистка леса от валежника, мусора.</a:t>
            </a:r>
          </a:p>
          <a:p>
            <a:r>
              <a:rPr lang="ru-RU" dirty="0"/>
              <a:t>4. Охрана лесов от пожаров.</a:t>
            </a:r>
          </a:p>
          <a:p>
            <a:r>
              <a:rPr lang="ru-RU" dirty="0"/>
              <a:t>5. Разведение и помощь животным, их подкормка.</a:t>
            </a:r>
          </a:p>
          <a:p>
            <a:r>
              <a:rPr lang="ru-RU" dirty="0"/>
              <a:t>6. Развешивание кормушек для птиц.</a:t>
            </a:r>
          </a:p>
          <a:p>
            <a:r>
              <a:rPr lang="ru-RU" dirty="0"/>
              <a:t>7. Борьба с браконьерами.</a:t>
            </a:r>
          </a:p>
        </p:txBody>
      </p:sp>
    </p:spTree>
    <p:extLst>
      <p:ext uri="{BB962C8B-B14F-4D97-AF65-F5344CB8AC3E}">
        <p14:creationId xmlns:p14="http://schemas.microsoft.com/office/powerpoint/2010/main" val="3946374923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CDD22-3CD7-4E5F-947E-B304BF440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Отрицательные влияния: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7C053F-AAC8-4BE6-9B91-1A7DB8EEB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Допускается избыточное использование леса.</a:t>
            </a:r>
          </a:p>
          <a:p>
            <a:r>
              <a:rPr lang="ru-RU" dirty="0"/>
              <a:t> 2. Уничтожение редких видов животных, рыб и растений.</a:t>
            </a:r>
          </a:p>
          <a:p>
            <a:r>
              <a:rPr lang="ru-RU" dirty="0"/>
              <a:t>3. Загрязнение леса. Много срубленной древесины остается в лесу, вовремя не вывозится и полностью не используется. Загрязнение озер и рек.</a:t>
            </a:r>
          </a:p>
          <a:p>
            <a:r>
              <a:rPr lang="ru-RU" dirty="0"/>
              <a:t>4. Неправильное поведение в лесу людей нередко приводит к лесным пожарам и засорению леса бытовыми отходами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474202803"/>
      </p:ext>
    </p:extLst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</TotalTime>
  <Words>649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Смешанные и  широколиственные леса. </vt:lpstr>
      <vt:lpstr>Географическое положение на материке: </vt:lpstr>
      <vt:lpstr>Климатические особенности:</vt:lpstr>
      <vt:lpstr>Климат смешанных и широколиственных лесов определяют следующие главные факторы:</vt:lpstr>
      <vt:lpstr>Растительный и животный мир:</vt:lpstr>
      <vt:lpstr>Положительное влияния :</vt:lpstr>
      <vt:lpstr>Отрицательные влияния: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Смешанные и широколиственные леса. </dc:title>
  <dc:creator>8-)</dc:creator>
  <cp:lastModifiedBy>8-)</cp:lastModifiedBy>
  <cp:revision>6</cp:revision>
  <dcterms:created xsi:type="dcterms:W3CDTF">2023-03-23T17:33:25Z</dcterms:created>
  <dcterms:modified xsi:type="dcterms:W3CDTF">2023-03-23T18:28:24Z</dcterms:modified>
</cp:coreProperties>
</file>