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5" r:id="rId5"/>
    <p:sldId id="26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95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97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9093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524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2469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0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59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613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91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020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84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747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9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051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154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1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6821D-6F32-47AC-8173-D8C4A28B67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8A34D06-9B72-42BE-A4BB-1F965E50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215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lesson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–s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3 лице единственном числе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 Simple)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908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9744" y="769434"/>
            <a:ext cx="4854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lives in the house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039" y="868603"/>
            <a:ext cx="4229100" cy="5972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32586"/>
          <a:stretch/>
        </p:blipFill>
        <p:spPr>
          <a:xfrm>
            <a:off x="10344807" y="5563744"/>
            <a:ext cx="713294" cy="6920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6290" y="5563744"/>
            <a:ext cx="838004" cy="7262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4807" y="4425585"/>
            <a:ext cx="747872" cy="7708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3002" t="13924" r="1"/>
          <a:stretch/>
        </p:blipFill>
        <p:spPr>
          <a:xfrm>
            <a:off x="8753707" y="4425585"/>
            <a:ext cx="733122" cy="7582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r="4112"/>
          <a:stretch/>
        </p:blipFill>
        <p:spPr>
          <a:xfrm>
            <a:off x="8753707" y="3263740"/>
            <a:ext cx="826851" cy="7819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86829" y="1908824"/>
            <a:ext cx="1047250" cy="9063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893156" y="3208847"/>
            <a:ext cx="23389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mouse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frog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rabbit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fox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wolf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bear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F4FC19-CD21-F5B5-D5FA-2BB78681CEB9}"/>
              </a:ext>
            </a:extLst>
          </p:cNvPr>
          <p:cNvSpPr txBox="1"/>
          <p:nvPr/>
        </p:nvSpPr>
        <p:spPr>
          <a:xfrm>
            <a:off x="2323002" y="1683193"/>
            <a:ext cx="5996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This is a mouse.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can jump. She live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house.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10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758" y="2566162"/>
            <a:ext cx="7127190" cy="35447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65499" y="579865"/>
            <a:ext cx="3546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Hello! I am a …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live in the house.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38943" y="669075"/>
            <a:ext cx="45806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a…/ He is a…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She/ He live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house.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93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933" y="695558"/>
            <a:ext cx="1752240" cy="16838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6855" y="2713447"/>
            <a:ext cx="2020230" cy="20202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6021" y="3021980"/>
            <a:ext cx="2763881" cy="15546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1349" y="2713447"/>
            <a:ext cx="1804990" cy="1863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5818" y="417428"/>
            <a:ext cx="3094538" cy="19340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9388D1-70CA-F6BD-5475-2126C72B36F0}"/>
              </a:ext>
            </a:extLst>
          </p:cNvPr>
          <p:cNvSpPr txBox="1"/>
          <p:nvPr/>
        </p:nvSpPr>
        <p:spPr>
          <a:xfrm>
            <a:off x="2600696" y="5219251"/>
            <a:ext cx="80813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Where does it live?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It live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zoo/ in the forest/ in the house/ on the farm.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9FC3F2-A590-3915-693C-A3ADDBB7CB4A}"/>
              </a:ext>
            </a:extLst>
          </p:cNvPr>
          <p:cNvSpPr txBox="1"/>
          <p:nvPr/>
        </p:nvSpPr>
        <p:spPr>
          <a:xfrm>
            <a:off x="1840675" y="695558"/>
            <a:ext cx="2064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4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5300310"/>
          </a:xfrm>
        </p:spPr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19442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</TotalTime>
  <Words>109</Words>
  <Application>Microsoft Office PowerPoint</Application>
  <PresentationFormat>Широкоэкранный</PresentationFormat>
  <Paragraphs>20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Times New Roman</vt:lpstr>
      <vt:lpstr>Wingdings 3</vt:lpstr>
      <vt:lpstr>Легкий дым</vt:lpstr>
      <vt:lpstr>English lesson</vt:lpstr>
      <vt:lpstr>Презентация PowerPoint</vt:lpstr>
      <vt:lpstr>Презентация PowerPoint</vt:lpstr>
      <vt:lpstr>Презентация PowerPoint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35</dc:title>
  <dc:creator>Учитель</dc:creator>
  <cp:lastModifiedBy>Anton D</cp:lastModifiedBy>
  <cp:revision>11</cp:revision>
  <dcterms:created xsi:type="dcterms:W3CDTF">2024-01-16T08:37:06Z</dcterms:created>
  <dcterms:modified xsi:type="dcterms:W3CDTF">2024-01-29T19:09:33Z</dcterms:modified>
</cp:coreProperties>
</file>