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>
                <a:latin typeface="Britannic Bold" pitchFamily="34" charset="0"/>
              </a:rPr>
              <a:t>Welcome  back!!</a:t>
            </a:r>
            <a:endParaRPr lang="ru-RU" sz="7200" b="1" i="1" dirty="0"/>
          </a:p>
        </p:txBody>
      </p:sp>
      <p:pic>
        <p:nvPicPr>
          <p:cNvPr id="5" name="Содержимое 3" descr="Без названия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3286124"/>
            <a:ext cx="4200545" cy="2571768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i="1" dirty="0" smtClean="0"/>
              <a:t>Motto: </a:t>
            </a:r>
            <a:endParaRPr lang="ru-RU" sz="9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6000" b="1" dirty="0" smtClean="0">
                <a:latin typeface="Comic Sans MS" pitchFamily="66" charset="0"/>
              </a:rPr>
              <a:t>It’s really cool!</a:t>
            </a:r>
          </a:p>
          <a:p>
            <a:r>
              <a:rPr lang="en-US" sz="6000" b="1" dirty="0" smtClean="0">
                <a:latin typeface="Comic Sans MS" pitchFamily="66" charset="0"/>
              </a:rPr>
              <a:t>To go to school! </a:t>
            </a:r>
          </a:p>
          <a:p>
            <a:r>
              <a:rPr lang="en-US" sz="6000" b="1" dirty="0" smtClean="0">
                <a:latin typeface="Comic Sans MS" pitchFamily="66" charset="0"/>
              </a:rPr>
              <a:t>You can study and play</a:t>
            </a:r>
          </a:p>
          <a:p>
            <a:r>
              <a:rPr lang="en-US" sz="6000" b="1" dirty="0" smtClean="0">
                <a:latin typeface="Comic Sans MS" pitchFamily="66" charset="0"/>
              </a:rPr>
              <a:t>Every day!!</a:t>
            </a:r>
            <a:endParaRPr lang="ru-RU" sz="60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i="1" u="sng" dirty="0" smtClean="0"/>
              <a:t>Our rules:</a:t>
            </a:r>
            <a:endParaRPr lang="ru-RU" sz="96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Don’t shout!</a:t>
            </a:r>
          </a:p>
          <a:p>
            <a:r>
              <a:rPr lang="en-US" sz="4400" b="1" dirty="0" smtClean="0"/>
              <a:t>Don’t cheat!</a:t>
            </a:r>
          </a:p>
          <a:p>
            <a:r>
              <a:rPr lang="en-US" sz="4400" b="1" dirty="0" smtClean="0"/>
              <a:t>Don’t fight!</a:t>
            </a:r>
          </a:p>
          <a:p>
            <a:r>
              <a:rPr lang="en-US" sz="4400" b="1" dirty="0" smtClean="0"/>
              <a:t>Be positive!</a:t>
            </a:r>
          </a:p>
          <a:p>
            <a:r>
              <a:rPr lang="en-US" sz="4400" b="1" dirty="0" smtClean="0"/>
              <a:t>Listen!</a:t>
            </a:r>
          </a:p>
          <a:p>
            <a:r>
              <a:rPr lang="en-US" sz="4400" b="1" dirty="0" smtClean="0"/>
              <a:t>Desire !</a:t>
            </a:r>
            <a:endParaRPr lang="ru-RU" sz="4400" b="1" dirty="0"/>
          </a:p>
        </p:txBody>
      </p:sp>
      <p:pic>
        <p:nvPicPr>
          <p:cNvPr id="5" name="Содержимое 4" descr="images (1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7752" y="2143116"/>
            <a:ext cx="3571900" cy="442915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Chiller" pitchFamily="82" charset="0"/>
              </a:rPr>
              <a:t>Act!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Hi !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My name is…. And you?</a:t>
            </a:r>
          </a:p>
          <a:p>
            <a:r>
              <a:rPr lang="en-US" sz="3600" b="1" dirty="0" smtClean="0"/>
              <a:t>How are you?</a:t>
            </a:r>
          </a:p>
          <a:p>
            <a:r>
              <a:rPr lang="en-US" sz="3600" b="1" dirty="0" smtClean="0"/>
              <a:t>I ‘ m happy to meet you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000" b="1" u="sng" dirty="0" smtClean="0"/>
              <a:t>Hello !  What’s your name?</a:t>
            </a:r>
          </a:p>
          <a:p>
            <a:r>
              <a:rPr lang="en-US" sz="4000" b="1" u="sng" dirty="0" smtClean="0"/>
              <a:t>I ‘m …</a:t>
            </a:r>
          </a:p>
          <a:p>
            <a:r>
              <a:rPr lang="en-US" sz="4000" b="1" u="sng" dirty="0" smtClean="0"/>
              <a:t>I ‘ m fine . And you?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latin typeface="Curlz MT" pitchFamily="82" charset="0"/>
              </a:rPr>
              <a:t>Word fight</a:t>
            </a:r>
            <a:endParaRPr lang="ru-RU" sz="9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800" dirty="0" err="1" smtClean="0">
                <a:latin typeface="Jokerman" pitchFamily="82" charset="0"/>
              </a:rPr>
              <a:t>colours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latin typeface="Jokerman" pitchFamily="82" charset="0"/>
              </a:rPr>
              <a:t>       food</a:t>
            </a:r>
            <a:endParaRPr lang="ru-RU" sz="4400" dirty="0"/>
          </a:p>
        </p:txBody>
      </p:sp>
      <p:pic>
        <p:nvPicPr>
          <p:cNvPr id="7" name="Содержимое 6" descr="raduga-risunok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55826"/>
            <a:ext cx="4040188" cy="2776711"/>
          </a:xfrm>
        </p:spPr>
      </p:pic>
      <p:pic>
        <p:nvPicPr>
          <p:cNvPr id="8" name="Содержимое 7" descr="images (2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427662" y="2714620"/>
            <a:ext cx="3073428" cy="328614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0" i="1" dirty="0" smtClean="0"/>
              <a:t>Good bye!!</a:t>
            </a:r>
            <a:endParaRPr lang="ru-RU" sz="9600" b="0" i="1" dirty="0"/>
          </a:p>
        </p:txBody>
      </p:sp>
      <p:pic>
        <p:nvPicPr>
          <p:cNvPr id="6" name="Содержимое 5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143116"/>
            <a:ext cx="5857916" cy="392909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89</Words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Welcome  back!!</vt:lpstr>
      <vt:lpstr>Motto: </vt:lpstr>
      <vt:lpstr>Our rules:</vt:lpstr>
      <vt:lpstr>Act!</vt:lpstr>
      <vt:lpstr>Word fight</vt:lpstr>
      <vt:lpstr>Good bye!!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back!!</dc:title>
  <dc:creator>-</dc:creator>
  <cp:lastModifiedBy>-</cp:lastModifiedBy>
  <cp:revision>4</cp:revision>
  <dcterms:created xsi:type="dcterms:W3CDTF">2019-09-01T17:30:09Z</dcterms:created>
  <dcterms:modified xsi:type="dcterms:W3CDTF">2019-09-01T18:08:10Z</dcterms:modified>
</cp:coreProperties>
</file>