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49041" y="677391"/>
            <a:ext cx="8001000" cy="1359243"/>
          </a:xfrm>
        </p:spPr>
        <p:txBody>
          <a:bodyPr/>
          <a:lstStyle/>
          <a:p>
            <a:pPr algn="ctr"/>
            <a:r>
              <a:rPr lang="ru-RU" b="1" dirty="0" smtClean="0"/>
              <a:t>Юпитер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015" y="2640356"/>
            <a:ext cx="4876800" cy="2781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5484"/>
            <a:ext cx="4826240" cy="22156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68596" y="532923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Урок по окружающему миру в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3 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классе</a:t>
            </a:r>
          </a:p>
          <a:p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Выполнила учитель начальных классов</a:t>
            </a:r>
            <a:br>
              <a:rPr lang="ru-RU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Гимназии РУТ МИИТ Луценко Ю.Л.</a:t>
            </a:r>
          </a:p>
        </p:txBody>
      </p:sp>
    </p:spTree>
    <p:extLst>
      <p:ext uri="{BB962C8B-B14F-4D97-AF65-F5344CB8AC3E}">
        <p14:creationId xmlns:p14="http://schemas.microsoft.com/office/powerpoint/2010/main" val="1878834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8309" y="224481"/>
            <a:ext cx="10107356" cy="2106827"/>
          </a:xfrm>
        </p:spPr>
        <p:txBody>
          <a:bodyPr/>
          <a:lstStyle/>
          <a:p>
            <a:r>
              <a:rPr lang="ru-RU" dirty="0" err="1"/>
              <a:t>Юпи́тер</a:t>
            </a:r>
            <a:r>
              <a:rPr lang="ru-RU" dirty="0"/>
              <a:t> </a:t>
            </a:r>
            <a:r>
              <a:rPr lang="ru-RU" b="1" dirty="0"/>
              <a:t>— крупнейшая планета Солнечной системы</a:t>
            </a:r>
            <a:r>
              <a:rPr lang="ru-RU" dirty="0"/>
              <a:t>, пятая по удалённости от Солнца. </a:t>
            </a:r>
            <a:endParaRPr lang="ru-RU" dirty="0" smtClean="0"/>
          </a:p>
          <a:p>
            <a:r>
              <a:rPr lang="ru-RU" dirty="0" smtClean="0"/>
              <a:t>Наряду </a:t>
            </a:r>
            <a:r>
              <a:rPr lang="ru-RU" dirty="0"/>
              <a:t>с Сатурном Юпитер классифицируется как </a:t>
            </a:r>
            <a:r>
              <a:rPr lang="ru-RU" b="1" dirty="0"/>
              <a:t>газовый гигант</a:t>
            </a:r>
            <a:r>
              <a:rPr lang="ru-RU" b="1" dirty="0" smtClean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206" y="2331308"/>
            <a:ext cx="8293443" cy="430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50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757" y="133865"/>
            <a:ext cx="11343502" cy="3615267"/>
          </a:xfrm>
        </p:spPr>
        <p:txBody>
          <a:bodyPr/>
          <a:lstStyle/>
          <a:p>
            <a:r>
              <a:rPr lang="ru-RU" dirty="0" smtClean="0"/>
              <a:t>Его </a:t>
            </a:r>
            <a:r>
              <a:rPr lang="ru-RU" b="1" dirty="0"/>
              <a:t>экваториальный радиус равен 71,4 тыс</a:t>
            </a:r>
            <a:r>
              <a:rPr lang="ru-RU" dirty="0"/>
              <a:t>. </a:t>
            </a:r>
            <a:r>
              <a:rPr lang="ru-RU" dirty="0" smtClean="0"/>
              <a:t>км, </a:t>
            </a:r>
            <a:r>
              <a:rPr lang="ru-RU" dirty="0"/>
              <a:t>что </a:t>
            </a:r>
            <a:r>
              <a:rPr lang="ru-RU" b="1" dirty="0"/>
              <a:t>в 11,2 раза превышает радиус </a:t>
            </a:r>
            <a:r>
              <a:rPr lang="ru-RU" b="1" dirty="0" smtClean="0"/>
              <a:t>Земли</a:t>
            </a:r>
            <a:r>
              <a:rPr lang="ru-RU" dirty="0" smtClean="0"/>
              <a:t> .</a:t>
            </a:r>
          </a:p>
          <a:p>
            <a:r>
              <a:rPr lang="ru-RU" b="1" dirty="0"/>
              <a:t>Масса Юпитера в 2,47 </a:t>
            </a:r>
            <a:r>
              <a:rPr lang="ru-RU" b="1" dirty="0" smtClean="0"/>
              <a:t>раза </a:t>
            </a:r>
            <a:r>
              <a:rPr lang="ru-RU" b="1" dirty="0"/>
              <a:t>превышает </a:t>
            </a:r>
            <a:r>
              <a:rPr lang="ru-RU" dirty="0"/>
              <a:t>суммарную массу всех остальных планет Солнечной системы, вместе </a:t>
            </a:r>
            <a:r>
              <a:rPr lang="ru-RU" dirty="0" smtClean="0"/>
              <a:t>взятых, </a:t>
            </a:r>
            <a:r>
              <a:rPr lang="ru-RU" b="1" dirty="0"/>
              <a:t>в 317,8 раз — массу </a:t>
            </a:r>
            <a:r>
              <a:rPr lang="ru-RU" b="1" dirty="0" smtClean="0"/>
              <a:t>Земли </a:t>
            </a:r>
            <a:r>
              <a:rPr lang="ru-RU" dirty="0"/>
              <a:t>и примерно в 1000 раз меньше массы </a:t>
            </a:r>
            <a:r>
              <a:rPr lang="ru-RU" dirty="0" smtClean="0"/>
              <a:t>Солнца.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92" y="3170748"/>
            <a:ext cx="5004358" cy="32421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877" y="3170748"/>
            <a:ext cx="4715788" cy="3242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733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9542" y="142103"/>
            <a:ext cx="8534400" cy="361526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Химический </a:t>
            </a:r>
            <a:r>
              <a:rPr lang="ru-RU" b="1" dirty="0" smtClean="0"/>
              <a:t>состав:</a:t>
            </a:r>
          </a:p>
          <a:p>
            <a:pPr marL="0" indent="0">
              <a:buNone/>
            </a:pPr>
            <a:r>
              <a:rPr lang="ru-RU" dirty="0"/>
              <a:t>Два основных компонента атмосферы Юпитера — молекулярный водород и </a:t>
            </a:r>
            <a:r>
              <a:rPr lang="ru-RU" dirty="0" smtClean="0"/>
              <a:t>гелий.</a:t>
            </a:r>
          </a:p>
          <a:p>
            <a:pPr marL="0" indent="0">
              <a:buNone/>
            </a:pPr>
            <a:r>
              <a:rPr lang="ru-RU" dirty="0" smtClean="0"/>
              <a:t>Атмосфера </a:t>
            </a:r>
            <a:r>
              <a:rPr lang="ru-RU" dirty="0"/>
              <a:t>содержит также немало простых соединений, например, воду (H2O), метан (CH4), сероводород (H2S), аммиак (NH3) и </a:t>
            </a:r>
            <a:r>
              <a:rPr lang="ru-RU" dirty="0" err="1"/>
              <a:t>фосфин</a:t>
            </a:r>
            <a:r>
              <a:rPr lang="ru-RU" dirty="0"/>
              <a:t> (</a:t>
            </a:r>
            <a:r>
              <a:rPr lang="ru-RU" dirty="0" smtClean="0"/>
              <a:t>PH3).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427" y="3610748"/>
            <a:ext cx="41052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536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-158795"/>
            <a:ext cx="8534400" cy="118418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 данным на май 2023 года, у Юпитера известно </a:t>
            </a:r>
            <a:r>
              <a:rPr lang="ru-RU" b="1" dirty="0"/>
              <a:t>95 спутников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4212" y="697757"/>
            <a:ext cx="105439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1"/>
                </a:solidFill>
              </a:rPr>
              <a:t>Четыре </a:t>
            </a:r>
            <a:r>
              <a:rPr lang="ru-RU" sz="2000" dirty="0">
                <a:solidFill>
                  <a:schemeClr val="accent1"/>
                </a:solidFill>
              </a:rPr>
              <a:t>самых крупных спутника — </a:t>
            </a:r>
            <a:r>
              <a:rPr lang="ru-RU" sz="2000" b="1" dirty="0">
                <a:solidFill>
                  <a:schemeClr val="accent1"/>
                </a:solidFill>
              </a:rPr>
              <a:t>Ио, Европа, Ганимед и Каллисто</a:t>
            </a:r>
            <a:r>
              <a:rPr lang="ru-RU" sz="2000" dirty="0">
                <a:solidFill>
                  <a:schemeClr val="accent1"/>
                </a:solidFill>
              </a:rPr>
              <a:t> — были открыты ещё в 1610 году Галилео </a:t>
            </a:r>
            <a:r>
              <a:rPr lang="ru-RU" sz="2000" dirty="0" smtClean="0">
                <a:solidFill>
                  <a:schemeClr val="accent1"/>
                </a:solidFill>
              </a:rPr>
              <a:t>Галилеем</a:t>
            </a:r>
            <a:endParaRPr lang="ru-RU" sz="2000" dirty="0">
              <a:solidFill>
                <a:schemeClr val="accent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0961" y="1915352"/>
            <a:ext cx="7524477" cy="47861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908" y="3190194"/>
            <a:ext cx="3975900" cy="223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614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9557" y="117389"/>
            <a:ext cx="11467070" cy="361526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Юпитер играет одну из </a:t>
            </a:r>
            <a:r>
              <a:rPr lang="ru-RU" b="1" dirty="0"/>
              <a:t>ключевых ролей в астрологии</a:t>
            </a:r>
            <a:r>
              <a:rPr lang="ru-RU" dirty="0"/>
              <a:t>, символизируя собой мощь, процветание, удачу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Символ </a:t>
            </a:r>
            <a:r>
              <a:rPr lang="ru-RU" dirty="0"/>
              <a:t>— ♃ (U+2643 в Юникоде).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Согласно </a:t>
            </a:r>
            <a:r>
              <a:rPr lang="ru-RU" dirty="0"/>
              <a:t>представлениям </a:t>
            </a:r>
            <a:r>
              <a:rPr lang="ru-RU" dirty="0" smtClean="0"/>
              <a:t>астрологов </a:t>
            </a:r>
            <a:r>
              <a:rPr lang="ru-RU" dirty="0"/>
              <a:t>Юпитер является </a:t>
            </a:r>
            <a:r>
              <a:rPr lang="ru-RU" b="1" dirty="0"/>
              <a:t>царём </a:t>
            </a:r>
            <a:r>
              <a:rPr lang="ru-RU" b="1" dirty="0" smtClean="0"/>
              <a:t>планет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китайской </a:t>
            </a:r>
            <a:r>
              <a:rPr lang="ru-RU" dirty="0" smtClean="0"/>
              <a:t>философии </a:t>
            </a:r>
            <a:r>
              <a:rPr lang="ru-RU" dirty="0"/>
              <a:t>в рамках учения о пяти </a:t>
            </a:r>
            <a:r>
              <a:rPr lang="ru-RU" dirty="0" smtClean="0"/>
              <a:t>стихиях </a:t>
            </a:r>
            <a:r>
              <a:rPr lang="ru-RU" dirty="0"/>
              <a:t>планета именуется «древесной звездой</a:t>
            </a:r>
            <a:r>
              <a:rPr lang="ru-RU" dirty="0" smtClean="0"/>
              <a:t>».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621" y="3105664"/>
            <a:ext cx="9193427" cy="358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912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8734" y="166037"/>
            <a:ext cx="9720176" cy="22663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Спасибо за внимание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072" y="2031142"/>
            <a:ext cx="59055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360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7423" y="2432222"/>
            <a:ext cx="8534400" cy="361526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Вопросы:</a:t>
            </a:r>
          </a:p>
          <a:p>
            <a:r>
              <a:rPr lang="ru-RU" dirty="0"/>
              <a:t> </a:t>
            </a:r>
            <a:r>
              <a:rPr lang="ru-RU" dirty="0" smtClean="0"/>
              <a:t>Сколько спутников у Юпитера?</a:t>
            </a:r>
          </a:p>
          <a:p>
            <a:r>
              <a:rPr lang="ru-RU" dirty="0" smtClean="0"/>
              <a:t>Кто открыл основные спутники Юпитера в 1610 году?</a:t>
            </a:r>
          </a:p>
          <a:p>
            <a:r>
              <a:rPr lang="ru-RU" dirty="0" smtClean="0"/>
              <a:t>Какие основные компоненты атмосферы Юпитера?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8782" y="403655"/>
            <a:ext cx="4499660" cy="11319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01" y="172996"/>
            <a:ext cx="4405134" cy="293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583055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37</TotalTime>
  <Words>234</Words>
  <Application>Microsoft Office PowerPoint</Application>
  <PresentationFormat>Широкоэкранный</PresentationFormat>
  <Paragraphs>21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Century Gothic</vt:lpstr>
      <vt:lpstr>Wingdings 3</vt:lpstr>
      <vt:lpstr>Сектор</vt:lpstr>
      <vt:lpstr>Юпитер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Юпитер</dc:title>
  <dc:creator>admin</dc:creator>
  <cp:lastModifiedBy>Луценко Александра Сергеевна</cp:lastModifiedBy>
  <cp:revision>10</cp:revision>
  <dcterms:created xsi:type="dcterms:W3CDTF">2023-11-27T18:57:29Z</dcterms:created>
  <dcterms:modified xsi:type="dcterms:W3CDTF">2024-01-29T19:23:24Z</dcterms:modified>
</cp:coreProperties>
</file>