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Default Extension="svg" ContentType="image/svg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7" r:id="rId5"/>
    <p:sldId id="270" r:id="rId6"/>
    <p:sldId id="271" r:id="rId7"/>
    <p:sldId id="269" r:id="rId8"/>
    <p:sldId id="275" r:id="rId9"/>
    <p:sldId id="272" r:id="rId10"/>
    <p:sldId id="273" r:id="rId11"/>
    <p:sldId id="274" r:id="rId12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2C567A"/>
    <a:srgbClr val="0D1D51"/>
    <a:srgbClr val="0072C7"/>
    <a:srgbClr val="6666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5090" autoAdjust="0"/>
  </p:normalViewPr>
  <p:slideViewPr>
    <p:cSldViewPr snapToGrid="0" showGuides="1">
      <p:cViewPr varScale="1">
        <p:scale>
          <a:sx n="71" d="100"/>
          <a:sy n="71" d="100"/>
        </p:scale>
        <p:origin x="-65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13"/>
    </p:cViewPr>
  </p:sorterViewPr>
  <p:notesViewPr>
    <p:cSldViewPr snapToGrid="0">
      <p:cViewPr varScale="1">
        <p:scale>
          <a:sx n="89" d="100"/>
          <a:sy n="89" d="100"/>
        </p:scale>
        <p:origin x="2790" y="7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34C7C0A2-A89C-47DE-80F1-D7938B0F5D31}" type="datetime1">
              <a:rPr lang="ru-RU" smtClean="0"/>
              <a:pPr rtl="0"/>
              <a:t>29.01.2024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BE02CB2-C418-4FC3-8803-A9431037D32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525133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F8930C-5F57-4844-A431-23A0881DC6EC}" type="datetime1">
              <a:rPr lang="ru-RU" smtClean="0"/>
              <a:pPr/>
              <a:t>29.01.2024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336304E-FDE3-4B4F-A3B7-EBE87F3FA5E2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40851386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ru-RU" smtClean="0"/>
              <a:pPr rtl="0"/>
              <a:t>1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85530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ru-RU" smtClean="0"/>
              <a:pPr rtl="0"/>
              <a:t>4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51398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0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8.sv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звание слайда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456FD49-C258-4333-9422-358C976A34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43650" y="2173288"/>
            <a:ext cx="5143500" cy="2090808"/>
          </a:xfrm>
        </p:spPr>
        <p:txBody>
          <a:bodyPr rtlCol="0" anchor="b">
            <a:noAutofit/>
          </a:bodyPr>
          <a:lstStyle>
            <a:lvl1pPr algn="l">
              <a:defRPr sz="5400" b="1" cap="all" baseline="0">
                <a:solidFill>
                  <a:schemeClr val="accent4"/>
                </a:solidFill>
                <a:latin typeface="+mj-lt"/>
              </a:defRPr>
            </a:lvl1pPr>
          </a:lstStyle>
          <a:p>
            <a:pPr rtl="0"/>
            <a:r>
              <a:rPr lang="ru-RU" noProof="0" dirty="0"/>
              <a:t>Место для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3650" y="4279971"/>
            <a:ext cx="514350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13" name="Рисунок 12">
            <a:extLst>
              <a:ext uri="{FF2B5EF4-FFF2-40B4-BE49-F238E27FC236}">
                <a16:creationId xmlns=""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grpSp>
        <p:nvGrpSpPr>
          <p:cNvPr id="14" name="Группа 13">
            <a:extLst>
              <a:ext uri="{FF2B5EF4-FFF2-40B4-BE49-F238E27FC236}">
                <a16:creationId xmlns=""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Полилиния 5">
              <a:extLst>
                <a:ext uri="{FF2B5EF4-FFF2-40B4-BE49-F238E27FC236}">
                  <a16:creationId xmlns=""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" name="Полилиния 6">
              <a:extLst>
                <a:ext uri="{FF2B5EF4-FFF2-40B4-BE49-F238E27FC236}">
                  <a16:creationId xmlns=""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4FE28ACC-E44C-4381-B768-0310810E78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999" y="1312605"/>
            <a:ext cx="1745251" cy="673365"/>
          </a:xfrm>
          <a:prstGeom prst="rect">
            <a:avLst/>
          </a:prstGeom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=""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5017372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388496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груп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Группа 34">
            <a:extLst>
              <a:ext uri="{FF2B5EF4-FFF2-40B4-BE49-F238E27FC236}">
                <a16:creationId xmlns="" xmlns:a16="http://schemas.microsoft.com/office/drawing/2014/main" id="{431CD316-21C7-4FA9-A45A-374D6AE71ED5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36" name="Полилиния 5">
              <a:extLst>
                <a:ext uri="{FF2B5EF4-FFF2-40B4-BE49-F238E27FC236}">
                  <a16:creationId xmlns="" xmlns:a16="http://schemas.microsoft.com/office/drawing/2014/main" id="{E107D9FB-3967-4583-A9DA-6787AF712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7" name="Полилиния 6">
              <a:extLst>
                <a:ext uri="{FF2B5EF4-FFF2-40B4-BE49-F238E27FC236}">
                  <a16:creationId xmlns="" xmlns:a16="http://schemas.microsoft.com/office/drawing/2014/main" id="{138D5FEB-37FF-4F26-B625-CE2BE91FF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8" name="Полилиния 7">
              <a:extLst>
                <a:ext uri="{FF2B5EF4-FFF2-40B4-BE49-F238E27FC236}">
                  <a16:creationId xmlns="" xmlns:a16="http://schemas.microsoft.com/office/drawing/2014/main" id="{6C2B67E8-673C-422C-B021-296E2E2B95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23" name="Овал 22">
            <a:extLst>
              <a:ext uri="{FF2B5EF4-FFF2-40B4-BE49-F238E27FC236}">
                <a16:creationId xmlns="" xmlns:a16="http://schemas.microsoft.com/office/drawing/2014/main" id="{687010E4-ADF2-486D-8DF7-B0FF38C6DADF}"/>
              </a:ext>
            </a:extLst>
          </p:cNvPr>
          <p:cNvSpPr/>
          <p:nvPr userDrawn="1"/>
        </p:nvSpPr>
        <p:spPr>
          <a:xfrm>
            <a:off x="954140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4" name="Овал 23">
            <a:extLst>
              <a:ext uri="{FF2B5EF4-FFF2-40B4-BE49-F238E27FC236}">
                <a16:creationId xmlns="" xmlns:a16="http://schemas.microsoft.com/office/drawing/2014/main" id="{9159AA79-2237-4A27-BBC2-D44032158D19}"/>
              </a:ext>
            </a:extLst>
          </p:cNvPr>
          <p:cNvSpPr/>
          <p:nvPr userDrawn="1"/>
        </p:nvSpPr>
        <p:spPr>
          <a:xfrm>
            <a:off x="3807539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5" name="Овал 24">
            <a:extLst>
              <a:ext uri="{FF2B5EF4-FFF2-40B4-BE49-F238E27FC236}">
                <a16:creationId xmlns="" xmlns:a16="http://schemas.microsoft.com/office/drawing/2014/main" id="{0272B962-9566-42D2-B4C3-E7AA81884A83}"/>
              </a:ext>
            </a:extLst>
          </p:cNvPr>
          <p:cNvSpPr/>
          <p:nvPr userDrawn="1"/>
        </p:nvSpPr>
        <p:spPr>
          <a:xfrm>
            <a:off x="6646275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6" name="Овал 25">
            <a:extLst>
              <a:ext uri="{FF2B5EF4-FFF2-40B4-BE49-F238E27FC236}">
                <a16:creationId xmlns="" xmlns:a16="http://schemas.microsoft.com/office/drawing/2014/main" id="{19733285-016C-4C38-816C-83D30C075C70}"/>
              </a:ext>
            </a:extLst>
          </p:cNvPr>
          <p:cNvSpPr/>
          <p:nvPr userDrawn="1"/>
        </p:nvSpPr>
        <p:spPr>
          <a:xfrm>
            <a:off x="9498658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0" name="Полилиния: Форма 19">
            <a:extLst>
              <a:ext uri="{FF2B5EF4-FFF2-40B4-BE49-F238E27FC236}">
                <a16:creationId xmlns="" xmlns:a16="http://schemas.microsoft.com/office/drawing/2014/main" id="{EF40DBA4-AB63-4B47-B37F-BCC3D59B5392}"/>
              </a:ext>
            </a:extLst>
          </p:cNvPr>
          <p:cNvSpPr/>
          <p:nvPr userDrawn="1"/>
        </p:nvSpPr>
        <p:spPr>
          <a:xfrm>
            <a:off x="4011967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1" name="Полилиния: Форма 20">
            <a:extLst>
              <a:ext uri="{FF2B5EF4-FFF2-40B4-BE49-F238E27FC236}">
                <a16:creationId xmlns="" xmlns:a16="http://schemas.microsoft.com/office/drawing/2014/main" id="{33EF0AFB-D099-4FF1-8963-7DA87268867F}"/>
              </a:ext>
            </a:extLst>
          </p:cNvPr>
          <p:cNvSpPr/>
          <p:nvPr userDrawn="1"/>
        </p:nvSpPr>
        <p:spPr>
          <a:xfrm>
            <a:off x="6850703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2" name="Полилиния: фигура 21">
            <a:extLst>
              <a:ext uri="{FF2B5EF4-FFF2-40B4-BE49-F238E27FC236}">
                <a16:creationId xmlns="" xmlns:a16="http://schemas.microsoft.com/office/drawing/2014/main" id="{6872C96E-9AF3-4FA0-8180-C213C7F2209E}"/>
              </a:ext>
            </a:extLst>
          </p:cNvPr>
          <p:cNvSpPr/>
          <p:nvPr userDrawn="1"/>
        </p:nvSpPr>
        <p:spPr>
          <a:xfrm>
            <a:off x="9703086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7" name="Полилиния: Фигура 16">
            <a:extLst>
              <a:ext uri="{FF2B5EF4-FFF2-40B4-BE49-F238E27FC236}">
                <a16:creationId xmlns="" xmlns:a16="http://schemas.microsoft.com/office/drawing/2014/main" id="{3A08BE29-CFA5-4E0D-9DBE-A430AE1B8072}"/>
              </a:ext>
            </a:extLst>
          </p:cNvPr>
          <p:cNvSpPr/>
          <p:nvPr userDrawn="1"/>
        </p:nvSpPr>
        <p:spPr>
          <a:xfrm>
            <a:off x="1158568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6" name="Заголовок 1">
            <a:extLst>
              <a:ext uri="{FF2B5EF4-FFF2-40B4-BE49-F238E27FC236}">
                <a16:creationId xmlns="" xmlns:a16="http://schemas.microsoft.com/office/drawing/2014/main" id="{B70E2287-0F7B-4DD3-A805-DB19BBF3C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8DCE74CE-BEFF-42B3-BF3E-C41B1B1F1EE4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solidFill>
                <a:schemeClr val="bg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8B0944B4-FE4A-459A-85B1-3476FE6C4C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9" name="Овал 8">
            <a:extLst>
              <a:ext uri="{FF2B5EF4-FFF2-40B4-BE49-F238E27FC236}">
                <a16:creationId xmlns="" xmlns:a16="http://schemas.microsoft.com/office/drawing/2014/main" id="{1B26B4BC-3D52-4C1C-85FB-226F0B5201F1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0" name="Номер слайда 5">
            <a:extLst>
              <a:ext uri="{FF2B5EF4-FFF2-40B4-BE49-F238E27FC236}">
                <a16:creationId xmlns="" xmlns:a16="http://schemas.microsoft.com/office/drawing/2014/main" id="{CEC6B25A-6AA2-46A7-84BE-5C907CA51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B1B995BE-66C2-4379-885F-4BE069DA39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03638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1" name="Рисунок 2">
            <a:extLst>
              <a:ext uri="{FF2B5EF4-FFF2-40B4-BE49-F238E27FC236}">
                <a16:creationId xmlns="" xmlns:a16="http://schemas.microsoft.com/office/drawing/2014/main" id="{9B56B6C6-9F3C-4E80-BBAD-280E697B89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57037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2" name="Рисунок 2">
            <a:extLst>
              <a:ext uri="{FF2B5EF4-FFF2-40B4-BE49-F238E27FC236}">
                <a16:creationId xmlns="" xmlns:a16="http://schemas.microsoft.com/office/drawing/2014/main" id="{54704160-1ED7-4B90-8963-0F887C73E94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95773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3" name="Рисунок 2">
            <a:extLst>
              <a:ext uri="{FF2B5EF4-FFF2-40B4-BE49-F238E27FC236}">
                <a16:creationId xmlns="" xmlns:a16="http://schemas.microsoft.com/office/drawing/2014/main" id="{36610597-6A76-4A06-82A5-A8FFC5BAEA0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648156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7" name="Объект 2">
            <a:extLst>
              <a:ext uri="{FF2B5EF4-FFF2-40B4-BE49-F238E27FC236}">
                <a16:creationId xmlns="" xmlns:a16="http://schemas.microsoft.com/office/drawing/2014/main" id="{FF56D2E5-86E4-473A-A62F-B7029E5B2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454" y="405230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8" name="Объект 2">
            <a:extLst>
              <a:ext uri="{FF2B5EF4-FFF2-40B4-BE49-F238E27FC236}">
                <a16:creationId xmlns="" xmlns:a16="http://schemas.microsoft.com/office/drawing/2014/main" id="{93934E34-6CC7-492D-9515-EBEC72EFF4CB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524454" y="353926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 dirty="0"/>
              <a:t>Исполнительный блок 01</a:t>
            </a:r>
          </a:p>
        </p:txBody>
      </p:sp>
      <p:sp>
        <p:nvSpPr>
          <p:cNvPr id="29" name="Объект 2">
            <a:extLst>
              <a:ext uri="{FF2B5EF4-FFF2-40B4-BE49-F238E27FC236}">
                <a16:creationId xmlns="" xmlns:a16="http://schemas.microsoft.com/office/drawing/2014/main" id="{E4E27467-A1AA-4773-AAB5-A96267FBD712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3377853" y="405230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30" name="Объект 2">
            <a:extLst>
              <a:ext uri="{FF2B5EF4-FFF2-40B4-BE49-F238E27FC236}">
                <a16:creationId xmlns="" xmlns:a16="http://schemas.microsoft.com/office/drawing/2014/main" id="{6CABD5EB-4A8B-448B-8ED1-B8B420815B2D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3377853" y="353926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 dirty="0"/>
              <a:t>Исполнительный блок 01</a:t>
            </a:r>
          </a:p>
        </p:txBody>
      </p:sp>
      <p:sp>
        <p:nvSpPr>
          <p:cNvPr id="31" name="Объект 2">
            <a:extLst>
              <a:ext uri="{FF2B5EF4-FFF2-40B4-BE49-F238E27FC236}">
                <a16:creationId xmlns="" xmlns:a16="http://schemas.microsoft.com/office/drawing/2014/main" id="{0D86883C-E501-47FF-AE1A-E9CE8B71B421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6216589" y="405230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32" name="Объект 2">
            <a:extLst>
              <a:ext uri="{FF2B5EF4-FFF2-40B4-BE49-F238E27FC236}">
                <a16:creationId xmlns="" xmlns:a16="http://schemas.microsoft.com/office/drawing/2014/main" id="{3683A037-F698-4CC9-904D-F377D71F690F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6216589" y="353926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 dirty="0"/>
              <a:t>Исполнительный блок 01</a:t>
            </a:r>
          </a:p>
        </p:txBody>
      </p:sp>
      <p:sp>
        <p:nvSpPr>
          <p:cNvPr id="33" name="Объект 2">
            <a:extLst>
              <a:ext uri="{FF2B5EF4-FFF2-40B4-BE49-F238E27FC236}">
                <a16:creationId xmlns="" xmlns:a16="http://schemas.microsoft.com/office/drawing/2014/main" id="{0A095594-2B82-44ED-8C9B-DA7C4D3D2872}"/>
              </a:ext>
            </a:extLst>
          </p:cNvPr>
          <p:cNvSpPr>
            <a:spLocks noGrp="1"/>
          </p:cNvSpPr>
          <p:nvPr>
            <p:ph idx="22"/>
          </p:nvPr>
        </p:nvSpPr>
        <p:spPr>
          <a:xfrm>
            <a:off x="9068972" y="405230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34" name="Объект 2">
            <a:extLst>
              <a:ext uri="{FF2B5EF4-FFF2-40B4-BE49-F238E27FC236}">
                <a16:creationId xmlns="" xmlns:a16="http://schemas.microsoft.com/office/drawing/2014/main" id="{54CDD46A-22ED-48F5-9B5F-13B1B5C4B320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9068972" y="353926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 dirty="0"/>
              <a:t>Исполнительный блок 01</a:t>
            </a:r>
          </a:p>
        </p:txBody>
      </p:sp>
    </p:spTree>
    <p:extLst>
      <p:ext uri="{BB962C8B-B14F-4D97-AF65-F5344CB8AC3E}">
        <p14:creationId xmlns="" xmlns:p14="http://schemas.microsoft.com/office/powerpoint/2010/main" val="3876503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асибо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02130" y="4484691"/>
            <a:ext cx="454044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dirty="0"/>
              <a:t>адрес электронной почты</a:t>
            </a:r>
          </a:p>
        </p:txBody>
      </p:sp>
      <p:sp>
        <p:nvSpPr>
          <p:cNvPr id="13" name="Рисунок 12">
            <a:extLst>
              <a:ext uri="{FF2B5EF4-FFF2-40B4-BE49-F238E27FC236}">
                <a16:creationId xmlns=""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grpSp>
        <p:nvGrpSpPr>
          <p:cNvPr id="14" name="Группа 13">
            <a:extLst>
              <a:ext uri="{FF2B5EF4-FFF2-40B4-BE49-F238E27FC236}">
                <a16:creationId xmlns=""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Полилиния 5">
              <a:extLst>
                <a:ext uri="{FF2B5EF4-FFF2-40B4-BE49-F238E27FC236}">
                  <a16:creationId xmlns=""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" name="Полилиния 6">
              <a:extLst>
                <a:ext uri="{FF2B5EF4-FFF2-40B4-BE49-F238E27FC236}">
                  <a16:creationId xmlns=""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4FE28ACC-E44C-4381-B768-0310810E78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999" y="1844881"/>
            <a:ext cx="1745251" cy="673365"/>
          </a:xfrm>
          <a:prstGeom prst="rect">
            <a:avLst/>
          </a:prstGeom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=""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Текст 6">
            <a:extLst>
              <a:ext uri="{FF2B5EF4-FFF2-40B4-BE49-F238E27FC236}">
                <a16:creationId xmlns="" xmlns:a16="http://schemas.microsoft.com/office/drawing/2014/main" id="{4E0FBE0E-A6B0-483E-93DD-5C20DA069DB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2320" y="5012635"/>
            <a:ext cx="4533900" cy="503238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600" b="0" cap="all" baseline="0" dirty="0" smtClean="0"/>
            </a:lvl1pPr>
          </a:lstStyle>
          <a:p>
            <a:pPr marL="228600" lvl="0" indent="-228600" rtl="0"/>
            <a:r>
              <a:rPr lang="ru-RU" noProof="0" dirty="0"/>
              <a:t>Место для URL-адреса веб-сайта</a:t>
            </a:r>
          </a:p>
        </p:txBody>
      </p:sp>
      <p:pic>
        <p:nvPicPr>
          <p:cNvPr id="17" name="Графический объект 16" descr="Конверт">
            <a:extLst>
              <a:ext uri="{FF2B5EF4-FFF2-40B4-BE49-F238E27FC236}">
                <a16:creationId xmlns="" xmlns:a16="http://schemas.microsoft.com/office/drawing/2014/main" id="{E5B30B87-6C2E-48F1-9026-E4F6BEA1CFE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41475" y="4452337"/>
            <a:ext cx="387795" cy="387795"/>
          </a:xfrm>
          <a:prstGeom prst="rect">
            <a:avLst/>
          </a:prstGeom>
        </p:spPr>
      </p:pic>
      <p:pic>
        <p:nvPicPr>
          <p:cNvPr id="18" name="Графический объект 17" descr="Сеть">
            <a:extLst>
              <a:ext uri="{FF2B5EF4-FFF2-40B4-BE49-F238E27FC236}">
                <a16:creationId xmlns="" xmlns:a16="http://schemas.microsoft.com/office/drawing/2014/main" id="{2DA3CFE0-4ED8-4345-A158-94E70F463E9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=""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22084" y="4925640"/>
            <a:ext cx="426575" cy="42657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C519AB8-2D8F-4EE5-B4E4-7A48430A4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2998" y="3309109"/>
            <a:ext cx="5163222" cy="673365"/>
          </a:xfrm>
          <a:noFill/>
        </p:spPr>
        <p:txBody>
          <a:bodyPr wrap="square" rtlCol="0">
            <a:noAutofit/>
          </a:bodyPr>
          <a:lstStyle>
            <a:lvl1pPr>
              <a:defRPr lang="en-US" sz="6000" b="1" cap="all" baseline="0">
                <a:solidFill>
                  <a:schemeClr val="accent4"/>
                </a:solidFill>
                <a:ea typeface="+mn-ea"/>
                <a:cs typeface="+mn-cs"/>
              </a:defRPr>
            </a:lvl1pPr>
          </a:lstStyle>
          <a:p>
            <a:pPr marL="0" lvl="0" rtl="0"/>
            <a:r>
              <a:rPr lang="ru-RU" noProof="0"/>
              <a:t>Образец заголовка</a:t>
            </a:r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6371368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86299464-ED20-4919-8B3A-2CFAE8DA23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3" name="Рисунок 12">
            <a:extLst>
              <a:ext uri="{FF2B5EF4-FFF2-40B4-BE49-F238E27FC236}">
                <a16:creationId xmlns=""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grpSp>
        <p:nvGrpSpPr>
          <p:cNvPr id="14" name="Группа 13">
            <a:extLst>
              <a:ext uri="{FF2B5EF4-FFF2-40B4-BE49-F238E27FC236}">
                <a16:creationId xmlns=""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1">
              <a:alpha val="16000"/>
            </a:schemeClr>
          </a:solidFill>
        </p:grpSpPr>
        <p:sp>
          <p:nvSpPr>
            <p:cNvPr id="15" name="Полилиния 5">
              <a:extLst>
                <a:ext uri="{FF2B5EF4-FFF2-40B4-BE49-F238E27FC236}">
                  <a16:creationId xmlns=""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" name="Полилиния 6">
              <a:extLst>
                <a:ext uri="{FF2B5EF4-FFF2-40B4-BE49-F238E27FC236}">
                  <a16:creationId xmlns=""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4FE28ACC-E44C-4381-B768-0310810E78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5850" y="391862"/>
            <a:ext cx="1745251" cy="673365"/>
          </a:xfrm>
          <a:prstGeom prst="rect">
            <a:avLst/>
          </a:prstGeom>
        </p:spPr>
      </p:pic>
      <p:cxnSp>
        <p:nvCxnSpPr>
          <p:cNvPr id="12" name="Прямая соединительная линия 11">
            <a:extLst>
              <a:ext uri="{FF2B5EF4-FFF2-40B4-BE49-F238E27FC236}">
                <a16:creationId xmlns="" xmlns:a16="http://schemas.microsoft.com/office/drawing/2014/main" id="{77C312F4-62C2-4903-8C4B-423A8717E481}"/>
              </a:ext>
            </a:extLst>
          </p:cNvPr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одзаголовок 2">
            <a:extLst>
              <a:ext uri="{FF2B5EF4-FFF2-40B4-BE49-F238E27FC236}">
                <a16:creationId xmlns="" xmlns:a16="http://schemas.microsoft.com/office/drawing/2014/main" id="{ADF17BC1-06CE-42EA-A970-31A7ED871AA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02130" y="4484691"/>
            <a:ext cx="454044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6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dirty="0"/>
              <a:t>адрес электронной почты</a:t>
            </a:r>
          </a:p>
        </p:txBody>
      </p:sp>
      <p:sp>
        <p:nvSpPr>
          <p:cNvPr id="22" name="Текст 6">
            <a:extLst>
              <a:ext uri="{FF2B5EF4-FFF2-40B4-BE49-F238E27FC236}">
                <a16:creationId xmlns="" xmlns:a16="http://schemas.microsoft.com/office/drawing/2014/main" id="{7035F1B3-4E91-44FF-B4E7-E5D87C7A03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2320" y="5012635"/>
            <a:ext cx="4533900" cy="503238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600" b="0" cap="all" baseline="0" dirty="0" smtClean="0">
                <a:solidFill>
                  <a:schemeClr val="bg1"/>
                </a:solidFill>
              </a:defRPr>
            </a:lvl1pPr>
          </a:lstStyle>
          <a:p>
            <a:pPr marL="228600" lvl="0" indent="-228600" rtl="0"/>
            <a:r>
              <a:rPr lang="ru-RU" noProof="0" dirty="0"/>
              <a:t>Место для URL-адреса веб-сайта</a:t>
            </a:r>
          </a:p>
        </p:txBody>
      </p:sp>
      <p:pic>
        <p:nvPicPr>
          <p:cNvPr id="18" name="Графический объект 16" descr="Конверт">
            <a:extLst>
              <a:ext uri="{FF2B5EF4-FFF2-40B4-BE49-F238E27FC236}">
                <a16:creationId xmlns="" xmlns:a16="http://schemas.microsoft.com/office/drawing/2014/main" id="{E5B30B87-6C2E-48F1-9026-E4F6BEA1CFE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41475" y="4452337"/>
            <a:ext cx="387795" cy="387795"/>
          </a:xfrm>
          <a:prstGeom prst="rect">
            <a:avLst/>
          </a:prstGeom>
        </p:spPr>
      </p:pic>
      <p:pic>
        <p:nvPicPr>
          <p:cNvPr id="23" name="Графический объект 17" descr="Сеть">
            <a:extLst>
              <a:ext uri="{FF2B5EF4-FFF2-40B4-BE49-F238E27FC236}">
                <a16:creationId xmlns="" xmlns:a16="http://schemas.microsoft.com/office/drawing/2014/main" id="{2DA3CFE0-4ED8-4345-A158-94E70F463E9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=""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22084" y="4925640"/>
            <a:ext cx="426575" cy="42657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2666C42-DD4B-4BFA-BE15-4D20CFD5D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7744" y="3275218"/>
            <a:ext cx="5188475" cy="826628"/>
          </a:xfrm>
          <a:noFill/>
        </p:spPr>
        <p:txBody>
          <a:bodyPr wrap="square" rtlCol="0">
            <a:noAutofit/>
          </a:bodyPr>
          <a:lstStyle>
            <a:lvl1pPr>
              <a:defRPr lang="en-US" sz="6000" b="1" cap="all" baseline="0">
                <a:solidFill>
                  <a:schemeClr val="bg1"/>
                </a:solidFill>
                <a:ea typeface="+mn-ea"/>
                <a:cs typeface="+mn-cs"/>
              </a:defRPr>
            </a:lvl1pPr>
          </a:lstStyle>
          <a:p>
            <a:pPr marL="0" lvl="0" rtl="0"/>
            <a:r>
              <a:rPr lang="ru-RU" noProof="0"/>
              <a:t>Образец заголовка</a:t>
            </a:r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810107028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333">
          <p15:clr>
            <a:srgbClr val="FBAE40"/>
          </p15:clr>
        </p15:guide>
        <p15:guide id="4" pos="36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86299464-ED20-4919-8B3A-2CFAE8DA23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6" name="Овал 5">
            <a:extLst>
              <a:ext uri="{FF2B5EF4-FFF2-40B4-BE49-F238E27FC236}">
                <a16:creationId xmlns="" xmlns:a16="http://schemas.microsoft.com/office/drawing/2014/main" id="{1F54E98B-AC75-484D-9121-68498EB888AA}"/>
              </a:ext>
            </a:extLst>
          </p:cNvPr>
          <p:cNvSpPr/>
          <p:nvPr userDrawn="1"/>
        </p:nvSpPr>
        <p:spPr>
          <a:xfrm>
            <a:off x="754010" y="708293"/>
            <a:ext cx="5334029" cy="5334029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456FD49-C258-4333-9422-358C976A34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43650" y="2173288"/>
            <a:ext cx="5143500" cy="2090808"/>
          </a:xfrm>
        </p:spPr>
        <p:txBody>
          <a:bodyPr rtlCol="0" anchor="b">
            <a:noAutofit/>
          </a:bodyPr>
          <a:lstStyle>
            <a:lvl1pPr algn="l">
              <a:defRPr sz="5400" b="1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ru-RU" noProof="0" dirty="0"/>
              <a:t>Место для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3650" y="4279971"/>
            <a:ext cx="514350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  <p:grpSp>
        <p:nvGrpSpPr>
          <p:cNvPr id="14" name="Группа 13">
            <a:extLst>
              <a:ext uri="{FF2B5EF4-FFF2-40B4-BE49-F238E27FC236}">
                <a16:creationId xmlns=""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1">
              <a:alpha val="16000"/>
            </a:schemeClr>
          </a:solidFill>
        </p:grpSpPr>
        <p:sp>
          <p:nvSpPr>
            <p:cNvPr id="15" name="Полилиния 5">
              <a:extLst>
                <a:ext uri="{FF2B5EF4-FFF2-40B4-BE49-F238E27FC236}">
                  <a16:creationId xmlns=""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" name="Полилиния 6">
              <a:extLst>
                <a:ext uri="{FF2B5EF4-FFF2-40B4-BE49-F238E27FC236}">
                  <a16:creationId xmlns=""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4FE28ACC-E44C-4381-B768-0310810E78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5850" y="391862"/>
            <a:ext cx="1745251" cy="673365"/>
          </a:xfrm>
          <a:prstGeom prst="rect">
            <a:avLst/>
          </a:prstGeom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=""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792000789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333">
          <p15:clr>
            <a:srgbClr val="FBAE40"/>
          </p15:clr>
        </p15:guide>
        <p15:guide id="4" pos="362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 9">
            <a:extLst>
              <a:ext uri="{FF2B5EF4-FFF2-40B4-BE49-F238E27FC236}">
                <a16:creationId xmlns="" xmlns:a16="http://schemas.microsoft.com/office/drawing/2014/main" id="{F9087E09-D75F-4E26-B01E-A1A09BA2EA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F7A70B7-7ADE-4E0B-B956-363B0B1AA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2563"/>
            <a:ext cx="10515600" cy="940181"/>
          </a:xfrm>
        </p:spPr>
        <p:txBody>
          <a:bodyPr rtlCol="0" anchor="b">
            <a:noAutofit/>
          </a:bodyPr>
          <a:lstStyle>
            <a:lvl1pPr algn="ctr">
              <a:defRPr sz="4000" b="1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25FC40B0-ED27-47E5-A3C2-32A8418567E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25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638" y="6260507"/>
            <a:ext cx="1075427" cy="414929"/>
          </a:xfrm>
          <a:prstGeom prst="rect">
            <a:avLst/>
          </a:prstGeom>
        </p:spPr>
      </p:pic>
      <p:sp>
        <p:nvSpPr>
          <p:cNvPr id="11" name="Овал 10">
            <a:extLst>
              <a:ext uri="{FF2B5EF4-FFF2-40B4-BE49-F238E27FC236}">
                <a16:creationId xmlns="" xmlns:a16="http://schemas.microsoft.com/office/drawing/2014/main" id="{8931D2A9-0B92-4197-8802-80424C14EA7E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33B74B0-30B9-45C2-9AE6-45D1978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rgbClr val="2C567A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grpSp>
        <p:nvGrpSpPr>
          <p:cNvPr id="4" name="Группа 3">
            <a:extLst>
              <a:ext uri="{FF2B5EF4-FFF2-40B4-BE49-F238E27FC236}">
                <a16:creationId xmlns="" xmlns:a16="http://schemas.microsoft.com/office/drawing/2014/main" id="{AD5251EA-F450-4DD1-995B-DC89513424C8}"/>
              </a:ext>
            </a:extLst>
          </p:cNvPr>
          <p:cNvGrpSpPr/>
          <p:nvPr userDrawn="1"/>
        </p:nvGrpSpPr>
        <p:grpSpPr>
          <a:xfrm rot="16200000">
            <a:off x="1637386" y="1473117"/>
            <a:ext cx="8917229" cy="10769768"/>
            <a:chOff x="-1728305" y="-2049517"/>
            <a:chExt cx="8917229" cy="10769768"/>
          </a:xfrm>
        </p:grpSpPr>
        <p:sp>
          <p:nvSpPr>
            <p:cNvPr id="17" name="Овал 16">
              <a:extLst>
                <a:ext uri="{FF2B5EF4-FFF2-40B4-BE49-F238E27FC236}">
                  <a16:creationId xmlns="" xmlns:a16="http://schemas.microsoft.com/office/drawing/2014/main" id="{44882F4E-E8C8-46FE-A9C8-7B79782767F6}"/>
                </a:ext>
              </a:extLst>
            </p:cNvPr>
            <p:cNvSpPr/>
            <p:nvPr userDrawn="1"/>
          </p:nvSpPr>
          <p:spPr>
            <a:xfrm>
              <a:off x="754010" y="708293"/>
              <a:ext cx="5334029" cy="5334029"/>
            </a:xfrm>
            <a:prstGeom prst="ellipse">
              <a:avLst/>
            </a:prstGeom>
            <a:solidFill>
              <a:schemeClr val="bg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grpSp>
          <p:nvGrpSpPr>
            <p:cNvPr id="18" name="Группа 17">
              <a:extLst>
                <a:ext uri="{FF2B5EF4-FFF2-40B4-BE49-F238E27FC236}">
                  <a16:creationId xmlns="" xmlns:a16="http://schemas.microsoft.com/office/drawing/2014/main" id="{965CD13B-04FB-40D5-AF62-2F43CF49BA9B}"/>
                </a:ext>
              </a:extLst>
            </p:cNvPr>
            <p:cNvGrpSpPr/>
            <p:nvPr userDrawn="1"/>
          </p:nvGrpSpPr>
          <p:grpSpPr>
            <a:xfrm>
              <a:off x="-1728305" y="-2049517"/>
              <a:ext cx="8917229" cy="10769768"/>
              <a:chOff x="11114088" y="2241550"/>
              <a:chExt cx="1905000" cy="2354263"/>
            </a:xfrm>
            <a:solidFill>
              <a:schemeClr val="bg1">
                <a:alpha val="16000"/>
              </a:schemeClr>
            </a:solidFill>
          </p:grpSpPr>
          <p:sp>
            <p:nvSpPr>
              <p:cNvPr id="19" name="Полилиния 5">
                <a:extLst>
                  <a:ext uri="{FF2B5EF4-FFF2-40B4-BE49-F238E27FC236}">
                    <a16:creationId xmlns="" xmlns:a16="http://schemas.microsoft.com/office/drawing/2014/main" id="{01876F8F-C11E-4FB2-8150-1F0602752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14088" y="2241550"/>
                <a:ext cx="1905000" cy="2354263"/>
              </a:xfrm>
              <a:custGeom>
                <a:avLst/>
                <a:gdLst>
                  <a:gd name="T0" fmla="*/ 0 w 447"/>
                  <a:gd name="T1" fmla="*/ 264 h 553"/>
                  <a:gd name="T2" fmla="*/ 141 w 447"/>
                  <a:gd name="T3" fmla="*/ 48 h 553"/>
                  <a:gd name="T4" fmla="*/ 414 w 447"/>
                  <a:gd name="T5" fmla="*/ 67 h 553"/>
                  <a:gd name="T6" fmla="*/ 438 w 447"/>
                  <a:gd name="T7" fmla="*/ 98 h 553"/>
                  <a:gd name="T8" fmla="*/ 391 w 447"/>
                  <a:gd name="T9" fmla="*/ 111 h 553"/>
                  <a:gd name="T10" fmla="*/ 94 w 447"/>
                  <a:gd name="T11" fmla="*/ 149 h 553"/>
                  <a:gd name="T12" fmla="*/ 107 w 447"/>
                  <a:gd name="T13" fmla="*/ 424 h 553"/>
                  <a:gd name="T14" fmla="*/ 383 w 447"/>
                  <a:gd name="T15" fmla="*/ 453 h 553"/>
                  <a:gd name="T16" fmla="*/ 393 w 447"/>
                  <a:gd name="T17" fmla="*/ 446 h 553"/>
                  <a:gd name="T18" fmla="*/ 433 w 447"/>
                  <a:gd name="T19" fmla="*/ 449 h 553"/>
                  <a:gd name="T20" fmla="*/ 421 w 447"/>
                  <a:gd name="T21" fmla="*/ 485 h 553"/>
                  <a:gd name="T22" fmla="*/ 194 w 447"/>
                  <a:gd name="T23" fmla="*/ 531 h 553"/>
                  <a:gd name="T24" fmla="*/ 0 w 447"/>
                  <a:gd name="T25" fmla="*/ 264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7" h="553">
                    <a:moveTo>
                      <a:pt x="0" y="264"/>
                    </a:moveTo>
                    <a:cubicBezTo>
                      <a:pt x="5" y="176"/>
                      <a:pt x="49" y="96"/>
                      <a:pt x="141" y="48"/>
                    </a:cubicBezTo>
                    <a:cubicBezTo>
                      <a:pt x="235" y="0"/>
                      <a:pt x="327" y="9"/>
                      <a:pt x="414" y="67"/>
                    </a:cubicBezTo>
                    <a:cubicBezTo>
                      <a:pt x="425" y="75"/>
                      <a:pt x="439" y="82"/>
                      <a:pt x="438" y="98"/>
                    </a:cubicBezTo>
                    <a:cubicBezTo>
                      <a:pt x="437" y="120"/>
                      <a:pt x="413" y="127"/>
                      <a:pt x="391" y="111"/>
                    </a:cubicBezTo>
                    <a:cubicBezTo>
                      <a:pt x="294" y="40"/>
                      <a:pt x="166" y="56"/>
                      <a:pt x="94" y="149"/>
                    </a:cubicBezTo>
                    <a:cubicBezTo>
                      <a:pt x="30" y="231"/>
                      <a:pt x="36" y="349"/>
                      <a:pt x="107" y="424"/>
                    </a:cubicBezTo>
                    <a:cubicBezTo>
                      <a:pt x="180" y="502"/>
                      <a:pt x="296" y="514"/>
                      <a:pt x="383" y="453"/>
                    </a:cubicBezTo>
                    <a:cubicBezTo>
                      <a:pt x="386" y="451"/>
                      <a:pt x="390" y="449"/>
                      <a:pt x="393" y="446"/>
                    </a:cubicBezTo>
                    <a:cubicBezTo>
                      <a:pt x="407" y="433"/>
                      <a:pt x="420" y="433"/>
                      <a:pt x="433" y="449"/>
                    </a:cubicBezTo>
                    <a:cubicBezTo>
                      <a:pt x="447" y="467"/>
                      <a:pt x="433" y="477"/>
                      <a:pt x="421" y="485"/>
                    </a:cubicBezTo>
                    <a:cubicBezTo>
                      <a:pt x="353" y="537"/>
                      <a:pt x="277" y="553"/>
                      <a:pt x="194" y="531"/>
                    </a:cubicBezTo>
                    <a:cubicBezTo>
                      <a:pt x="79" y="501"/>
                      <a:pt x="1" y="397"/>
                      <a:pt x="0" y="2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0" name="Полилиния 6">
                <a:extLst>
                  <a:ext uri="{FF2B5EF4-FFF2-40B4-BE49-F238E27FC236}">
                    <a16:creationId xmlns="" xmlns:a16="http://schemas.microsoft.com/office/drawing/2014/main" id="{08A1D05F-5F61-4156-8C83-1A002AA1E8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12538" y="2590800"/>
                <a:ext cx="835025" cy="1673225"/>
              </a:xfrm>
              <a:custGeom>
                <a:avLst/>
                <a:gdLst>
                  <a:gd name="T0" fmla="*/ 0 w 196"/>
                  <a:gd name="T1" fmla="*/ 198 h 393"/>
                  <a:gd name="T2" fmla="*/ 157 w 196"/>
                  <a:gd name="T3" fmla="*/ 8 h 393"/>
                  <a:gd name="T4" fmla="*/ 192 w 196"/>
                  <a:gd name="T5" fmla="*/ 22 h 393"/>
                  <a:gd name="T6" fmla="*/ 167 w 196"/>
                  <a:gd name="T7" fmla="*/ 56 h 393"/>
                  <a:gd name="T8" fmla="*/ 48 w 196"/>
                  <a:gd name="T9" fmla="*/ 198 h 393"/>
                  <a:gd name="T10" fmla="*/ 170 w 196"/>
                  <a:gd name="T11" fmla="*/ 339 h 393"/>
                  <a:gd name="T12" fmla="*/ 193 w 196"/>
                  <a:gd name="T13" fmla="*/ 372 h 393"/>
                  <a:gd name="T14" fmla="*/ 160 w 196"/>
                  <a:gd name="T15" fmla="*/ 387 h 393"/>
                  <a:gd name="T16" fmla="*/ 0 w 196"/>
                  <a:gd name="T17" fmla="*/ 198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6" h="393">
                    <a:moveTo>
                      <a:pt x="0" y="198"/>
                    </a:moveTo>
                    <a:cubicBezTo>
                      <a:pt x="0" y="103"/>
                      <a:pt x="64" y="26"/>
                      <a:pt x="157" y="8"/>
                    </a:cubicBezTo>
                    <a:cubicBezTo>
                      <a:pt x="171" y="6"/>
                      <a:pt x="188" y="0"/>
                      <a:pt x="192" y="22"/>
                    </a:cubicBezTo>
                    <a:cubicBezTo>
                      <a:pt x="196" y="41"/>
                      <a:pt x="190" y="52"/>
                      <a:pt x="167" y="56"/>
                    </a:cubicBezTo>
                    <a:cubicBezTo>
                      <a:pt x="95" y="70"/>
                      <a:pt x="47" y="129"/>
                      <a:pt x="48" y="198"/>
                    </a:cubicBezTo>
                    <a:cubicBezTo>
                      <a:pt x="48" y="267"/>
                      <a:pt x="97" y="325"/>
                      <a:pt x="170" y="339"/>
                    </a:cubicBezTo>
                    <a:cubicBezTo>
                      <a:pt x="191" y="343"/>
                      <a:pt x="195" y="354"/>
                      <a:pt x="193" y="372"/>
                    </a:cubicBezTo>
                    <a:cubicBezTo>
                      <a:pt x="190" y="393"/>
                      <a:pt x="174" y="389"/>
                      <a:pt x="160" y="387"/>
                    </a:cubicBezTo>
                    <a:cubicBezTo>
                      <a:pt x="70" y="375"/>
                      <a:pt x="0" y="293"/>
                      <a:pt x="0" y="1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</p:grpSp>
      </p:grpSp>
      <p:sp>
        <p:nvSpPr>
          <p:cNvPr id="21" name="Текст 2">
            <a:extLst>
              <a:ext uri="{FF2B5EF4-FFF2-40B4-BE49-F238E27FC236}">
                <a16:creationId xmlns="" xmlns:a16="http://schemas.microsoft.com/office/drawing/2014/main" id="{4D77C47B-CC1E-41DA-9146-5DFD63065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153348"/>
            <a:ext cx="10515600" cy="648543"/>
          </a:xfrm>
        </p:spPr>
        <p:txBody>
          <a:bodyPr rtlCol="0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671652191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>
            <a:extLst>
              <a:ext uri="{FF2B5EF4-FFF2-40B4-BE49-F238E27FC236}">
                <a16:creationId xmlns="" xmlns:a16="http://schemas.microsoft.com/office/drawing/2014/main" id="{60E0B501-22AA-4685-BE9B-A267F6F675A7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24" name="Полилиния 5">
              <a:extLst>
                <a:ext uri="{FF2B5EF4-FFF2-40B4-BE49-F238E27FC236}">
                  <a16:creationId xmlns="" xmlns:a16="http://schemas.microsoft.com/office/drawing/2014/main" id="{5D0E179E-CA3D-4874-9ACD-F8990F48F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" name="Полилиния 6">
              <a:extLst>
                <a:ext uri="{FF2B5EF4-FFF2-40B4-BE49-F238E27FC236}">
                  <a16:creationId xmlns="" xmlns:a16="http://schemas.microsoft.com/office/drawing/2014/main" id="{A9C53936-B93A-4CF6-8766-2FA93ACFE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" name="Полилиния 7">
              <a:extLst>
                <a:ext uri="{FF2B5EF4-FFF2-40B4-BE49-F238E27FC236}">
                  <a16:creationId xmlns="" xmlns:a16="http://schemas.microsoft.com/office/drawing/2014/main" id="{5776DEA2-5422-4F51-B359-652B71274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solidFill>
                <a:schemeClr val="bg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676C557E-B5A7-4416-BCC0-5743550BF1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6" name="Номер слайда 5">
            <a:extLst>
              <a:ext uri="{FF2B5EF4-FFF2-40B4-BE49-F238E27FC236}">
                <a16:creationId xmlns=""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48706DBD-D7E1-4734-A193-C7FE296EA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365125"/>
            <a:ext cx="10837862" cy="1325563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27" name="Объект 2">
            <a:extLst>
              <a:ext uri="{FF2B5EF4-FFF2-40B4-BE49-F238E27FC236}">
                <a16:creationId xmlns="" xmlns:a16="http://schemas.microsoft.com/office/drawing/2014/main" id="{1A1F33A2-66F7-4D85-99DD-7B00F265AC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8" y="1825625"/>
            <a:ext cx="10837862" cy="435133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8038577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>
            <a:extLst>
              <a:ext uri="{FF2B5EF4-FFF2-40B4-BE49-F238E27FC236}">
                <a16:creationId xmlns="" xmlns:a16="http://schemas.microsoft.com/office/drawing/2014/main" id="{C2A6B906-ACDA-40FD-8AC8-0B693AB12796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19" name="Полилиния 5">
              <a:extLst>
                <a:ext uri="{FF2B5EF4-FFF2-40B4-BE49-F238E27FC236}">
                  <a16:creationId xmlns="" xmlns:a16="http://schemas.microsoft.com/office/drawing/2014/main" id="{717F7366-5A99-4065-90C2-AE7DF5DD0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" name="Полилиния 6">
              <a:extLst>
                <a:ext uri="{FF2B5EF4-FFF2-40B4-BE49-F238E27FC236}">
                  <a16:creationId xmlns="" xmlns:a16="http://schemas.microsoft.com/office/drawing/2014/main" id="{90A089CA-63B9-4456-B0B1-17C75EBFB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" name="Полилиния 7">
              <a:extLst>
                <a:ext uri="{FF2B5EF4-FFF2-40B4-BE49-F238E27FC236}">
                  <a16:creationId xmlns="" xmlns:a16="http://schemas.microsoft.com/office/drawing/2014/main" id="{8D36B2D1-BCFE-43FC-8743-7B7A30E1A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solidFill>
                <a:schemeClr val="bg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676C557E-B5A7-4416-BCC0-5743550BF1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6" name="Номер слайда 5">
            <a:extLst>
              <a:ext uri="{FF2B5EF4-FFF2-40B4-BE49-F238E27FC236}">
                <a16:creationId xmlns=""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D1E32FD-35A0-490A-BE40-FBF894A7E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365125"/>
            <a:ext cx="10837862" cy="1325563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14" name="Объект 2">
            <a:extLst>
              <a:ext uri="{FF2B5EF4-FFF2-40B4-BE49-F238E27FC236}">
                <a16:creationId xmlns="" xmlns:a16="http://schemas.microsoft.com/office/drawing/2014/main" id="{079DA8F4-EDD3-4D62-A90B-8C3C1AFB00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5938" y="1825625"/>
            <a:ext cx="5503862" cy="435133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17" name="Объект 3">
            <a:extLst>
              <a:ext uri="{FF2B5EF4-FFF2-40B4-BE49-F238E27FC236}">
                <a16:creationId xmlns="" xmlns:a16="http://schemas.microsoft.com/office/drawing/2014/main" id="{DA0DA994-B4A9-447A-BEBF-3EA31D3755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4616185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>
            <a:extLst>
              <a:ext uri="{FF2B5EF4-FFF2-40B4-BE49-F238E27FC236}">
                <a16:creationId xmlns="" xmlns:a16="http://schemas.microsoft.com/office/drawing/2014/main" id="{616F52B4-215E-4237-893C-E22B23804744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22" name="Полилиния 5">
              <a:extLst>
                <a:ext uri="{FF2B5EF4-FFF2-40B4-BE49-F238E27FC236}">
                  <a16:creationId xmlns="" xmlns:a16="http://schemas.microsoft.com/office/drawing/2014/main" id="{B7C40C77-B795-4B07-B92D-2E8A56635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" name="Полилиния 6">
              <a:extLst>
                <a:ext uri="{FF2B5EF4-FFF2-40B4-BE49-F238E27FC236}">
                  <a16:creationId xmlns="" xmlns:a16="http://schemas.microsoft.com/office/drawing/2014/main" id="{6E703A1E-5F10-4BB5-9D52-77CB6F599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" name="Полилиния 7">
              <a:extLst>
                <a:ext uri="{FF2B5EF4-FFF2-40B4-BE49-F238E27FC236}">
                  <a16:creationId xmlns="" xmlns:a16="http://schemas.microsoft.com/office/drawing/2014/main" id="{22CEE04C-09CE-41CF-937D-EC2D3C23E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solidFill>
                <a:schemeClr val="bg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676C557E-B5A7-4416-BCC0-5743550BF1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6" name="Номер слайда 5">
            <a:extLst>
              <a:ext uri="{FF2B5EF4-FFF2-40B4-BE49-F238E27FC236}">
                <a16:creationId xmlns=""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D1E32FD-35A0-490A-BE40-FBF894A7E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365125"/>
            <a:ext cx="10837862" cy="1325563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14" name="Текст 2">
            <a:extLst>
              <a:ext uri="{FF2B5EF4-FFF2-40B4-BE49-F238E27FC236}">
                <a16:creationId xmlns="" xmlns:a16="http://schemas.microsoft.com/office/drawing/2014/main" id="{774CF4BA-8DCB-42CF-A2C4-D6AF95EE3F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93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7" name="Объект 3">
            <a:extLst>
              <a:ext uri="{FF2B5EF4-FFF2-40B4-BE49-F238E27FC236}">
                <a16:creationId xmlns="" xmlns:a16="http://schemas.microsoft.com/office/drawing/2014/main" id="{67BA8B6E-A28D-4658-8C91-6CA7BD539B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5938" y="2505075"/>
            <a:ext cx="5157787" cy="368458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18" name="Текст 4">
            <a:extLst>
              <a:ext uri="{FF2B5EF4-FFF2-40B4-BE49-F238E27FC236}">
                <a16:creationId xmlns="" xmlns:a16="http://schemas.microsoft.com/office/drawing/2014/main" id="{F73B3215-82DB-4DBF-9E77-3AE2308C69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accent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9" name="Объект 5">
            <a:extLst>
              <a:ext uri="{FF2B5EF4-FFF2-40B4-BE49-F238E27FC236}">
                <a16:creationId xmlns="" xmlns:a16="http://schemas.microsoft.com/office/drawing/2014/main" id="{8DFD34E8-36CC-4FFE-926B-C170208FED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4763196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Рисунок 21">
            <a:extLst>
              <a:ext uri="{FF2B5EF4-FFF2-40B4-BE49-F238E27FC236}">
                <a16:creationId xmlns="" xmlns:a16="http://schemas.microsoft.com/office/drawing/2014/main" id="{C57825D7-DD33-4B70-BBBE-D46E7A5352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768485"/>
            <a:ext cx="5305662" cy="5305662"/>
          </a:xfrm>
          <a:custGeom>
            <a:avLst/>
            <a:gdLst>
              <a:gd name="connsiteX0" fmla="*/ 2652831 w 5305662"/>
              <a:gd name="connsiteY0" fmla="*/ 0 h 5305662"/>
              <a:gd name="connsiteX1" fmla="*/ 5305662 w 5305662"/>
              <a:gd name="connsiteY1" fmla="*/ 2652831 h 5305662"/>
              <a:gd name="connsiteX2" fmla="*/ 2652831 w 5305662"/>
              <a:gd name="connsiteY2" fmla="*/ 5305662 h 5305662"/>
              <a:gd name="connsiteX3" fmla="*/ 0 w 5305662"/>
              <a:gd name="connsiteY3" fmla="*/ 2652831 h 5305662"/>
              <a:gd name="connsiteX4" fmla="*/ 2652831 w 5305662"/>
              <a:gd name="connsiteY4" fmla="*/ 0 h 5305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05662" h="5305662">
                <a:moveTo>
                  <a:pt x="2652831" y="0"/>
                </a:moveTo>
                <a:cubicBezTo>
                  <a:pt x="4117949" y="0"/>
                  <a:pt x="5305662" y="1187713"/>
                  <a:pt x="5305662" y="2652831"/>
                </a:cubicBezTo>
                <a:cubicBezTo>
                  <a:pt x="5305662" y="4117949"/>
                  <a:pt x="4117949" y="5305662"/>
                  <a:pt x="2652831" y="5305662"/>
                </a:cubicBezTo>
                <a:cubicBezTo>
                  <a:pt x="1187713" y="5305662"/>
                  <a:pt x="0" y="4117949"/>
                  <a:pt x="0" y="2652831"/>
                </a:cubicBezTo>
                <a:cubicBezTo>
                  <a:pt x="0" y="1187713"/>
                  <a:pt x="1187713" y="0"/>
                  <a:pt x="2652831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grpSp>
        <p:nvGrpSpPr>
          <p:cNvPr id="14" name="Группа 13">
            <a:extLst>
              <a:ext uri="{FF2B5EF4-FFF2-40B4-BE49-F238E27FC236}">
                <a16:creationId xmlns=""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 flipH="1">
            <a:off x="5400786" y="-2003509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Полилиния 5">
              <a:extLst>
                <a:ext uri="{FF2B5EF4-FFF2-40B4-BE49-F238E27FC236}">
                  <a16:creationId xmlns=""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" name="Полилиния 6">
              <a:extLst>
                <a:ext uri="{FF2B5EF4-FFF2-40B4-BE49-F238E27FC236}">
                  <a16:creationId xmlns=""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19" name="Заголовок 1">
            <a:extLst>
              <a:ext uri="{FF2B5EF4-FFF2-40B4-BE49-F238E27FC236}">
                <a16:creationId xmlns="" xmlns:a16="http://schemas.microsoft.com/office/drawing/2014/main" id="{19A1397F-1946-4CBE-9EC5-159C3CBC7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20" name="Текст 3">
            <a:extLst>
              <a:ext uri="{FF2B5EF4-FFF2-40B4-BE49-F238E27FC236}">
                <a16:creationId xmlns="" xmlns:a16="http://schemas.microsoft.com/office/drawing/2014/main" id="{C535F2AB-153E-44A9-97BE-00553BEC17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Font typeface="Arial" panose="020B0604020202020204" pitchFamily="34" charset="0"/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17689704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Группа 18">
            <a:extLst>
              <a:ext uri="{FF2B5EF4-FFF2-40B4-BE49-F238E27FC236}">
                <a16:creationId xmlns="" xmlns:a16="http://schemas.microsoft.com/office/drawing/2014/main" id="{9F866E5C-B8AA-4805-B232-831BA01AAF16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20" name="Полилиния 5">
              <a:extLst>
                <a:ext uri="{FF2B5EF4-FFF2-40B4-BE49-F238E27FC236}">
                  <a16:creationId xmlns="" xmlns:a16="http://schemas.microsoft.com/office/drawing/2014/main" id="{F98614F0-2DA3-4F29-8CB3-D61424AC8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" name="Полилиния 6">
              <a:extLst>
                <a:ext uri="{FF2B5EF4-FFF2-40B4-BE49-F238E27FC236}">
                  <a16:creationId xmlns="" xmlns:a16="http://schemas.microsoft.com/office/drawing/2014/main" id="{66D52F08-13EC-4AB4-BB79-89A5395A03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" name="Полилиния 7">
              <a:extLst>
                <a:ext uri="{FF2B5EF4-FFF2-40B4-BE49-F238E27FC236}">
                  <a16:creationId xmlns="" xmlns:a16="http://schemas.microsoft.com/office/drawing/2014/main" id="{2544236D-8C3A-41EF-9A68-C84A8A7D0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solidFill>
                <a:schemeClr val="bg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676C557E-B5A7-4416-BCC0-5743550BF1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6" name="Номер слайда 5">
            <a:extLst>
              <a:ext uri="{FF2B5EF4-FFF2-40B4-BE49-F238E27FC236}">
                <a16:creationId xmlns=""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14" name="Заголовок 1">
            <a:extLst>
              <a:ext uri="{FF2B5EF4-FFF2-40B4-BE49-F238E27FC236}">
                <a16:creationId xmlns="" xmlns:a16="http://schemas.microsoft.com/office/drawing/2014/main" id="{9009D5C6-6206-4291-8037-67DC025F0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17" name="Текст 3">
            <a:extLst>
              <a:ext uri="{FF2B5EF4-FFF2-40B4-BE49-F238E27FC236}">
                <a16:creationId xmlns="" xmlns:a16="http://schemas.microsoft.com/office/drawing/2014/main" id="{BEB643FD-AA85-4A43-8EBD-AFD10DD987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8" name="Объект 2">
            <a:extLst>
              <a:ext uri="{FF2B5EF4-FFF2-40B4-BE49-F238E27FC236}">
                <a16:creationId xmlns="" xmlns:a16="http://schemas.microsoft.com/office/drawing/2014/main" id="{9001F313-F798-43BE-AFF0-A68C84C364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314640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звание слайда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86299464-ED20-4919-8B3A-2CFAE8DA23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456FD49-C258-4333-9422-358C976A34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43650" y="2173288"/>
            <a:ext cx="5143500" cy="2090808"/>
          </a:xfrm>
        </p:spPr>
        <p:txBody>
          <a:bodyPr rtlCol="0" anchor="b">
            <a:noAutofit/>
          </a:bodyPr>
          <a:lstStyle>
            <a:lvl1pPr algn="l">
              <a:defRPr sz="5400" b="1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ru-RU" noProof="0" dirty="0"/>
              <a:t>Место для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3650" y="4279971"/>
            <a:ext cx="514350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13" name="Рисунок 12">
            <a:extLst>
              <a:ext uri="{FF2B5EF4-FFF2-40B4-BE49-F238E27FC236}">
                <a16:creationId xmlns=""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grpSp>
        <p:nvGrpSpPr>
          <p:cNvPr id="14" name="Группа 13">
            <a:extLst>
              <a:ext uri="{FF2B5EF4-FFF2-40B4-BE49-F238E27FC236}">
                <a16:creationId xmlns=""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1">
              <a:alpha val="16000"/>
            </a:schemeClr>
          </a:solidFill>
        </p:grpSpPr>
        <p:sp>
          <p:nvSpPr>
            <p:cNvPr id="15" name="Полилиния 5">
              <a:extLst>
                <a:ext uri="{FF2B5EF4-FFF2-40B4-BE49-F238E27FC236}">
                  <a16:creationId xmlns=""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" name="Полилиния 6">
              <a:extLst>
                <a:ext uri="{FF2B5EF4-FFF2-40B4-BE49-F238E27FC236}">
                  <a16:creationId xmlns=""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4FE28ACC-E44C-4381-B768-0310810E78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5850" y="391862"/>
            <a:ext cx="1745251" cy="673365"/>
          </a:xfrm>
          <a:prstGeom prst="rect">
            <a:avLst/>
          </a:prstGeom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=""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50173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312140839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7333" userDrawn="1">
          <p15:clr>
            <a:srgbClr val="FBAE40"/>
          </p15:clr>
        </p15:guide>
        <p15:guide id="4" pos="36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F9087E09-D75F-4E26-B01E-A1A09BA2EA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F7A70B7-7ADE-4E0B-B956-363B0B1AA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2563"/>
            <a:ext cx="10515600" cy="940181"/>
          </a:xfrm>
        </p:spPr>
        <p:txBody>
          <a:bodyPr rtlCol="0" anchor="b">
            <a:noAutofit/>
          </a:bodyPr>
          <a:lstStyle>
            <a:lvl1pPr algn="ctr">
              <a:defRPr sz="4000" b="1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4ACB5603-8A62-4D45-B6EF-0D7E2D5FC4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139388" y="1154832"/>
            <a:ext cx="7900525" cy="764460"/>
          </a:xfrm>
        </p:spPr>
        <p:txBody>
          <a:bodyPr rtlCol="0">
            <a:noAutofit/>
          </a:bodyPr>
          <a:lstStyle>
            <a:lvl1pPr marL="0" indent="0" algn="ctr">
              <a:buNone/>
              <a:defRPr sz="18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dirty="0"/>
              <a:t>Место для замещающего текста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25FC40B0-ED27-47E5-A3C2-32A8418567E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25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638" y="6260507"/>
            <a:ext cx="1075427" cy="414929"/>
          </a:xfrm>
          <a:prstGeom prst="rect">
            <a:avLst/>
          </a:prstGeom>
        </p:spPr>
      </p:pic>
      <p:sp>
        <p:nvSpPr>
          <p:cNvPr id="11" name="Овал 10">
            <a:extLst>
              <a:ext uri="{FF2B5EF4-FFF2-40B4-BE49-F238E27FC236}">
                <a16:creationId xmlns="" xmlns:a16="http://schemas.microsoft.com/office/drawing/2014/main" id="{8931D2A9-0B92-4197-8802-80424C14EA7E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33B74B0-30B9-45C2-9AE6-45D1978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rgbClr val="2C567A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15" name="Рисунок 14">
            <a:extLst>
              <a:ext uri="{FF2B5EF4-FFF2-40B4-BE49-F238E27FC236}">
                <a16:creationId xmlns="" xmlns:a16="http://schemas.microsoft.com/office/drawing/2014/main" id="{B5A30B6B-EEDB-4142-8138-D50F5A307D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93041" y="2270376"/>
            <a:ext cx="6206400" cy="4587625"/>
          </a:xfrm>
          <a:custGeom>
            <a:avLst/>
            <a:gdLst>
              <a:gd name="connsiteX0" fmla="*/ 3103200 w 6206400"/>
              <a:gd name="connsiteY0" fmla="*/ 0 h 4587625"/>
              <a:gd name="connsiteX1" fmla="*/ 6206400 w 6206400"/>
              <a:gd name="connsiteY1" fmla="*/ 3103200 h 4587625"/>
              <a:gd name="connsiteX2" fmla="*/ 5831861 w 6206400"/>
              <a:gd name="connsiteY2" fmla="*/ 4582370 h 4587625"/>
              <a:gd name="connsiteX3" fmla="*/ 5828668 w 6206400"/>
              <a:gd name="connsiteY3" fmla="*/ 4587625 h 4587625"/>
              <a:gd name="connsiteX4" fmla="*/ 377733 w 6206400"/>
              <a:gd name="connsiteY4" fmla="*/ 4587625 h 4587625"/>
              <a:gd name="connsiteX5" fmla="*/ 374540 w 6206400"/>
              <a:gd name="connsiteY5" fmla="*/ 4582370 h 4587625"/>
              <a:gd name="connsiteX6" fmla="*/ 0 w 6206400"/>
              <a:gd name="connsiteY6" fmla="*/ 3103200 h 4587625"/>
              <a:gd name="connsiteX7" fmla="*/ 3103200 w 6206400"/>
              <a:gd name="connsiteY7" fmla="*/ 0 h 458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06400" h="4587625">
                <a:moveTo>
                  <a:pt x="3103200" y="0"/>
                </a:moveTo>
                <a:cubicBezTo>
                  <a:pt x="4817050" y="0"/>
                  <a:pt x="6206400" y="1389350"/>
                  <a:pt x="6206400" y="3103200"/>
                </a:cubicBezTo>
                <a:cubicBezTo>
                  <a:pt x="6206400" y="3638778"/>
                  <a:pt x="6070721" y="4142667"/>
                  <a:pt x="5831861" y="4582370"/>
                </a:cubicBezTo>
                <a:lnTo>
                  <a:pt x="5828668" y="4587625"/>
                </a:lnTo>
                <a:lnTo>
                  <a:pt x="377733" y="4587625"/>
                </a:lnTo>
                <a:lnTo>
                  <a:pt x="374540" y="4582370"/>
                </a:lnTo>
                <a:cubicBezTo>
                  <a:pt x="135679" y="4142667"/>
                  <a:pt x="0" y="3638778"/>
                  <a:pt x="0" y="3103200"/>
                </a:cubicBezTo>
                <a:cubicBezTo>
                  <a:pt x="0" y="1389350"/>
                  <a:pt x="1389350" y="0"/>
                  <a:pt x="3103200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sz="2400"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750495570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содержимое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 2">
            <a:extLst>
              <a:ext uri="{FF2B5EF4-FFF2-40B4-BE49-F238E27FC236}">
                <a16:creationId xmlns=""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960" y="1825625"/>
            <a:ext cx="4914189" cy="4351338"/>
          </a:xfrm>
        </p:spPr>
        <p:txBody>
          <a:bodyPr lIns="0" tIns="0" rIns="0" bIns="0" rtlCol="0"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solidFill>
                <a:schemeClr val="bg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676C557E-B5A7-4416-BCC0-5743550BF1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grpSp>
        <p:nvGrpSpPr>
          <p:cNvPr id="10" name="Группа 9">
            <a:extLst>
              <a:ext uri="{FF2B5EF4-FFF2-40B4-BE49-F238E27FC236}">
                <a16:creationId xmlns="" xmlns:a16="http://schemas.microsoft.com/office/drawing/2014/main" id="{42E17FB3-B5C4-4B3A-A57B-C6493A9D0C66}"/>
              </a:ext>
            </a:extLst>
          </p:cNvPr>
          <p:cNvGrpSpPr/>
          <p:nvPr userDrawn="1"/>
        </p:nvGrpSpPr>
        <p:grpSpPr>
          <a:xfrm rot="8650774">
            <a:off x="5037655" y="4336093"/>
            <a:ext cx="1905000" cy="2354263"/>
            <a:chOff x="11114088" y="2241550"/>
            <a:chExt cx="1905000" cy="2354263"/>
          </a:xfrm>
          <a:solidFill>
            <a:schemeClr val="bg2"/>
          </a:solidFill>
        </p:grpSpPr>
        <p:sp>
          <p:nvSpPr>
            <p:cNvPr id="11" name="Полилиния 5">
              <a:extLst>
                <a:ext uri="{FF2B5EF4-FFF2-40B4-BE49-F238E27FC236}">
                  <a16:creationId xmlns="" xmlns:a16="http://schemas.microsoft.com/office/drawing/2014/main" id="{DCA6C454-F761-4265-BB5E-DFD947CC3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" name="Полилиния 6">
              <a:extLst>
                <a:ext uri="{FF2B5EF4-FFF2-40B4-BE49-F238E27FC236}">
                  <a16:creationId xmlns="" xmlns:a16="http://schemas.microsoft.com/office/drawing/2014/main" id="{6B853B2F-9E1C-4AC4-9344-8610498D5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" name="Полилиния 7">
              <a:extLst>
                <a:ext uri="{FF2B5EF4-FFF2-40B4-BE49-F238E27FC236}">
                  <a16:creationId xmlns="" xmlns:a16="http://schemas.microsoft.com/office/drawing/2014/main" id="{B7FCC84B-2235-4948-8277-8363DFC69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6" name="Номер слайда 5">
            <a:extLst>
              <a:ext uri="{FF2B5EF4-FFF2-40B4-BE49-F238E27FC236}">
                <a16:creationId xmlns=""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23" name="Рисунок 22">
            <a:extLst>
              <a:ext uri="{FF2B5EF4-FFF2-40B4-BE49-F238E27FC236}">
                <a16:creationId xmlns="" xmlns:a16="http://schemas.microsoft.com/office/drawing/2014/main" id="{26619E66-5354-4D60-8529-27917AC037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84648" y="0"/>
            <a:ext cx="6307353" cy="5780372"/>
          </a:xfrm>
          <a:custGeom>
            <a:avLst/>
            <a:gdLst>
              <a:gd name="connsiteX0" fmla="*/ 760444 w 6307353"/>
              <a:gd name="connsiteY0" fmla="*/ 0 h 5780372"/>
              <a:gd name="connsiteX1" fmla="*/ 6307353 w 6307353"/>
              <a:gd name="connsiteY1" fmla="*/ 0 h 5780372"/>
              <a:gd name="connsiteX2" fmla="*/ 6307353 w 6307353"/>
              <a:gd name="connsiteY2" fmla="*/ 4515612 h 5780372"/>
              <a:gd name="connsiteX3" fmla="*/ 6110746 w 6307353"/>
              <a:gd name="connsiteY3" fmla="*/ 4731934 h 5780372"/>
              <a:gd name="connsiteX4" fmla="*/ 3579592 w 6307353"/>
              <a:gd name="connsiteY4" fmla="*/ 5780372 h 5780372"/>
              <a:gd name="connsiteX5" fmla="*/ 0 w 6307353"/>
              <a:gd name="connsiteY5" fmla="*/ 2200780 h 5780372"/>
              <a:gd name="connsiteX6" fmla="*/ 611338 w 6307353"/>
              <a:gd name="connsiteY6" fmla="*/ 199396 h 5780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07353" h="5780372">
                <a:moveTo>
                  <a:pt x="760444" y="0"/>
                </a:moveTo>
                <a:lnTo>
                  <a:pt x="6307353" y="0"/>
                </a:lnTo>
                <a:lnTo>
                  <a:pt x="6307353" y="4515612"/>
                </a:lnTo>
                <a:lnTo>
                  <a:pt x="6110746" y="4731934"/>
                </a:lnTo>
                <a:cubicBezTo>
                  <a:pt x="5462967" y="5379713"/>
                  <a:pt x="4568069" y="5780372"/>
                  <a:pt x="3579592" y="5780372"/>
                </a:cubicBezTo>
                <a:cubicBezTo>
                  <a:pt x="1602638" y="5780372"/>
                  <a:pt x="0" y="4177734"/>
                  <a:pt x="0" y="2200780"/>
                </a:cubicBezTo>
                <a:cubicBezTo>
                  <a:pt x="0" y="1459422"/>
                  <a:pt x="225371" y="770703"/>
                  <a:pt x="611338" y="199396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4" name="Заголовок 1">
            <a:extLst>
              <a:ext uri="{FF2B5EF4-FFF2-40B4-BE49-F238E27FC236}">
                <a16:creationId xmlns="" xmlns:a16="http://schemas.microsoft.com/office/drawing/2014/main" id="{2E646B4F-6CCB-724C-9D5E-6D5770023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99595"/>
            <a:ext cx="4937211" cy="1325563"/>
          </a:xfrm>
        </p:spPr>
        <p:txBody>
          <a:bodyPr lIns="0" tIns="0" rIns="0" bIns="0" rtlCol="0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696208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=""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99595"/>
            <a:ext cx="4937211" cy="1325563"/>
          </a:xfrm>
        </p:spPr>
        <p:txBody>
          <a:bodyPr lIns="0" tIns="0" rIns="0" bIns="0" rtlCol="0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960" y="1825625"/>
            <a:ext cx="4914189" cy="4351338"/>
          </a:xfrm>
        </p:spPr>
        <p:txBody>
          <a:bodyPr lIns="0" tIns="0" rIns="0" bIns="0" rtlCol="0"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solidFill>
                <a:schemeClr val="bg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676C557E-B5A7-4416-BCC0-5743550BF1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6" name="Номер слайда 5">
            <a:extLst>
              <a:ext uri="{FF2B5EF4-FFF2-40B4-BE49-F238E27FC236}">
                <a16:creationId xmlns=""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9D415693-E2CB-4DB4-B07C-2F96B0CAB302}"/>
              </a:ext>
            </a:extLst>
          </p:cNvPr>
          <p:cNvSpPr/>
          <p:nvPr userDrawn="1"/>
        </p:nvSpPr>
        <p:spPr>
          <a:xfrm>
            <a:off x="7854462" y="988536"/>
            <a:ext cx="4329129" cy="48809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4" name="Овал 3">
            <a:extLst>
              <a:ext uri="{FF2B5EF4-FFF2-40B4-BE49-F238E27FC236}">
                <a16:creationId xmlns="" xmlns:a16="http://schemas.microsoft.com/office/drawing/2014/main" id="{14C1BF67-E354-4E04-8F94-BABF2B7D1AFB}"/>
              </a:ext>
            </a:extLst>
          </p:cNvPr>
          <p:cNvSpPr/>
          <p:nvPr userDrawn="1"/>
        </p:nvSpPr>
        <p:spPr>
          <a:xfrm>
            <a:off x="5107816" y="633613"/>
            <a:ext cx="5571908" cy="5571906"/>
          </a:xfrm>
          <a:prstGeom prst="ellipse">
            <a:avLst/>
          </a:prstGeom>
          <a:solidFill>
            <a:schemeClr val="bg2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8" name="Рисунок 5">
            <a:extLst>
              <a:ext uri="{FF2B5EF4-FFF2-40B4-BE49-F238E27FC236}">
                <a16:creationId xmlns="" xmlns:a16="http://schemas.microsoft.com/office/drawing/2014/main" id="{FF6AC390-6F85-4B64-AE7A-E8E0D8FC89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55212" y="988536"/>
            <a:ext cx="4884848" cy="488484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969986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12E4E194-63F1-4D43-AC02-75733DF045E9}"/>
              </a:ext>
            </a:extLst>
          </p:cNvPr>
          <p:cNvSpPr/>
          <p:nvPr userDrawn="1"/>
        </p:nvSpPr>
        <p:spPr>
          <a:xfrm>
            <a:off x="8308181" y="1630018"/>
            <a:ext cx="3883819" cy="43732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2" name="Овал 21">
            <a:extLst>
              <a:ext uri="{FF2B5EF4-FFF2-40B4-BE49-F238E27FC236}">
                <a16:creationId xmlns="" xmlns:a16="http://schemas.microsoft.com/office/drawing/2014/main" id="{E799E3E2-888B-2343-9A63-F84C03265CB5}"/>
              </a:ext>
            </a:extLst>
          </p:cNvPr>
          <p:cNvSpPr>
            <a:spLocks noChangeAspect="1"/>
          </p:cNvSpPr>
          <p:nvPr userDrawn="1"/>
        </p:nvSpPr>
        <p:spPr>
          <a:xfrm>
            <a:off x="9833702" y="1823757"/>
            <a:ext cx="832104" cy="832104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3" name="Рисунок 11">
            <a:extLst>
              <a:ext uri="{FF2B5EF4-FFF2-40B4-BE49-F238E27FC236}">
                <a16:creationId xmlns="" xmlns:a16="http://schemas.microsoft.com/office/drawing/2014/main" id="{8FEDE8EF-5B7A-A741-9A56-D365CAE01B6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998318" y="1988373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dirty="0"/>
              <a:t>значок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3755C1FB-E61C-4BBC-8179-D34908DEA1B6}"/>
              </a:ext>
            </a:extLst>
          </p:cNvPr>
          <p:cNvSpPr/>
          <p:nvPr userDrawn="1"/>
        </p:nvSpPr>
        <p:spPr>
          <a:xfrm>
            <a:off x="0" y="1630018"/>
            <a:ext cx="3883819" cy="43732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4" name="Овал 3">
            <a:extLst>
              <a:ext uri="{FF2B5EF4-FFF2-40B4-BE49-F238E27FC236}">
                <a16:creationId xmlns="" xmlns:a16="http://schemas.microsoft.com/office/drawing/2014/main" id="{8C1E0992-271E-4948-9461-C7AA54AF8FEA}"/>
              </a:ext>
            </a:extLst>
          </p:cNvPr>
          <p:cNvSpPr>
            <a:spLocks noChangeAspect="1"/>
          </p:cNvSpPr>
          <p:nvPr userDrawn="1"/>
        </p:nvSpPr>
        <p:spPr>
          <a:xfrm>
            <a:off x="1526011" y="1823757"/>
            <a:ext cx="832104" cy="83210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 1">
            <a:extLst>
              <a:ext uri="{FF2B5EF4-FFF2-40B4-BE49-F238E27FC236}">
                <a16:creationId xmlns=""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126" y="3207024"/>
            <a:ext cx="3445566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solidFill>
                <a:schemeClr val="bg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676C557E-B5A7-4416-BCC0-5743550BF1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6" name="Номер слайда 5">
            <a:extLst>
              <a:ext uri="{FF2B5EF4-FFF2-40B4-BE49-F238E27FC236}">
                <a16:creationId xmlns=""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6" name="Рисунок 5">
            <a:extLst>
              <a:ext uri="{FF2B5EF4-FFF2-40B4-BE49-F238E27FC236}">
                <a16:creationId xmlns="" xmlns:a16="http://schemas.microsoft.com/office/drawing/2014/main" id="{35B71D50-AA4B-4E0C-8F6A-0F64F2C8A8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83819" y="1630018"/>
            <a:ext cx="4424362" cy="4373217"/>
          </a:xfrm>
          <a:solidFill>
            <a:schemeClr val="bg2">
              <a:lumMod val="90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7" name="Объект 2">
            <a:extLst>
              <a:ext uri="{FF2B5EF4-FFF2-40B4-BE49-F238E27FC236}">
                <a16:creationId xmlns="" xmlns:a16="http://schemas.microsoft.com/office/drawing/2014/main" id="{147C9C38-5B17-467D-B581-EF28ECB11E8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527490" y="3207024"/>
            <a:ext cx="3445200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0" name="Объект 2">
            <a:extLst>
              <a:ext uri="{FF2B5EF4-FFF2-40B4-BE49-F238E27FC236}">
                <a16:creationId xmlns=""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219126" y="2711636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1" name="Объект 2">
            <a:extLst>
              <a:ext uri="{FF2B5EF4-FFF2-40B4-BE49-F238E27FC236}">
                <a16:creationId xmlns="" xmlns:a16="http://schemas.microsoft.com/office/drawing/2014/main" id="{F694448B-800C-40EF-8F61-18C018E8374C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527124" y="2711636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2" name="Рисунок 11">
            <a:extLst>
              <a:ext uri="{FF2B5EF4-FFF2-40B4-BE49-F238E27FC236}">
                <a16:creationId xmlns="" xmlns:a16="http://schemas.microsoft.com/office/drawing/2014/main" id="{483B974E-5202-4EAD-9D55-4129C84BAE8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690627" y="1988373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dirty="0"/>
              <a:t>значок</a:t>
            </a:r>
          </a:p>
        </p:txBody>
      </p:sp>
    </p:spTree>
    <p:extLst>
      <p:ext uri="{BB962C8B-B14F-4D97-AF65-F5344CB8AC3E}">
        <p14:creationId xmlns="" xmlns:p14="http://schemas.microsoft.com/office/powerpoint/2010/main" val="1741033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 с изображени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1B6EB0C6-606C-4AFB-8FF8-AB43606B95BD}"/>
              </a:ext>
            </a:extLst>
          </p:cNvPr>
          <p:cNvSpPr/>
          <p:nvPr userDrawn="1"/>
        </p:nvSpPr>
        <p:spPr>
          <a:xfrm>
            <a:off x="6599236" y="4707908"/>
            <a:ext cx="5592763" cy="10064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25CE6D5A-A5C0-4B12-A26A-691D5743FA5C}"/>
              </a:ext>
            </a:extLst>
          </p:cNvPr>
          <p:cNvSpPr/>
          <p:nvPr userDrawn="1"/>
        </p:nvSpPr>
        <p:spPr>
          <a:xfrm>
            <a:off x="-82063" y="1648186"/>
            <a:ext cx="5709139" cy="10064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 1">
            <a:extLst>
              <a:ext uri="{FF2B5EF4-FFF2-40B4-BE49-F238E27FC236}">
                <a16:creationId xmlns=""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934" y="2863158"/>
            <a:ext cx="4074002" cy="2846648"/>
          </a:xfrm>
        </p:spPr>
        <p:txBody>
          <a:bodyPr lIns="0" tIns="0" rIns="0" bIns="0" rtlCol="0">
            <a:noAutofit/>
          </a:bodyPr>
          <a:lstStyle>
            <a:lvl1pPr marL="0" indent="0" algn="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solidFill>
                <a:schemeClr val="accent2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676C557E-B5A7-4416-BCC0-5743550BF1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6" name="Номер слайда 5">
            <a:extLst>
              <a:ext uri="{FF2B5EF4-FFF2-40B4-BE49-F238E27FC236}">
                <a16:creationId xmlns=""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20" name="Объект 2">
            <a:extLst>
              <a:ext uri="{FF2B5EF4-FFF2-40B4-BE49-F238E27FC236}">
                <a16:creationId xmlns=""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1309370" y="1903728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r">
              <a:buNone/>
              <a:defRPr sz="1800" b="1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 dirty="0"/>
              <a:t>Место для раздела 01</a:t>
            </a:r>
          </a:p>
        </p:txBody>
      </p:sp>
      <p:sp>
        <p:nvSpPr>
          <p:cNvPr id="23" name="Объект 2">
            <a:extLst>
              <a:ext uri="{FF2B5EF4-FFF2-40B4-BE49-F238E27FC236}">
                <a16:creationId xmlns="" xmlns:a16="http://schemas.microsoft.com/office/drawing/2014/main" id="{E5123CE7-2F8A-489B-BD99-0C2A33ADF49A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7327918" y="1648186"/>
            <a:ext cx="4074002" cy="2834508"/>
          </a:xfrm>
        </p:spPr>
        <p:txBody>
          <a:bodyPr lIns="0" tIns="0" rIns="0" bIns="0" rtlCol="0" anchor="b">
            <a:noAutofit/>
          </a:bodyPr>
          <a:lstStyle>
            <a:lvl1pPr marL="0" indent="0" algn="l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5" name="Объект 2">
            <a:extLst>
              <a:ext uri="{FF2B5EF4-FFF2-40B4-BE49-F238E27FC236}">
                <a16:creationId xmlns="" xmlns:a16="http://schemas.microsoft.com/office/drawing/2014/main" id="{07730BCF-AC2A-4FEC-8F01-63964DB444CF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7475709" y="4963450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l">
              <a:buNone/>
              <a:defRPr sz="1800" b="1" cap="all" baseline="0">
                <a:solidFill>
                  <a:schemeClr val="accent4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 dirty="0"/>
              <a:t>Место для раздела 02</a:t>
            </a:r>
          </a:p>
        </p:txBody>
      </p:sp>
      <p:sp>
        <p:nvSpPr>
          <p:cNvPr id="21" name="Овал 20">
            <a:extLst>
              <a:ext uri="{FF2B5EF4-FFF2-40B4-BE49-F238E27FC236}">
                <a16:creationId xmlns="" xmlns:a16="http://schemas.microsoft.com/office/drawing/2014/main" id="{919C8692-230B-D543-A7F7-4FD61B04D1C6}"/>
              </a:ext>
            </a:extLst>
          </p:cNvPr>
          <p:cNvSpPr>
            <a:spLocks noChangeAspect="1"/>
          </p:cNvSpPr>
          <p:nvPr userDrawn="1"/>
        </p:nvSpPr>
        <p:spPr>
          <a:xfrm>
            <a:off x="5084763" y="1652762"/>
            <a:ext cx="1001899" cy="1001899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4" name="Рисунок 11">
            <a:extLst>
              <a:ext uri="{FF2B5EF4-FFF2-40B4-BE49-F238E27FC236}">
                <a16:creationId xmlns="" xmlns:a16="http://schemas.microsoft.com/office/drawing/2014/main" id="{E150BFC7-A11D-CC46-B5A2-8BD93C269506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282969" y="1850968"/>
            <a:ext cx="605487" cy="605487"/>
          </a:xfrm>
          <a:prstGeom prst="rect">
            <a:avLst/>
          </a:prstGeom>
          <a:noFill/>
        </p:spPr>
        <p:txBody>
          <a:bodyPr lIns="0" rIns="0" rtlCol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dirty="0"/>
              <a:t>значок</a:t>
            </a:r>
          </a:p>
        </p:txBody>
      </p:sp>
      <p:sp>
        <p:nvSpPr>
          <p:cNvPr id="28" name="Овал 27">
            <a:extLst>
              <a:ext uri="{FF2B5EF4-FFF2-40B4-BE49-F238E27FC236}">
                <a16:creationId xmlns="" xmlns:a16="http://schemas.microsoft.com/office/drawing/2014/main" id="{F95B55F4-B501-3440-8904-A1C7F049CBE8}"/>
              </a:ext>
            </a:extLst>
          </p:cNvPr>
          <p:cNvSpPr>
            <a:spLocks noChangeAspect="1"/>
          </p:cNvSpPr>
          <p:nvPr userDrawn="1"/>
        </p:nvSpPr>
        <p:spPr>
          <a:xfrm>
            <a:off x="6100576" y="4707907"/>
            <a:ext cx="1001899" cy="1001899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9" name="Рисунок 11">
            <a:extLst>
              <a:ext uri="{FF2B5EF4-FFF2-40B4-BE49-F238E27FC236}">
                <a16:creationId xmlns="" xmlns:a16="http://schemas.microsoft.com/office/drawing/2014/main" id="{F2116994-BE3E-6A43-9C15-E71BA8EC821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298782" y="4906113"/>
            <a:ext cx="605487" cy="605487"/>
          </a:xfrm>
          <a:prstGeom prst="rect">
            <a:avLst/>
          </a:prstGeom>
          <a:noFill/>
        </p:spPr>
        <p:txBody>
          <a:bodyPr lIns="0" rIns="0" rtlCol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dirty="0"/>
              <a:t>значок</a:t>
            </a:r>
          </a:p>
        </p:txBody>
      </p:sp>
    </p:spTree>
    <p:extLst>
      <p:ext uri="{BB962C8B-B14F-4D97-AF65-F5344CB8AC3E}">
        <p14:creationId xmlns="" xmlns:p14="http://schemas.microsoft.com/office/powerpoint/2010/main" val="891400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B70E2287-0F7B-4DD3-A805-DB19BBF3C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8DCE74CE-BEFF-42B3-BF3E-C41B1B1F1EE4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solidFill>
                <a:schemeClr val="bg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8B0944B4-FE4A-459A-85B1-3476FE6C4C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9" name="Овал 8">
            <a:extLst>
              <a:ext uri="{FF2B5EF4-FFF2-40B4-BE49-F238E27FC236}">
                <a16:creationId xmlns="" xmlns:a16="http://schemas.microsoft.com/office/drawing/2014/main" id="{1B26B4BC-3D52-4C1C-85FB-226F0B5201F1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0" name="Номер слайда 5">
            <a:extLst>
              <a:ext uri="{FF2B5EF4-FFF2-40B4-BE49-F238E27FC236}">
                <a16:creationId xmlns="" xmlns:a16="http://schemas.microsoft.com/office/drawing/2014/main" id="{CEC6B25A-6AA2-46A7-84BE-5C907CA51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grpSp>
        <p:nvGrpSpPr>
          <p:cNvPr id="11" name="Группа 10">
            <a:extLst>
              <a:ext uri="{FF2B5EF4-FFF2-40B4-BE49-F238E27FC236}">
                <a16:creationId xmlns="" xmlns:a16="http://schemas.microsoft.com/office/drawing/2014/main" id="{322A2F12-9117-4B68-80A7-10EC293F01F8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12" name="Полилиния 5">
              <a:extLst>
                <a:ext uri="{FF2B5EF4-FFF2-40B4-BE49-F238E27FC236}">
                  <a16:creationId xmlns="" xmlns:a16="http://schemas.microsoft.com/office/drawing/2014/main" id="{AAF7CCD5-D217-463B-844E-D697B3459C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" name="Полилиния 6">
              <a:extLst>
                <a:ext uri="{FF2B5EF4-FFF2-40B4-BE49-F238E27FC236}">
                  <a16:creationId xmlns="" xmlns:a16="http://schemas.microsoft.com/office/drawing/2014/main" id="{470AB33E-36FA-416E-9307-1C85125C0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" name="Полилиния 7">
              <a:extLst>
                <a:ext uri="{FF2B5EF4-FFF2-40B4-BE49-F238E27FC236}">
                  <a16:creationId xmlns="" xmlns:a16="http://schemas.microsoft.com/office/drawing/2014/main" id="{52518C90-D74B-4D84-AE06-554644DE3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1564760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8DCE74CE-BEFF-42B3-BF3E-C41B1B1F1EE4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solidFill>
                <a:schemeClr val="bg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8B0944B4-FE4A-459A-85B1-3476FE6C4C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9" name="Овал 8">
            <a:extLst>
              <a:ext uri="{FF2B5EF4-FFF2-40B4-BE49-F238E27FC236}">
                <a16:creationId xmlns="" xmlns:a16="http://schemas.microsoft.com/office/drawing/2014/main" id="{1B26B4BC-3D52-4C1C-85FB-226F0B5201F1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0" name="Номер слайда 5">
            <a:extLst>
              <a:ext uri="{FF2B5EF4-FFF2-40B4-BE49-F238E27FC236}">
                <a16:creationId xmlns="" xmlns:a16="http://schemas.microsoft.com/office/drawing/2014/main" id="{CEC6B25A-6AA2-46A7-84BE-5C907CA51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grpSp>
        <p:nvGrpSpPr>
          <p:cNvPr id="11" name="Группа 10">
            <a:extLst>
              <a:ext uri="{FF2B5EF4-FFF2-40B4-BE49-F238E27FC236}">
                <a16:creationId xmlns="" xmlns:a16="http://schemas.microsoft.com/office/drawing/2014/main" id="{322A2F12-9117-4B68-80A7-10EC293F01F8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12" name="Полилиния 5">
              <a:extLst>
                <a:ext uri="{FF2B5EF4-FFF2-40B4-BE49-F238E27FC236}">
                  <a16:creationId xmlns="" xmlns:a16="http://schemas.microsoft.com/office/drawing/2014/main" id="{AAF7CCD5-D217-463B-844E-D697B3459C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" name="Полилиния 6">
              <a:extLst>
                <a:ext uri="{FF2B5EF4-FFF2-40B4-BE49-F238E27FC236}">
                  <a16:creationId xmlns="" xmlns:a16="http://schemas.microsoft.com/office/drawing/2014/main" id="{470AB33E-36FA-416E-9307-1C85125C0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" name="Полилиния 7">
              <a:extLst>
                <a:ext uri="{FF2B5EF4-FFF2-40B4-BE49-F238E27FC236}">
                  <a16:creationId xmlns="" xmlns:a16="http://schemas.microsoft.com/office/drawing/2014/main" id="{52518C90-D74B-4D84-AE06-554644DE3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1879954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CC4D7FA-B85E-4477-8C62-94955B340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 2">
            <a:extLst>
              <a:ext uri="{FF2B5EF4-FFF2-40B4-BE49-F238E27FC236}">
                <a16:creationId xmlns="" xmlns:a16="http://schemas.microsoft.com/office/drawing/2014/main" id="{1F1226BB-3E56-4E7F-8172-7EC03C9F0B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95D08EF-72FB-4F19-9916-65815A9CA9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39555710-71A9-4E58-A895-98DF89344263}" type="datetime1">
              <a:rPr lang="ru-RU" noProof="0" smtClean="0"/>
              <a:pPr rtl="0"/>
              <a:t>29.01.2024</a:t>
            </a:fld>
            <a:endParaRPr lang="ru-RU" noProof="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365084D-BC85-4A55-BD80-93876AD101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6" name="Номер слайда 5">
            <a:extLst>
              <a:ext uri="{FF2B5EF4-FFF2-40B4-BE49-F238E27FC236}">
                <a16:creationId xmlns="" xmlns:a16="http://schemas.microsoft.com/office/drawing/2014/main" id="{45FDEF23-A140-4DD6-A0D0-A86BD4DF34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9EC71654-96A5-4280-94F3-931C61A9F92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347082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0" r:id="rId4"/>
    <p:sldLayoutId id="2147483661" r:id="rId5"/>
    <p:sldLayoutId id="2147483662" r:id="rId6"/>
    <p:sldLayoutId id="2147483663" r:id="rId7"/>
    <p:sldLayoutId id="2147483654" r:id="rId8"/>
    <p:sldLayoutId id="2147483675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1" r:id="rId16"/>
    <p:sldLayoutId id="2147483672" r:id="rId17"/>
    <p:sldLayoutId id="2147483674" r:id="rId18"/>
    <p:sldLayoutId id="2147483673" r:id="rId19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73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E%D0%BD%D1%82%D0%B8%D0%BD%D0%B5%D0%BD%D1%82%D0%B0%D0%BB%D1%8C%D0%BD%D1%8B%D0%B9_%D0%BA%D0%BB%D0%B8%D0%BC%D0%B0%D1%82" TargetMode="External"/><Relationship Id="rId7" Type="http://schemas.openxmlformats.org/officeDocument/2006/relationships/hyperlink" Target="https://ru.wikipedia.org/wiki/%D0%91%D0%B5%D0%BB%D1%8B%D0%B5_%D0%BD%D0%BE%D1%87%D0%B8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ru.wikipedia.org/wiki/%D0%A1%D0%BE%D0%BB%D0%BD%D1%86%D0%B5%D1%81%D1%82%D0%BE%D1%8F%D0%BD%D0%B8%D0%B5" TargetMode="External"/><Relationship Id="rId5" Type="http://schemas.openxmlformats.org/officeDocument/2006/relationships/hyperlink" Target="https://ru.wikipedia.org/wiki/%D0%9B%D0%B5%D0%BD%D0%B8%D0%BD%D0%B3%D1%80%D0%B0%D0%B4%D1%81%D0%BA%D0%B0%D1%8F_%D0%BE%D0%B1%D0%BB%D0%B0%D1%81%D1%82%D1%8C" TargetMode="External"/><Relationship Id="rId4" Type="http://schemas.openxmlformats.org/officeDocument/2006/relationships/hyperlink" Target="https://ru.wikipedia.org/wiki/%D0%A3%D0%BC%D0%B5%D1%80%D0%B5%D0%BD%D0%BD%D1%8B%D0%B9_%D0%BC%D0%BE%D1%80%D1%81%D0%BA%D0%BE%D0%B9_%D0%BA%D0%BB%D0%B8%D0%BC%D0%B0%D1%82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98EF7BD-FE81-4B20-8DC5-0B3EB736F9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3650" y="2173287"/>
            <a:ext cx="5143500" cy="2842465"/>
          </a:xfrm>
        </p:spPr>
        <p:txBody>
          <a:bodyPr rtlCol="0"/>
          <a:lstStyle/>
          <a:p>
            <a:pPr algn="ctr" rtl="0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ru-RU" sz="3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Влияние климата Санкт-Петербурга 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на героев романа «Преступление и наказание» Ф.М.Достоевского</a:t>
            </a:r>
            <a:endParaRPr lang="ru-RU" sz="3600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1AFF0EFE-C50F-44EB-8978-B97795477C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00" y="5393267"/>
            <a:ext cx="2218655" cy="1236133"/>
          </a:xfrm>
        </p:spPr>
        <p:txBody>
          <a:bodyPr rtlCol="0"/>
          <a:lstStyle/>
          <a:p>
            <a:pPr rtl="0">
              <a:lnSpc>
                <a:spcPct val="80000"/>
              </a:lnSpc>
              <a:spcBef>
                <a:spcPts val="600"/>
              </a:spcBef>
            </a:pPr>
            <a:r>
              <a:rPr lang="ru-RU" sz="1000" dirty="0" smtClean="0">
                <a:solidFill>
                  <a:schemeClr val="accent6">
                    <a:lumMod val="75000"/>
                  </a:schemeClr>
                </a:solidFill>
              </a:rPr>
              <a:t>Групповая</a:t>
            </a:r>
            <a:r>
              <a:rPr lang="ru-RU" sz="1000" dirty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ru-RU" sz="1000" dirty="0" smtClean="0">
                <a:solidFill>
                  <a:schemeClr val="accent6">
                    <a:lumMod val="75000"/>
                  </a:schemeClr>
                </a:solidFill>
              </a:rPr>
              <a:t>работа уч-ся </a:t>
            </a:r>
          </a:p>
          <a:p>
            <a:pPr rtl="0">
              <a:lnSpc>
                <a:spcPct val="80000"/>
              </a:lnSpc>
              <a:spcBef>
                <a:spcPts val="600"/>
              </a:spcBef>
            </a:pPr>
            <a:r>
              <a:rPr lang="ru-RU" sz="1000" dirty="0" smtClean="0">
                <a:solidFill>
                  <a:srgbClr val="C00000"/>
                </a:solidFill>
              </a:rPr>
              <a:t>10 «А» класса МБОУ СОШ №42 г.Тверь</a:t>
            </a:r>
          </a:p>
          <a:p>
            <a:pPr rtl="0">
              <a:lnSpc>
                <a:spcPct val="80000"/>
              </a:lnSpc>
              <a:spcBef>
                <a:spcPts val="600"/>
              </a:spcBef>
            </a:pPr>
            <a:endParaRPr lang="ru-RU" sz="1000" dirty="0" smtClean="0">
              <a:solidFill>
                <a:srgbClr val="C00000"/>
              </a:solidFill>
            </a:endParaRPr>
          </a:p>
          <a:p>
            <a:pPr rtl="0">
              <a:lnSpc>
                <a:spcPct val="80000"/>
              </a:lnSpc>
              <a:spcBef>
                <a:spcPts val="600"/>
              </a:spcBef>
            </a:pPr>
            <a:r>
              <a:rPr lang="ru-RU" sz="1000" dirty="0" smtClean="0">
                <a:solidFill>
                  <a:srgbClr val="C00000"/>
                </a:solidFill>
              </a:rPr>
              <a:t>Научный руководитель: </a:t>
            </a:r>
          </a:p>
          <a:p>
            <a:pPr rtl="0">
              <a:lnSpc>
                <a:spcPct val="80000"/>
              </a:lnSpc>
              <a:spcBef>
                <a:spcPts val="600"/>
              </a:spcBef>
            </a:pPr>
            <a:r>
              <a:rPr lang="ru-RU" sz="1000" dirty="0" err="1" smtClean="0">
                <a:solidFill>
                  <a:srgbClr val="C00000"/>
                </a:solidFill>
              </a:rPr>
              <a:t>Лебезова</a:t>
            </a:r>
            <a:r>
              <a:rPr lang="ru-RU" sz="1000" dirty="0" smtClean="0">
                <a:solidFill>
                  <a:srgbClr val="C00000"/>
                </a:solidFill>
              </a:rPr>
              <a:t> Е.П.- учитель русского языка и литературы</a:t>
            </a:r>
          </a:p>
          <a:p>
            <a:pPr rtl="0">
              <a:lnSpc>
                <a:spcPct val="80000"/>
              </a:lnSpc>
              <a:spcBef>
                <a:spcPts val="600"/>
              </a:spcBef>
            </a:pPr>
            <a:endParaRPr lang="ru-RU" sz="1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9" name="Рисунок 18">
            <a:extLst>
              <a:ext uri="{FF2B5EF4-FFF2-40B4-BE49-F238E27FC236}">
                <a16:creationId xmlns="" xmlns:a16="http://schemas.microsoft.com/office/drawing/2014/main" id="{AF05D848-4E9E-4BF0-BE34-A2FE8763E74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16309" r="16309"/>
          <a:stretch>
            <a:fillRect/>
          </a:stretch>
        </p:blipFill>
        <p:spPr bwMode="auto">
          <a:xfrm>
            <a:off x="829345" y="839463"/>
            <a:ext cx="5179073" cy="517907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3798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410987B-FA67-4B09-811E-A13B0B130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Климат Петербурга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="" xmlns:a16="http://schemas.microsoft.com/office/drawing/2014/main" id="{25499FAF-02E2-466E-8F56-6EA96D5EE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EC71654-96A5-4280-94F3-931C61A9F92C}" type="slidenum">
              <a:rPr lang="ru-RU" noProof="0" smtClean="0"/>
              <a:pPr rtl="0"/>
              <a:t>2</a:t>
            </a:fld>
            <a:endParaRPr lang="ru-RU" noProof="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2D5701D2-CD81-4F4E-B28D-2178F67D541B}"/>
              </a:ext>
            </a:extLst>
          </p:cNvPr>
          <p:cNvSpPr/>
          <p:nvPr/>
        </p:nvSpPr>
        <p:spPr>
          <a:xfrm>
            <a:off x="782594" y="1596241"/>
            <a:ext cx="50951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BlinkMacSystemFont"/>
              </a:rPr>
              <a:t> </a:t>
            </a:r>
            <a:endParaRPr lang="ru-RU" b="0" i="0" dirty="0">
              <a:solidFill>
                <a:schemeClr val="bg2">
                  <a:lumMod val="25000"/>
                </a:schemeClr>
              </a:solidFill>
              <a:effectLst/>
              <a:latin typeface="BlinkMacSystemFont"/>
            </a:endParaRPr>
          </a:p>
        </p:txBody>
      </p:sp>
      <p:sp>
        <p:nvSpPr>
          <p:cNvPr id="6" name="AutoShape 2" descr="https://pogoda78.ru/assets/images/data6/klimat-sankt-peterburga-D7EAD27.jpg">
            <a:extLst>
              <a:ext uri="{FF2B5EF4-FFF2-40B4-BE49-F238E27FC236}">
                <a16:creationId xmlns="" xmlns:a16="http://schemas.microsoft.com/office/drawing/2014/main" id="{5016AC90-47F9-41D8-997C-A260551B1D5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3BAE2EAA-C69E-4B16-990F-84A9BDE4EB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2185" y="1302969"/>
            <a:ext cx="4861511" cy="47521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2A660B48-EFBE-49C7-9932-1945669FEC79}"/>
              </a:ext>
            </a:extLst>
          </p:cNvPr>
          <p:cNvSpPr/>
          <p:nvPr/>
        </p:nvSpPr>
        <p:spPr>
          <a:xfrm>
            <a:off x="366584" y="1302969"/>
            <a:ext cx="563468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Климат Петербурга умеренный, переходный от </a:t>
            </a:r>
            <a:r>
              <a:rPr lang="ru-RU" sz="1600" dirty="0">
                <a:solidFill>
                  <a:schemeClr val="tx1">
                    <a:lumMod val="85000"/>
                    <a:lumOff val="15000"/>
                  </a:schemeClr>
                </a:solidFill>
                <a:hlinkClick r:id="rId3" tooltip="Континентальный климат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умеренно континентального</a:t>
            </a:r>
            <a:r>
              <a:rPr lang="ru-RU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к </a:t>
            </a:r>
            <a:r>
              <a:rPr lang="ru-RU" sz="1600" dirty="0">
                <a:solidFill>
                  <a:schemeClr val="tx1">
                    <a:lumMod val="85000"/>
                    <a:lumOff val="15000"/>
                  </a:schemeClr>
                </a:solidFill>
                <a:hlinkClick r:id="rId4" tooltip="Умеренный морской климат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умеренно-морскому</a:t>
            </a:r>
            <a:r>
              <a:rPr lang="ru-RU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Такой тип климата объясняется географическим положением  и атмосферной циркуляцией, характерной для</a:t>
            </a:r>
            <a:r>
              <a:rPr lang="ru-RU" sz="16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</a:t>
            </a:r>
            <a:r>
              <a:rPr lang="ru-RU" sz="1600" u="sng" dirty="0">
                <a:solidFill>
                  <a:schemeClr val="tx1">
                    <a:lumMod val="85000"/>
                    <a:lumOff val="15000"/>
                  </a:schemeClr>
                </a:solidFill>
                <a:hlinkClick r:id="rId5" tooltip="Ленинградская область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Ленинградской области</a:t>
            </a:r>
            <a:r>
              <a:rPr lang="ru-RU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Это обуславливается сравнительно небольшим количеством поступающего на земную поверхность и в атмосферу  солнечного тепла.</a:t>
            </a:r>
          </a:p>
          <a:p>
            <a:r>
              <a:rPr lang="ru-RU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Из-за небольшого количества солнечного тепла влага испаряется медленно. За год в Санкт-Петербурге бывает в среднем 75 солнечных дней. Поэтому на протяжении большей части года преобладают дни с облачной, пасмурной погодой, рассеянным освещением. Продолжительность дня в Санкт-Петербурге меняется от 5 часов 51 минуты в зимнее </a:t>
            </a:r>
            <a:r>
              <a:rPr lang="ru-RU" sz="1600" dirty="0">
                <a:solidFill>
                  <a:schemeClr val="tx1">
                    <a:lumMod val="85000"/>
                    <a:lumOff val="15000"/>
                  </a:schemeClr>
                </a:solidFill>
                <a:hlinkClick r:id="rId6" tooltip="Солнцестояние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солнцестояние</a:t>
            </a:r>
            <a:r>
              <a:rPr lang="ru-RU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до 18 часов 50 минут в летнее солнцестояние. В городе наблюдаются так называемые «</a:t>
            </a:r>
            <a:r>
              <a:rPr lang="ru-RU" sz="1600" dirty="0">
                <a:solidFill>
                  <a:schemeClr val="tx1">
                    <a:lumMod val="85000"/>
                    <a:lumOff val="15000"/>
                  </a:schemeClr>
                </a:solidFill>
                <a:hlinkClick r:id="rId7" tooltip="Белые ночи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белые ночи</a:t>
            </a:r>
            <a:r>
              <a:rPr lang="ru-RU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», наступающие 25-26 мая, когда солнце опускается за горизонт не более чем на 9°, и вечерние сумерки практически сливаются с утренними. Заканчиваются белые ночи 16-17 июля. В общей сложности продолжительность белых ночей более 50 дней.</a:t>
            </a:r>
            <a:endParaRPr lang="ru-RU" sz="1600" b="0" i="0" dirty="0"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7092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C758132-5C9A-4616-A447-4031B9D9B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2563"/>
            <a:ext cx="10515600" cy="1259059"/>
          </a:xfrm>
        </p:spPr>
        <p:txBody>
          <a:bodyPr/>
          <a:lstStyle/>
          <a:p>
            <a:r>
              <a:rPr lang="ru-RU" sz="2400" dirty="0">
                <a:latin typeface="+mn-lt"/>
              </a:rPr>
              <a:t>Влияние климата на физическое и психологическое состояние жителей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="" xmlns:a16="http://schemas.microsoft.com/office/drawing/2014/main" id="{1E06862F-E5FE-4FEF-9866-2A3A20B2B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EC71654-96A5-4280-94F3-931C61A9F92C}" type="slidenum">
              <a:rPr lang="ru-RU" noProof="0" smtClean="0"/>
              <a:pPr rtl="0"/>
              <a:t>3</a:t>
            </a:fld>
            <a:endParaRPr lang="ru-RU" noProof="0" dirty="0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8745A6F9-D89B-404C-AA04-7594A53FEF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062248"/>
            <a:ext cx="10515600" cy="4613189"/>
          </a:xfrm>
        </p:spPr>
        <p:txBody>
          <a:bodyPr>
            <a:normAutofit fontScale="92500" lnSpcReduction="20000"/>
          </a:bodyPr>
          <a:lstStyle/>
          <a:p>
            <a:r>
              <a:rPr lang="ru-RU" sz="2200" dirty="0"/>
              <a:t>В связи с тем, что в Петербурге характерна резкая смена климата в течение даже суток, это, конечно, все оказывает неблагоприятное влияние на организм. И, в первую очередь, на состояние сердечно-сосудистой системы, что проявляется в обострении заболеваний так называемых сердечно-сосудистых.  Неблагоприятно климат влияет на состояние дыхательной системы, также может привести к обострению бронхиальной астмы. Кроме того, следует отметить неблагоприятное влияние климата на состояние иммунной системы. </a:t>
            </a:r>
          </a:p>
          <a:p>
            <a:r>
              <a:rPr lang="ru-RU" sz="2200" dirty="0"/>
              <a:t>В осенне-зимний период климат в Петербурге нередко называют депрессивным, отчего, как говорят, жители страдают от усталости и апатии.  </a:t>
            </a:r>
          </a:p>
          <a:p>
            <a:r>
              <a:rPr lang="ru-RU" sz="2200" dirty="0"/>
              <a:t>Ученые выяснили, что в холодное время года, когда вокруг все серое и не хватает солнца, действительно особенно часто ощущается нехватка сил и энергии. Это как раз указывает на синдром хронической усталости, объясняют специалисты. Кроме того, в список характерных симптомов можно также отнести снижение работоспособности, быструю утомляемость и упадок сил. Самое страшное, что некоторые люди этого не замечают и продолжают игнорировать базовую потребность в отдыхе.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259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litrekon.ru/wp-content/uploads/2021/02/1508625194_eeeeekekek-2.jpg">
            <a:extLst>
              <a:ext uri="{FF2B5EF4-FFF2-40B4-BE49-F238E27FC236}">
                <a16:creationId xmlns="" xmlns:a16="http://schemas.microsoft.com/office/drawing/2014/main" id="{9CE4B5E7-5B4B-400E-807F-9D513AB63D4E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7066" t="-17845" r="-5922" b="-2458"/>
          <a:stretch/>
        </p:blipFill>
        <p:spPr bwMode="auto">
          <a:xfrm>
            <a:off x="6190006" y="-996019"/>
            <a:ext cx="6581858" cy="648241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52A9C73-06ED-419B-81B5-491CBFC223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1597" y="1661049"/>
            <a:ext cx="4716550" cy="4628249"/>
          </a:xfrm>
        </p:spPr>
        <p:txBody>
          <a:bodyPr rtlCol="0"/>
          <a:lstStyle/>
          <a:p>
            <a:pPr marL="0" indent="0" rtl="0">
              <a:buNone/>
            </a:pPr>
            <a:r>
              <a:rPr lang="ru-RU" sz="1800" dirty="0"/>
              <a:t> </a:t>
            </a:r>
            <a:r>
              <a:rPr lang="ru-RU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Петербург</a:t>
            </a:r>
            <a:r>
              <a:rPr lang="ru-RU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представляется читателю мрачным, не гостеприимным, чуждым. Грязные улицы переполнены нищими чиновниками и ремесленниками, для которых основным смыслом жизни стал пивной кабак, где каждый второй заглушает своё горе. Дворы автор сравнивает с бездонными колодцами, создающие угнетающую и давящую на людей атмосферу, из которой выбраться бедным жителям уже невозможно. Этот серый пейзаж придаёт роману особый мрачный оттенок. Очень важна в романе цветовая гамма. Два основных цвета – серый и жёлтый. Жёлтый цвет – неуравновешенность, тревога, серый – мрачность, тоска. Достоевский первый применил такое понятие, как «жёлтый» Петербург. </a:t>
            </a:r>
            <a:br>
              <a:rPr lang="ru-RU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3B5C6BAC-F3F8-4AA0-B332-02F663571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ru-RU" smtClean="0"/>
              <a:pPr rtl="0"/>
              <a:t>4</a:t>
            </a:fld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2C50832-0B36-43C5-98EC-4CD165D78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267" y="293650"/>
            <a:ext cx="4937211" cy="867886"/>
          </a:xfrm>
        </p:spPr>
        <p:txBody>
          <a:bodyPr rtlCol="0"/>
          <a:lstStyle/>
          <a:p>
            <a:pPr algn="ctr" rtl="0"/>
            <a:r>
              <a:rPr lang="ru-RU" dirty="0"/>
              <a:t>  </a:t>
            </a:r>
            <a:br>
              <a:rPr lang="ru-RU" dirty="0"/>
            </a:b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Петербург в романе </a:t>
            </a:r>
            <a:b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</a:b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ф.м.Достоевского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 «преступление и наказание»</a:t>
            </a:r>
          </a:p>
        </p:txBody>
      </p:sp>
    </p:spTree>
    <p:extLst>
      <p:ext uri="{BB962C8B-B14F-4D97-AF65-F5344CB8AC3E}">
        <p14:creationId xmlns="" xmlns:p14="http://schemas.microsoft.com/office/powerpoint/2010/main" val="43356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3794EC1-756F-468B-845F-A496C6B07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Климат в романе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="" xmlns:a16="http://schemas.microsoft.com/office/drawing/2014/main" id="{C509FF9A-CB52-4A80-A44D-9F5BF8B99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EC71654-96A5-4280-94F3-931C61A9F92C}" type="slidenum">
              <a:rPr lang="ru-RU" noProof="0" smtClean="0"/>
              <a:pPr rtl="0"/>
              <a:t>5</a:t>
            </a:fld>
            <a:endParaRPr lang="ru-RU" noProof="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40283508-DD35-4FE1-9F7F-7A3F153839F7}"/>
              </a:ext>
            </a:extLst>
          </p:cNvPr>
          <p:cNvSpPr/>
          <p:nvPr/>
        </p:nvSpPr>
        <p:spPr>
          <a:xfrm>
            <a:off x="6670092" y="1687689"/>
            <a:ext cx="415179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Важный символ у Достоевского — петербургский климат. Он, с одной стороны, провоцирует состояния психики на грани безумия, с другой стороны, является внутренним душевным состоянием. Достоевский близок к Гоголю и Некрасову, у которых Петербург душный, грязный, не </a:t>
            </a:r>
            <a:r>
              <a:rPr lang="ru-RU" dirty="0" err="1"/>
              <a:t>приспособленый</a:t>
            </a:r>
            <a:r>
              <a:rPr lang="ru-RU" dirty="0"/>
              <a:t> для нормальной жизни. История о Раскольникове начинается в июле в Петербурге, когда «зацветает в каналах вода». На протяжение всего романа (в течение около 2 недель) в Петербурге стоит жара и духота. Об этом автор часто упоминает в тексте.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A2C96DFC-26D7-4DE6-978D-B291CF6E2E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408" y="1398485"/>
            <a:ext cx="4789502" cy="4665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96494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pinimg.com/originals/5d/14/1f/5d141fc3eccf617e4757833e61a8ab86.jpg">
            <a:extLst>
              <a:ext uri="{FF2B5EF4-FFF2-40B4-BE49-F238E27FC236}">
                <a16:creationId xmlns="" xmlns:a16="http://schemas.microsoft.com/office/drawing/2014/main" id="{77DBF0B2-EEAE-4F6E-8265-62FEE4E48D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6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>
            <a:extLst>
              <a:ext uri="{FF2B5EF4-FFF2-40B4-BE49-F238E27FC236}">
                <a16:creationId xmlns="" xmlns:a16="http://schemas.microsoft.com/office/drawing/2014/main" id="{CDF0848D-3FFD-4868-8398-F14D7F294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EC71654-96A5-4280-94F3-931C61A9F92C}" type="slidenum">
              <a:rPr lang="ru-RU" noProof="0" smtClean="0"/>
              <a:pPr rtl="0"/>
              <a:t>6</a:t>
            </a:fld>
            <a:r>
              <a:rPr lang="ru-RU" noProof="0" dirty="0"/>
              <a:t>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19ABE66D-733D-4B85-A4C1-6EBDFA4122CB}"/>
              </a:ext>
            </a:extLst>
          </p:cNvPr>
          <p:cNvSpPr/>
          <p:nvPr/>
        </p:nvSpPr>
        <p:spPr>
          <a:xfrm>
            <a:off x="953837" y="1166957"/>
            <a:ext cx="10274801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dirty="0"/>
              <a:t> </a:t>
            </a:r>
          </a:p>
          <a:p>
            <a:endParaRPr lang="ru-RU" dirty="0"/>
          </a:p>
          <a:p>
            <a:r>
              <a:rPr lang="ru-RU" dirty="0"/>
              <a:t>«На улице опять жара стояла невыносимая; хоть бы капля дождя во все эти дни. Опять пыль, кирпич и известка, опять вонь из лавочек и распивочных, опять поминутно пьяные, чухонцы-разносчики и полуразвалившиеся извозчики. Солнце ярко блеснуло ему в глаза, так что больно стало глядеть и голова его совсем закружилась».</a:t>
            </a:r>
          </a:p>
          <a:p>
            <a:endParaRPr lang="ru-RU" dirty="0"/>
          </a:p>
          <a:p>
            <a:r>
              <a:rPr lang="ru-RU" dirty="0"/>
              <a:t>В летние месяцы Петербург превращается в грязный и душный город с "зараженным воздухом":</a:t>
            </a:r>
          </a:p>
          <a:p>
            <a:r>
              <a:rPr lang="ru-RU" dirty="0"/>
              <a:t> "...а где тут воздухом-то дышать? Здесь и на улицах, как в комнатах без форточек. Господи, что за город!..</a:t>
            </a:r>
          </a:p>
          <a:p>
            <a:r>
              <a:rPr lang="ru-RU" i="1" dirty="0"/>
              <a:t/>
            </a:r>
            <a:br>
              <a:rPr lang="ru-RU" i="1" dirty="0"/>
            </a:br>
            <a:r>
              <a:rPr lang="ru-RU" dirty="0"/>
              <a:t>Писатель постоянно соотносит состояние юноши и то, что его окружает на улице. Летняя духота «вонючего, пыльного, зараженного городом воздуха» провоцирует головную боль, расстраивает нервы героя.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4F8867F5-9B9C-46F1-BDB3-1321A6AAE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 цитаты</a:t>
            </a:r>
          </a:p>
        </p:txBody>
      </p:sp>
    </p:spTree>
    <p:extLst>
      <p:ext uri="{BB962C8B-B14F-4D97-AF65-F5344CB8AC3E}">
        <p14:creationId xmlns="" xmlns:p14="http://schemas.microsoft.com/office/powerpoint/2010/main" val="184235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ED52EB0-F6F9-47E5-BE87-637BE1606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16378"/>
            <a:ext cx="10515600" cy="940181"/>
          </a:xfrm>
        </p:spPr>
        <p:txBody>
          <a:bodyPr/>
          <a:lstStyle/>
          <a:p>
            <a:r>
              <a:rPr lang="ru-RU" dirty="0">
                <a:latin typeface="+mn-lt"/>
              </a:rPr>
              <a:t>цитаты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="" xmlns:a16="http://schemas.microsoft.com/office/drawing/2014/main" id="{D878EBF6-7392-4786-BF1B-EF719D8E4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EC71654-96A5-4280-94F3-931C61A9F92C}" type="slidenum">
              <a:rPr lang="ru-RU" noProof="0" smtClean="0"/>
              <a:pPr rtl="0"/>
              <a:t>7</a:t>
            </a:fld>
            <a:endParaRPr lang="ru-RU" noProof="0" dirty="0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24492AF1-D8C8-4B50-B2C9-61CC44D37C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815622"/>
            <a:ext cx="10515600" cy="4901764"/>
          </a:xfrm>
        </p:spPr>
        <p:txBody>
          <a:bodyPr>
            <a:normAutofit/>
          </a:bodyPr>
          <a:lstStyle/>
          <a:p>
            <a:r>
              <a:rPr lang="ru-RU" dirty="0"/>
              <a:t>Господин Свидригайлов считает Петербург городом "полусумасшедших", в частности из-за климата:</a:t>
            </a:r>
          </a:p>
          <a:p>
            <a:r>
              <a:rPr lang="ru-RU" dirty="0"/>
              <a:t> "...я убежден, что в Петербурге много народу, ходя, говорят сами с собой. Это город полусумасшедших. Если б у нас были науки, то медики, юристы и философы могли бы сделать над Петербургом </a:t>
            </a:r>
            <a:r>
              <a:rPr lang="ru-RU" dirty="0" err="1"/>
              <a:t>драгоценнейшие</a:t>
            </a:r>
            <a:r>
              <a:rPr lang="ru-RU" dirty="0"/>
              <a:t> исследования, каждый по своей специальности. Редко где найдется столько мрачных, резких и странных влияний на душу человека, как в Петербурге. Чего стоят одни климатические влияния! Между тем это административный центр всей России, и характер его должен отражаться на всем..." </a:t>
            </a:r>
          </a:p>
          <a:p>
            <a:r>
              <a:rPr lang="ru-RU" dirty="0"/>
              <a:t> </a:t>
            </a:r>
          </a:p>
          <a:p>
            <a:r>
              <a:rPr lang="ru-RU" dirty="0"/>
              <a:t>Но погода иногда меняется, но не в лучшую сторону, так после жуткой жары начинается ужасный ливень: "вечер был душный и мрачный. К десяти часам надвинулись со всех сторон страшные тучи; ударил гром, и дождь хлынул".</a:t>
            </a:r>
            <a:r>
              <a:rPr lang="ru-RU" i="1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1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8158B323-D859-425B-AFEF-2CAAE0DCA3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74320" y="905256"/>
            <a:ext cx="5821680" cy="582472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Через весь роман проходит атмосфера невыносимой жары, духоты, сдавливающей героя, мутящей его сознание до обморока.</a:t>
            </a:r>
          </a:p>
          <a:p>
            <a:pPr algn="ctr"/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Бесцельно бродя по знакомым улицам и пытаясь забыться, Раскольников изнывает от июльской жары и пыли, задыхается от зловония сточных канав, так как «на улице жара стояла страшная, к тому же духота, толкотня, всюду извёстка, леса, кирпич, пыль и та особенная летняя вонь». В этом нищем квартале нет ничего, что радовало бы глаз изнурённого человека. Измученный герой мечтает о фонтанах, зелёных деревьях, о глотке свежего чистого воздуха. </a:t>
            </a:r>
          </a:p>
          <a:p>
            <a:pPr algn="ctr"/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Автор создает странную атмосферу полуяви; следуя за героем, читатель теряет ощущение реальности и не видит ее границ. Мотивы жары и духоты становятся характеристиками состояния как героя, так и города, общества. Духота, на которой акцентирует внимание автор, — это символ безысходности, бесперспективности положения героев.  </a:t>
            </a:r>
          </a:p>
        </p:txBody>
      </p:sp>
      <p:pic>
        <p:nvPicPr>
          <p:cNvPr id="4098" name="Picture 2" descr="https://illustrators.ru/uploads/illustration/image/941968/3_%D0%A0%D0%B0%D1%81%D0%BA%D0%BE%D0%BB%D1%8C%D0%BD%D0%B8%D0%BA%D0%BE%D0%B2_%D0%B2_%D1%82%D1%80%D0%B0%D0%BA%D1%82%D0%B8%D1%80%D0%B5._%D0%9F%D0%B0%D0%B2%D0%B5%D0%BB_%D0%A0%D0%B5%D0%B2%D0%B5%D0%BD%D0%BA%D0%BE%D0%B2_2016.jpg">
            <a:extLst>
              <a:ext uri="{FF2B5EF4-FFF2-40B4-BE49-F238E27FC236}">
                <a16:creationId xmlns="" xmlns:a16="http://schemas.microsoft.com/office/drawing/2014/main" id="{E9AAF23F-C9DA-4BD4-8C40-2C8B54882F79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5009" b="15009"/>
          <a:stretch>
            <a:fillRect/>
          </a:stretch>
        </p:blipFill>
        <p:spPr bwMode="auto"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2">
            <a:extLst>
              <a:ext uri="{FF2B5EF4-FFF2-40B4-BE49-F238E27FC236}">
                <a16:creationId xmlns="" xmlns:a16="http://schemas.microsoft.com/office/drawing/2014/main" id="{893D736B-1D77-4FEF-A08A-CBF7E03FA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5466" y="-211343"/>
            <a:ext cx="5305661" cy="1048214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</a:t>
            </a:r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лияние </a:t>
            </a:r>
            <a:r>
              <a:rPr lang="ru-RU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на героев</a:t>
            </a:r>
          </a:p>
        </p:txBody>
      </p:sp>
    </p:spTree>
    <p:extLst>
      <p:ext uri="{BB962C8B-B14F-4D97-AF65-F5344CB8AC3E}">
        <p14:creationId xmlns="" xmlns:p14="http://schemas.microsoft.com/office/powerpoint/2010/main" val="226869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Contoso v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55078"/>
      </a:accent1>
      <a:accent2>
        <a:srgbClr val="0F3955"/>
      </a:accent2>
      <a:accent3>
        <a:srgbClr val="BF678E"/>
      </a:accent3>
      <a:accent4>
        <a:srgbClr val="B2606E"/>
      </a:accent4>
      <a:accent5>
        <a:srgbClr val="731F1C"/>
      </a:accent5>
      <a:accent6>
        <a:srgbClr val="666666"/>
      </a:accent6>
      <a:hlink>
        <a:srgbClr val="BF678E"/>
      </a:hlink>
      <a:folHlink>
        <a:srgbClr val="731F1C"/>
      </a:folHlink>
    </a:clrScheme>
    <a:fontScheme name="Contoso v2">
      <a:majorFont>
        <a:latin typeface="Corbe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_30740515_TF88997677" id="{B20EB055-FA54-4C27-B716-3EB77E8BFF1E}" vid="{50D2BDE3-78C5-49FC-AA90-D2DC7DC5972E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0" ma:contentTypeDescription="Create a new document." ma:contentTypeScope="" ma:versionID="e39e7e9e36de66d473ce04bb4ab2dbb8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9dc5994665da46609c24125788630d8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7FCA88F-1E96-47BA-9B15-D836743B34D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D08007-B5F0-4B81-8CE1-43AFAA162CF7}">
  <ds:schemaRefs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infopath/2007/PartnerControls"/>
    <ds:schemaRef ds:uri="16c05727-aa75-4e4a-9b5f-8a80a1165891"/>
    <ds:schemaRef ds:uri="71af3243-3dd4-4a8d-8c0d-dd76da1f02a5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44D11C4-B5F9-44C2-913E-1DC5DF7890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в розовом цвете</Template>
  <TotalTime>0</TotalTime>
  <Words>631</Words>
  <Application>Microsoft Office PowerPoint</Application>
  <PresentationFormat>Произвольный</PresentationFormat>
  <Paragraphs>47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 Влияние климата Санкт-Петербурга на героев романа «Преступление и наказание» Ф.М.Достоевского</vt:lpstr>
      <vt:lpstr>Климат Петербурга</vt:lpstr>
      <vt:lpstr>Влияние климата на физическое и психологическое состояние жителей</vt:lpstr>
      <vt:lpstr>   Петербург в романе  ф.м.Достоевского «преступление и наказание»</vt:lpstr>
      <vt:lpstr>Климат в романе</vt:lpstr>
      <vt:lpstr> цитаты</vt:lpstr>
      <vt:lpstr>цитаты</vt:lpstr>
      <vt:lpstr>Влияние на героев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2024-01-16T11:57:36Z</dcterms:created>
  <dcterms:modified xsi:type="dcterms:W3CDTF">2024-01-29T19:34:51Z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