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2" r:id="rId16"/>
    <p:sldId id="271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61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02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237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8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3656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48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53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09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57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74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2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1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40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09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78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FFC92AE-9AF4-4D09-B691-F0D6A7B40AB3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6219D7B-7384-4BFA-8D83-4C7BFF0A86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3443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www.studmed.ru/view/stepakova-vv-kartochki-zadaniya-po-chercheniyu-7-klass_492aaa8c117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d-cherchenie.ru/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be.com/playlist?list=PLFFxzr7mogwH30EcQs71gtyBUDwzAivYl&amp;si=fO1I8GFlJSS9a1Pd" TargetMode="External"/><Relationship Id="rId2" Type="http://schemas.openxmlformats.org/officeDocument/2006/relationships/hyperlink" Target="http://cd-cherchenie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osuchebnik.ru/kompleks/umk-liniya-umk-preobragenskoy-cherchenie-9/" TargetMode="External"/><Relationship Id="rId5" Type="http://schemas.openxmlformats.org/officeDocument/2006/relationships/hyperlink" Target="https://&#1091;&#1088;&#1086;&#1082;.&#1088;&#1092;/library/metodicheskie_razrabotki/urok?search_by_parameters&amp;lvl_of_edu=3356&amp;subject=161" TargetMode="External"/><Relationship Id="rId4" Type="http://schemas.openxmlformats.org/officeDocument/2006/relationships/hyperlink" Target="https://www.prodlenka.org/metodicheskie-razrabotki/srednjaja-shkola/cherchenie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eb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ebp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ebp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09604-E613-F738-C5D1-6A06FCC8F6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E970F4-DE2D-8770-BF80-9352F1C87D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E2E450-D629-0CC9-E163-2855A4B44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97" y="168677"/>
            <a:ext cx="11860567" cy="64374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749179-85A4-DB82-6B76-D605702C3EB2}"/>
              </a:ext>
            </a:extLst>
          </p:cNvPr>
          <p:cNvSpPr txBox="1"/>
          <p:nvPr/>
        </p:nvSpPr>
        <p:spPr>
          <a:xfrm>
            <a:off x="1331650" y="630315"/>
            <a:ext cx="98808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Черчение 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возвращается в школу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              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                                                                              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rgbClr val="C00000"/>
                </a:solidFill>
              </a:rPr>
              <a:t>                                                                                                             </a:t>
            </a:r>
            <a:r>
              <a:rPr lang="ru-RU" b="1" dirty="0">
                <a:solidFill>
                  <a:srgbClr val="C00000"/>
                </a:solidFill>
              </a:rPr>
              <a:t>Презентацию подготовила 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                                                                                        Коротаева Т.А.- учитель ИЗО и технологии</a:t>
            </a:r>
          </a:p>
          <a:p>
            <a:r>
              <a:rPr lang="ru-RU" b="1" dirty="0">
                <a:solidFill>
                  <a:srgbClr val="C00000"/>
                </a:solidFill>
              </a:rPr>
              <a:t>                                                                                                        МБОУ СОШ «Наследие» г. Химки</a:t>
            </a:r>
          </a:p>
        </p:txBody>
      </p:sp>
    </p:spTree>
    <p:extLst>
      <p:ext uri="{BB962C8B-B14F-4D97-AF65-F5344CB8AC3E}">
        <p14:creationId xmlns:p14="http://schemas.microsoft.com/office/powerpoint/2010/main" val="2507375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3EDA29-0FE4-6523-061E-65DBF5DE9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8" y="0"/>
            <a:ext cx="5171005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CD8C3A-2FE8-6FFA-B12D-3178D3CD4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18" y="0"/>
            <a:ext cx="5871881" cy="673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87D256-C115-118D-EAE4-17E5BA585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9" y="195308"/>
            <a:ext cx="5458901" cy="65834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FD9564-B3CD-A584-EDCE-64532761C9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235" y="79248"/>
            <a:ext cx="5458901" cy="669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87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812175-E1DF-5B91-7530-CC04099A165C}"/>
              </a:ext>
            </a:extLst>
          </p:cNvPr>
          <p:cNvSpPr txBox="1"/>
          <p:nvPr/>
        </p:nvSpPr>
        <p:spPr>
          <a:xfrm>
            <a:off x="950563" y="415901"/>
            <a:ext cx="86229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https://www.studmed.ru/view/stepakova-vv-kartochki-zadaniya-po-chercheniyu-7-klass_492aaa8c117.html</a:t>
            </a:r>
            <a:r>
              <a:rPr lang="ru-RU" dirty="0"/>
              <a:t>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3A31B4-790E-33A0-F586-D1DF2A3CB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63" y="1269506"/>
            <a:ext cx="4661965" cy="54065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A4C790-AC5E-5C79-6EFA-D052280F42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028" y="1198484"/>
            <a:ext cx="4536489" cy="540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90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55D4CA-530F-9EF9-0EB5-882BB4991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740" y="161362"/>
            <a:ext cx="4860757" cy="66730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978BFE-4F9A-B870-9821-051750BAF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36" y="161363"/>
            <a:ext cx="4533405" cy="648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45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70D584-4178-9F04-D39F-E1DFC95D0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216" y="0"/>
            <a:ext cx="5240784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25B40E-2FE9-7D54-0272-701272D2A6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70222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82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21A48D-5BDB-0AFD-2F2C-936493D92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7452"/>
            <a:ext cx="9144000" cy="54420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F686B0-21C8-CB99-3730-E2BDFD5491AF}"/>
              </a:ext>
            </a:extLst>
          </p:cNvPr>
          <p:cNvSpPr txBox="1"/>
          <p:nvPr/>
        </p:nvSpPr>
        <p:spPr>
          <a:xfrm>
            <a:off x="936812" y="5810350"/>
            <a:ext cx="11255188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http://cd-cherchenie.ru/</a:t>
            </a:r>
            <a:r>
              <a:rPr lang="ru-RU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уроков по черчению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58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0486D4-8090-1910-840F-D7D0824714E9}"/>
              </a:ext>
            </a:extLst>
          </p:cNvPr>
          <p:cNvSpPr txBox="1"/>
          <p:nvPr/>
        </p:nvSpPr>
        <p:spPr>
          <a:xfrm>
            <a:off x="3049121" y="391759"/>
            <a:ext cx="6098240" cy="60744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http://cd-cherchenie.ru/</a:t>
            </a:r>
            <a: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уроков по черчению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https://youtube.com/playlist?list=PLFFxzr7mogwH30EcQs71gtyBUDwzAivYl&amp;si=fO1I8GFlJSS9a1Pd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 уроки по черчению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https://www.prodlenka.org/metodicheskie-razrabotki/srednjaja-shkola/cherchenie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методические разработки для учителей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https://урок.рф/library/metodicheskie_razrabotki/urok?search_by_parameters&amp;lvl_of_edu=3356&amp;subject=161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разработки уроков по черчению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https://rosuchebnik.ru/kompleks/umk-liniya-umk-preobragenskoy-cherchenie-9/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Российский учебник. Линейки </a:t>
            </a:r>
            <a:r>
              <a:rPr lang="ru-RU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Вышнепольского</a:t>
            </a: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Преображенской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39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437703-D4D7-B0E9-E07D-5D8FBBD1A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76" y="0"/>
            <a:ext cx="9345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1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6EF99D-0693-28D5-59C2-71EEFA22E560}"/>
              </a:ext>
            </a:extLst>
          </p:cNvPr>
          <p:cNvSpPr txBox="1"/>
          <p:nvPr/>
        </p:nvSpPr>
        <p:spPr>
          <a:xfrm>
            <a:off x="1398494" y="525080"/>
            <a:ext cx="823296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школы РФ возвращается учебный предмет «черчение». Поручение об этом появилось на сайте Кремля: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D59E1D-8336-8EFD-6482-3BCBB213C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36" y="1448410"/>
            <a:ext cx="9706982" cy="457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037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DECFE2-AF68-CA3E-AA93-3DCFADA5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FFF5248-751D-CAE8-1407-63EC2674B2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6" y="266330"/>
            <a:ext cx="10945906" cy="6416858"/>
          </a:xfrm>
        </p:spPr>
      </p:pic>
    </p:spTree>
    <p:extLst>
      <p:ext uri="{BB962C8B-B14F-4D97-AF65-F5344CB8AC3E}">
        <p14:creationId xmlns:p14="http://schemas.microsoft.com/office/powerpoint/2010/main" val="1788855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F99F4-1F8D-3F4C-C594-F9ADE4CD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129884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Учебники, рабочие тетради и методические     пособия по предмету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E6F6D74-D17A-CBFF-1D6A-CEE9F4B2BB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613" y="1690688"/>
            <a:ext cx="7866528" cy="5037428"/>
          </a:xfrm>
        </p:spPr>
      </p:pic>
    </p:spTree>
    <p:extLst>
      <p:ext uri="{BB962C8B-B14F-4D97-AF65-F5344CB8AC3E}">
        <p14:creationId xmlns:p14="http://schemas.microsoft.com/office/powerpoint/2010/main" val="349104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6446C-9DA3-BA89-B11B-4941E85C6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0D20DF9-F069-02B4-2D18-619026282E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06" y="1914401"/>
            <a:ext cx="3336423" cy="460180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A0B6B9C-8466-9A4F-F8D7-221AD51370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643" y="705657"/>
            <a:ext cx="3284051" cy="5224626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27CA5E6-FFF7-33D9-0961-2CC466523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108" y="0"/>
            <a:ext cx="4633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C11394-19C9-9C20-BB2F-9EB82366C2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70" y="505610"/>
            <a:ext cx="4765638" cy="61964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4A5DD6-17C6-4AE2-62D3-26D8CD04E4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984" y="505609"/>
            <a:ext cx="4795339" cy="619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08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224D25-81BF-6387-62C3-D04FCFAA3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65" y="208268"/>
            <a:ext cx="10972800" cy="648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05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BCD025-9962-BFF9-F0D1-8FD803E48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0"/>
            <a:ext cx="6714564" cy="66675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C26AEC-23C4-6427-074D-B8D5D9A4B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732" y="95250"/>
            <a:ext cx="6497268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77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C4D920-C085-2A3A-6991-9ACCD8FB5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8" y="0"/>
            <a:ext cx="4802521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0D9C8B-0522-842F-78B9-3268585DC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901" y="0"/>
            <a:ext cx="5116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35639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88</TotalTime>
  <Words>180</Words>
  <Application>Microsoft Office PowerPoint</Application>
  <PresentationFormat>Широкоэкранный</PresentationFormat>
  <Paragraphs>33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Учебники, рабочие тетради и методические     пособия по предмету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Korotaev</dc:creator>
  <cp:lastModifiedBy>Sergey Korotaev</cp:lastModifiedBy>
  <cp:revision>10</cp:revision>
  <dcterms:created xsi:type="dcterms:W3CDTF">2023-08-27T14:15:51Z</dcterms:created>
  <dcterms:modified xsi:type="dcterms:W3CDTF">2023-08-27T15:46:56Z</dcterms:modified>
</cp:coreProperties>
</file>