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68" r:id="rId8"/>
    <p:sldId id="267" r:id="rId9"/>
    <p:sldId id="261" r:id="rId10"/>
    <p:sldId id="265" r:id="rId11"/>
    <p:sldId id="271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6578D3B-B44F-43E8-B106-EC53967124E9}">
          <p14:sldIdLst>
            <p14:sldId id="256"/>
            <p14:sldId id="257"/>
            <p14:sldId id="258"/>
            <p14:sldId id="259"/>
            <p14:sldId id="260"/>
            <p14:sldId id="270"/>
          </p14:sldIdLst>
        </p14:section>
        <p14:section name="Раздел без заголовка" id="{1AA029EB-A58B-4667-82B1-251F5091FD96}">
          <p14:sldIdLst>
            <p14:sldId id="268"/>
            <p14:sldId id="267"/>
            <p14:sldId id="261"/>
            <p14:sldId id="265"/>
            <p14:sldId id="27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73C35F3-8243-42BF-981B-EC534DE591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4C0D33B-5C96-413B-AD9F-41E0CF0A8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773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35F3-8243-42BF-981B-EC534DE591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0D33B-5C96-413B-AD9F-41E0CF0A8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101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73C35F3-8243-42BF-981B-EC534DE591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4C0D33B-5C96-413B-AD9F-41E0CF0A8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21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35F3-8243-42BF-981B-EC534DE591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14C0D33B-5C96-413B-AD9F-41E0CF0A8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121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73C35F3-8243-42BF-981B-EC534DE591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4C0D33B-5C96-413B-AD9F-41E0CF0A8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963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35F3-8243-42BF-981B-EC534DE591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0D33B-5C96-413B-AD9F-41E0CF0A8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765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35F3-8243-42BF-981B-EC534DE591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0D33B-5C96-413B-AD9F-41E0CF0A8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199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35F3-8243-42BF-981B-EC534DE591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0D33B-5C96-413B-AD9F-41E0CF0A8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122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35F3-8243-42BF-981B-EC534DE591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0D33B-5C96-413B-AD9F-41E0CF0A8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598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73C35F3-8243-42BF-981B-EC534DE591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4C0D33B-5C96-413B-AD9F-41E0CF0A8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615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35F3-8243-42BF-981B-EC534DE591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0D33B-5C96-413B-AD9F-41E0CF0A8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308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773C35F3-8243-42BF-981B-EC534DE5911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14C0D33B-5C96-413B-AD9F-41E0CF0A8D4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24646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06594" y="757439"/>
            <a:ext cx="63427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МБОУ «</a:t>
            </a:r>
            <a:r>
              <a:rPr lang="ru-RU" sz="2000" dirty="0" err="1" smtClean="0"/>
              <a:t>Сакская</a:t>
            </a:r>
            <a:r>
              <a:rPr lang="ru-RU" sz="2000" dirty="0" smtClean="0"/>
              <a:t> гимназия имени </a:t>
            </a:r>
            <a:br>
              <a:rPr lang="ru-RU" sz="2000" dirty="0" smtClean="0"/>
            </a:br>
            <a:r>
              <a:rPr lang="ru-RU" sz="2000" dirty="0" smtClean="0"/>
              <a:t>Героя Советского Союза </a:t>
            </a:r>
            <a:br>
              <a:rPr lang="ru-RU" sz="2000" dirty="0" smtClean="0"/>
            </a:br>
            <a:r>
              <a:rPr lang="ru-RU" sz="2000" dirty="0" smtClean="0"/>
              <a:t>Григория </a:t>
            </a:r>
            <a:r>
              <a:rPr lang="ru-RU" sz="2000" dirty="0" err="1" smtClean="0"/>
              <a:t>Демидовича</a:t>
            </a:r>
            <a:r>
              <a:rPr lang="ru-RU" sz="2000" dirty="0" smtClean="0"/>
              <a:t> </a:t>
            </a:r>
            <a:r>
              <a:rPr lang="ru-RU" sz="2000" dirty="0" err="1" smtClean="0"/>
              <a:t>Завгороднего</a:t>
            </a:r>
            <a:r>
              <a:rPr lang="ru-RU" sz="2000" dirty="0" smtClean="0"/>
              <a:t>»</a:t>
            </a:r>
            <a:br>
              <a:rPr lang="ru-RU" sz="2000" dirty="0" smtClean="0"/>
            </a:br>
            <a:r>
              <a:rPr lang="ru-RU" sz="2000" dirty="0" smtClean="0"/>
              <a:t>города Саки Республики Крым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86536" y="3376052"/>
            <a:ext cx="798285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Проект </a:t>
            </a:r>
            <a:br>
              <a:rPr lang="ru-RU" sz="4800" dirty="0" smtClean="0">
                <a:solidFill>
                  <a:schemeClr val="bg1"/>
                </a:solidFill>
              </a:rPr>
            </a:br>
            <a:r>
              <a:rPr lang="ru-RU" sz="4800" dirty="0" smtClean="0">
                <a:solidFill>
                  <a:schemeClr val="bg1"/>
                </a:solidFill>
              </a:rPr>
              <a:t>«Королевская семья Великобритании»</a:t>
            </a:r>
            <a:br>
              <a:rPr lang="ru-RU" sz="4800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31" y="3133318"/>
            <a:ext cx="10998137" cy="59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96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4137"/>
          <a:stretch/>
        </p:blipFill>
        <p:spPr>
          <a:xfrm>
            <a:off x="914400" y="653143"/>
            <a:ext cx="9998899" cy="718043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49044" y="0"/>
            <a:ext cx="77761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Генеалогическое древо британской королевской семьи</a:t>
            </a:r>
          </a:p>
        </p:txBody>
      </p:sp>
    </p:spTree>
    <p:extLst>
      <p:ext uri="{BB962C8B-B14F-4D97-AF65-F5344CB8AC3E}">
        <p14:creationId xmlns:p14="http://schemas.microsoft.com/office/powerpoint/2010/main" val="93800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1194" y="2495444"/>
            <a:ext cx="10993546" cy="590321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1487" y="3970457"/>
            <a:ext cx="107041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БЛАГОДАРЮ ЗА  ВНИМАНИЕ!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38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5894" y="2197074"/>
            <a:ext cx="73335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Руководитель проекта</a:t>
            </a:r>
            <a:r>
              <a:rPr lang="ru-RU" sz="2400" dirty="0" smtClean="0"/>
              <a:t>: Хитрова Анна Викторовна 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5894" y="2992680"/>
            <a:ext cx="91922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Сроки реализации проекта</a:t>
            </a:r>
            <a:r>
              <a:rPr lang="ru-RU" sz="2400" dirty="0" smtClean="0"/>
              <a:t>: 2 семестра </a:t>
            </a:r>
          </a:p>
          <a:p>
            <a:r>
              <a:rPr lang="ru-RU" sz="2400" dirty="0"/>
              <a:t> </a:t>
            </a:r>
            <a:endParaRPr lang="ru-RU" sz="2400" dirty="0" smtClean="0"/>
          </a:p>
          <a:p>
            <a:r>
              <a:rPr lang="ru-RU" sz="2400" b="1" dirty="0" smtClean="0"/>
              <a:t>Участники проекта</a:t>
            </a:r>
            <a:r>
              <a:rPr lang="ru-RU" sz="2400" dirty="0" smtClean="0"/>
              <a:t>: </a:t>
            </a:r>
            <a:r>
              <a:rPr lang="ru-RU" sz="2400" dirty="0" err="1" smtClean="0"/>
              <a:t>Гуцало</a:t>
            </a:r>
            <a:r>
              <a:rPr lang="ru-RU" sz="2400" dirty="0" smtClean="0"/>
              <a:t> Анастасия Ивановна, ученица 10 класса.</a:t>
            </a:r>
          </a:p>
          <a:p>
            <a:endParaRPr lang="ru-RU" sz="2400" dirty="0"/>
          </a:p>
          <a:p>
            <a:r>
              <a:rPr lang="ru-RU" sz="2400" b="1" dirty="0" smtClean="0"/>
              <a:t>Рабочая площадка</a:t>
            </a:r>
            <a:r>
              <a:rPr lang="ru-RU" sz="2400" dirty="0" smtClean="0"/>
              <a:t>: МБОУ «</a:t>
            </a:r>
            <a:r>
              <a:rPr lang="ru-RU" sz="2400" dirty="0" err="1" smtClean="0"/>
              <a:t>Сакская</a:t>
            </a:r>
            <a:r>
              <a:rPr lang="ru-RU" sz="2400" dirty="0" smtClean="0"/>
              <a:t> гимназия имени Героя Советского Союза  Григория </a:t>
            </a:r>
            <a:r>
              <a:rPr lang="ru-RU" sz="2400" dirty="0" err="1" smtClean="0"/>
              <a:t>Демидовича</a:t>
            </a:r>
            <a:r>
              <a:rPr lang="ru-RU" sz="2400" dirty="0" smtClean="0"/>
              <a:t> </a:t>
            </a:r>
            <a:r>
              <a:rPr lang="ru-RU" sz="2400" dirty="0" err="1" smtClean="0"/>
              <a:t>Завгороднего</a:t>
            </a:r>
            <a:r>
              <a:rPr lang="ru-RU" sz="2400" dirty="0" smtClean="0"/>
              <a:t>» города Саки Республики Крым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942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Содержание проекта :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5894" y="2567579"/>
            <a:ext cx="7315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1. Цель проекта.</a:t>
            </a:r>
          </a:p>
          <a:p>
            <a:r>
              <a:rPr lang="ru-RU" sz="2800" dirty="0" smtClean="0"/>
              <a:t>2. Задачи проекта.</a:t>
            </a:r>
          </a:p>
          <a:p>
            <a:r>
              <a:rPr lang="ru-RU" sz="2800" dirty="0" smtClean="0"/>
              <a:t>3. Мероприятия проекта.</a:t>
            </a:r>
          </a:p>
          <a:p>
            <a:r>
              <a:rPr lang="ru-RU" sz="2800" dirty="0" smtClean="0"/>
              <a:t>4. Ожидаемые результаты проекта. 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5676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Цель проекта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5894" y="2270649"/>
            <a:ext cx="110296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Изучение семейного древа представителей королевской семьи Великобритании</a:t>
            </a:r>
            <a:r>
              <a:rPr lang="ru-RU" sz="2400" dirty="0" smtClean="0"/>
              <a:t>.  </a:t>
            </a:r>
            <a:endParaRPr lang="ru-RU" sz="2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8473" y="3574215"/>
            <a:ext cx="2920237" cy="291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27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Задачи проекта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5894" y="2463522"/>
            <a:ext cx="769257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1)Рассмотреть историю королевской семьи Великобритании и проанализировать полученную информацию; </a:t>
            </a:r>
          </a:p>
          <a:p>
            <a:r>
              <a:rPr lang="ru-RU" sz="2400" dirty="0" smtClean="0"/>
              <a:t>2) Выявить влияние представителей королевской семьи на внешнюю и внутреннюю политику государства Великобритании; </a:t>
            </a:r>
          </a:p>
          <a:p>
            <a:r>
              <a:rPr lang="ru-RU" sz="2400" dirty="0" smtClean="0"/>
              <a:t>3) Изучить быт и традиции королевской семьи.</a:t>
            </a:r>
          </a:p>
          <a:p>
            <a:r>
              <a:rPr lang="ru-RU" sz="2400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6286" y="3534229"/>
            <a:ext cx="2917371" cy="291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56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Мероприятия проекта 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9029" y="2024322"/>
            <a:ext cx="6542862" cy="4833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30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10088" b="4579"/>
          <a:stretch/>
        </p:blipFill>
        <p:spPr>
          <a:xfrm>
            <a:off x="1074056" y="904581"/>
            <a:ext cx="9927772" cy="622919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14955" y="0"/>
            <a:ext cx="60459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Участие </a:t>
            </a:r>
            <a:r>
              <a:rPr lang="ru-RU" sz="2800" b="1" dirty="0"/>
              <a:t>в политике </a:t>
            </a:r>
            <a:r>
              <a:rPr lang="ru-RU" sz="2800" b="1" dirty="0" smtClean="0"/>
              <a:t>Великобритании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85870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8063" y="0"/>
            <a:ext cx="9448683" cy="6694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51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 </a:t>
            </a:r>
            <a:r>
              <a:rPr lang="ru-RU" sz="3600" dirty="0"/>
              <a:t>Генеалогическое древо британской королевской семьи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5976"/>
          <a:stretch/>
        </p:blipFill>
        <p:spPr>
          <a:xfrm>
            <a:off x="814759" y="1944914"/>
            <a:ext cx="10551886" cy="4913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04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ивиденд">
  <a:themeElements>
    <a:clrScheme name="Дивиденд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Дивиденд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Дивиденд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Дивиденд</Template>
  <TotalTime>104</TotalTime>
  <Words>146</Words>
  <Application>Microsoft Office PowerPoint</Application>
  <PresentationFormat>Широкоэкранный</PresentationFormat>
  <Paragraphs>30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Corbel</vt:lpstr>
      <vt:lpstr>Gill Sans MT</vt:lpstr>
      <vt:lpstr>Wingdings 2</vt:lpstr>
      <vt:lpstr>Дивиденд</vt:lpstr>
      <vt:lpstr>  </vt:lpstr>
      <vt:lpstr>  </vt:lpstr>
      <vt:lpstr>Содержание проекта :</vt:lpstr>
      <vt:lpstr>Цель проекта</vt:lpstr>
      <vt:lpstr>Задачи проекта</vt:lpstr>
      <vt:lpstr>Мероприятия проекта </vt:lpstr>
      <vt:lpstr>Презентация PowerPoint</vt:lpstr>
      <vt:lpstr>Презентация PowerPoint</vt:lpstr>
      <vt:lpstr> Генеалогическое древо британской королевской семьи</vt:lpstr>
      <vt:lpstr>Презентация PowerPoint</vt:lpstr>
      <vt:lpstr>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Пользователь Windows</dc:creator>
  <cp:lastModifiedBy>Пользователь</cp:lastModifiedBy>
  <cp:revision>13</cp:revision>
  <dcterms:created xsi:type="dcterms:W3CDTF">2022-05-16T00:26:50Z</dcterms:created>
  <dcterms:modified xsi:type="dcterms:W3CDTF">2024-01-29T17:48:38Z</dcterms:modified>
</cp:coreProperties>
</file>