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68" r:id="rId4"/>
    <p:sldId id="269" r:id="rId5"/>
    <p:sldId id="270" r:id="rId6"/>
    <p:sldId id="273" r:id="rId7"/>
    <p:sldId id="271" r:id="rId8"/>
    <p:sldId id="274" r:id="rId9"/>
    <p:sldId id="277" r:id="rId10"/>
    <p:sldId id="276" r:id="rId11"/>
    <p:sldId id="275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353" autoAdjust="0"/>
    <p:restoredTop sz="94660"/>
  </p:normalViewPr>
  <p:slideViewPr>
    <p:cSldViewPr>
      <p:cViewPr varScale="1">
        <p:scale>
          <a:sx n="80" d="100"/>
          <a:sy n="80" d="100"/>
        </p:scale>
        <p:origin x="63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1196752"/>
            <a:ext cx="6696744" cy="21602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3968" y="3573016"/>
            <a:ext cx="4536504" cy="25202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C406C-6798-4B94-844C-09B49D7B96F6}" type="datetimeFigureOut">
              <a:rPr lang="ru-RU"/>
              <a:pPr>
                <a:defRPr/>
              </a:pPr>
              <a:t>17.04.2023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644C1-2897-4330-9161-CC30F32D0F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CF060-2A83-49FA-9F9A-A69C2E5FDE04}" type="datetimeFigureOut">
              <a:rPr lang="ru-RU"/>
              <a:pPr>
                <a:defRPr/>
              </a:pPr>
              <a:t>17.04.2023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45BA9-BE4F-4B1C-A4D9-0318B7244A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B15F6-26C0-4AA1-9524-6492573EFA02}" type="datetimeFigureOut">
              <a:rPr lang="ru-RU"/>
              <a:pPr>
                <a:defRPr/>
              </a:pPr>
              <a:t>17.04.2023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CF0F5-4890-4F53-BEC2-659D220A9B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9CBBF5-7264-4865-A5BC-6E185B0604E8}" type="datetimeFigureOut">
              <a:rPr lang="ru-RU"/>
              <a:pPr>
                <a:defRPr/>
              </a:pPr>
              <a:t>17.04.2023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3BE87-BE29-48DE-87B3-42754F8C6B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25218-2DF8-4093-AB7D-EFB4499C36A6}" type="datetimeFigureOut">
              <a:rPr lang="ru-RU"/>
              <a:pPr>
                <a:defRPr/>
              </a:pPr>
              <a:t>17.04.2023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560B4-6F99-4DA4-8A03-916C363969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2E957E-7AF8-4D2A-AAA6-0FDEBD3564B4}" type="datetimeFigureOut">
              <a:rPr lang="ru-RU"/>
              <a:pPr>
                <a:defRPr/>
              </a:pPr>
              <a:t>17.04.2023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7F8CD-50FF-49C5-B885-95CAEC4645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51CA4E-850E-4E43-96E2-2D8834F0CDA2}" type="datetimeFigureOut">
              <a:rPr lang="ru-RU"/>
              <a:pPr>
                <a:defRPr/>
              </a:pPr>
              <a:t>17.04.2023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624EB-BF8E-4D02-9D8B-227F3E57A5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E449E-5643-48DE-987C-BE5110A4E61F}" type="datetimeFigureOut">
              <a:rPr lang="ru-RU"/>
              <a:pPr>
                <a:defRPr/>
              </a:pPr>
              <a:t>17.04.2023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C7395-F007-4CCA-AEA2-281D57AE2A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FAB281-5C63-461A-84D5-63902EF66EB2}" type="datetimeFigureOut">
              <a:rPr lang="ru-RU"/>
              <a:pPr>
                <a:defRPr/>
              </a:pPr>
              <a:t>17.04.2023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BE5E4A-BE20-440C-B27C-52552FE302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562ED-B3AE-4A88-8F72-C6EF6A5199E8}" type="datetimeFigureOut">
              <a:rPr lang="ru-RU"/>
              <a:pPr>
                <a:defRPr/>
              </a:pPr>
              <a:t>17.04.2023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B9235-8557-4DB7-9F7D-6F73BA5E2A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3CA60-841B-468E-B431-7BFCA8C83795}" type="datetimeFigureOut">
              <a:rPr lang="ru-RU"/>
              <a:pPr>
                <a:defRPr/>
              </a:pPr>
              <a:t>17.04.2023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356A2-D440-4BA0-B302-876E708556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735A3DC-9C26-4078-AE50-AA7B97DD4B4C}" type="datetimeFigureOut">
              <a:rPr lang="ru-RU"/>
              <a:pPr>
                <a:defRPr/>
              </a:pPr>
              <a:t>17.04.2023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0FDA4EE-0486-4081-BA7E-23BFBF2043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gif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3" descr="G:\5 класс 2013-2014\Олимпиада+Сочи 2014 Для уроков и классных часов\Конкурс презентаций Школьные олимпийские игры\Загадки Зимние виды спорта\2893555-R3L8T8D-600-los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285750"/>
            <a:ext cx="1071563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571604" y="500042"/>
            <a:ext cx="7080785" cy="92333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5400" b="1" dirty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Что такое «ГТО»?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714625" y="1500188"/>
            <a:ext cx="4786313" cy="4619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2400" dirty="0">
                <a:latin typeface="Arial Black" pitchFamily="34" charset="0"/>
              </a:rPr>
              <a:t>I</a:t>
            </a:r>
            <a:r>
              <a:rPr lang="ru-RU" sz="2400" dirty="0">
                <a:latin typeface="Arial Black" pitchFamily="34" charset="0"/>
              </a:rPr>
              <a:t> ступень (</a:t>
            </a:r>
            <a:r>
              <a:rPr lang="ru-RU" sz="2400" dirty="0" smtClean="0">
                <a:latin typeface="Arial Black" pitchFamily="34" charset="0"/>
              </a:rPr>
              <a:t>6-7 лет</a:t>
            </a:r>
            <a:r>
              <a:rPr lang="ru-RU" sz="2400" dirty="0">
                <a:latin typeface="Arial Black" pitchFamily="34" charset="0"/>
              </a:rPr>
              <a:t>)</a:t>
            </a:r>
            <a:r>
              <a:rPr lang="en-US" sz="2400" dirty="0">
                <a:latin typeface="Arial Black" pitchFamily="34" charset="0"/>
              </a:rPr>
              <a:t> </a:t>
            </a:r>
            <a:endParaRPr lang="ru-RU" sz="2400" dirty="0">
              <a:latin typeface="Arial Black" pitchFamily="34" charset="0"/>
            </a:endParaRPr>
          </a:p>
        </p:txBody>
      </p:sp>
      <p:pic>
        <p:nvPicPr>
          <p:cNvPr id="13318" name="Picture 7" descr="F:\Воспитатель года\Картинки презентация\risunok1_p8Asme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2205038"/>
            <a:ext cx="7286625" cy="336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G:\5 класс 2013-2014\Олимпиада+Сочи 2014 Для уроков и классных часов\Конкурс презентаций Школьные олимпийские игры\Загадки Зимние виды спорта\2893555-R3L8T8D-600-los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60350"/>
            <a:ext cx="1071563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2" descr="https://avatars.mds.yandex.net/get-zen_doc/1893760/pub_5dcaa0349ed2982a511bc7eb_5dd7dacef30b6a4cdd453775/scale_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63" y="2428875"/>
            <a:ext cx="5859462" cy="389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000250" y="357188"/>
            <a:ext cx="6429375" cy="18161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800" dirty="0">
                <a:latin typeface="Arial Black" pitchFamily="34" charset="0"/>
              </a:rPr>
              <a:t>Для здоровья важен спорт,</a:t>
            </a:r>
            <a:br>
              <a:rPr lang="ru-RU" sz="2800" dirty="0">
                <a:latin typeface="Arial Black" pitchFamily="34" charset="0"/>
              </a:rPr>
            </a:br>
            <a:r>
              <a:rPr lang="ru-RU" sz="2800" dirty="0">
                <a:latin typeface="Arial Black" pitchFamily="34" charset="0"/>
              </a:rPr>
              <a:t>Чтоб болезням дать отпор.</a:t>
            </a:r>
            <a:br>
              <a:rPr lang="ru-RU" sz="2800" dirty="0">
                <a:latin typeface="Arial Black" pitchFamily="34" charset="0"/>
              </a:rPr>
            </a:br>
            <a:r>
              <a:rPr lang="ru-RU" sz="2800" dirty="0">
                <a:latin typeface="Arial Black" pitchFamily="34" charset="0"/>
              </a:rPr>
              <a:t>Нужно спортом заниматься,</a:t>
            </a:r>
            <a:br>
              <a:rPr lang="ru-RU" sz="2800" dirty="0">
                <a:latin typeface="Arial Black" pitchFamily="34" charset="0"/>
              </a:rPr>
            </a:br>
            <a:r>
              <a:rPr lang="ru-RU" sz="2800" dirty="0">
                <a:latin typeface="Arial Black" pitchFamily="34" charset="0"/>
              </a:rPr>
              <a:t>И здоровым оставаться!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4" descr="G:\5 класс 2013-2014\Олимпиада+Сочи 2014 Для уроков и классных часов\Конкурс презентаций Школьные олимпийские игры\Загадки Зимние виды спорта\2893555-R3L8T8D-600-los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285750"/>
            <a:ext cx="1071563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1476375" y="260350"/>
            <a:ext cx="7429500" cy="18367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indent="450850" algn="r" eaLnBrk="0" hangingPunct="0"/>
            <a:r>
              <a:rPr lang="ru-RU" sz="2400" i="1">
                <a:solidFill>
                  <a:srgbClr val="222222"/>
                </a:solidFill>
                <a:latin typeface="Arial Black" pitchFamily="34" charset="0"/>
                <a:cs typeface="Times New Roman" pitchFamily="18" charset="0"/>
              </a:rPr>
              <a:t>Среднего роста, плечистый и крепкий, </a:t>
            </a:r>
            <a:endParaRPr lang="ru-RU" sz="2400">
              <a:solidFill>
                <a:schemeClr val="tx1"/>
              </a:solidFill>
              <a:latin typeface="Arial Black" pitchFamily="34" charset="0"/>
              <a:cs typeface="Arial" charset="0"/>
            </a:endParaRPr>
          </a:p>
          <a:p>
            <a:pPr indent="450850" algn="r" eaLnBrk="0" hangingPunct="0"/>
            <a:r>
              <a:rPr lang="ru-RU" sz="2400" i="1">
                <a:solidFill>
                  <a:srgbClr val="222222"/>
                </a:solidFill>
                <a:latin typeface="Arial Black" pitchFamily="34" charset="0"/>
                <a:cs typeface="Times New Roman" pitchFamily="18" charset="0"/>
              </a:rPr>
              <a:t>Ходит он в белой футболке и кепке.</a:t>
            </a:r>
            <a:br>
              <a:rPr lang="ru-RU" sz="2400" i="1">
                <a:solidFill>
                  <a:srgbClr val="222222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2400" i="1">
                <a:solidFill>
                  <a:srgbClr val="222222"/>
                </a:solidFill>
                <a:latin typeface="Arial Black" pitchFamily="34" charset="0"/>
                <a:cs typeface="Times New Roman" pitchFamily="18" charset="0"/>
              </a:rPr>
              <a:t>Знак «ГТО» на груди у него. </a:t>
            </a:r>
            <a:endParaRPr lang="ru-RU" sz="2400">
              <a:solidFill>
                <a:schemeClr val="tx1"/>
              </a:solidFill>
              <a:latin typeface="Arial Black" pitchFamily="34" charset="0"/>
              <a:cs typeface="Arial" charset="0"/>
            </a:endParaRPr>
          </a:p>
          <a:p>
            <a:pPr indent="450850" algn="r" eaLnBrk="0" hangingPunct="0"/>
            <a:r>
              <a:rPr lang="ru-RU" sz="2400" i="1">
                <a:solidFill>
                  <a:srgbClr val="222222"/>
                </a:solidFill>
                <a:latin typeface="Arial Black" pitchFamily="34" charset="0"/>
                <a:cs typeface="Times New Roman" pitchFamily="18" charset="0"/>
              </a:rPr>
              <a:t>Больше не знают о нем ничего. </a:t>
            </a:r>
            <a:endParaRPr lang="ru-RU" sz="2400">
              <a:solidFill>
                <a:schemeClr val="tx1"/>
              </a:solidFill>
              <a:latin typeface="Arial Black" pitchFamily="34" charset="0"/>
              <a:cs typeface="Arial" charset="0"/>
            </a:endParaRPr>
          </a:p>
          <a:p>
            <a:pPr indent="450850" algn="r" eaLnBrk="0" hangingPunct="0"/>
            <a:r>
              <a:rPr lang="ru-RU" b="1" i="1">
                <a:solidFill>
                  <a:srgbClr val="222222"/>
                </a:solidFill>
                <a:latin typeface="Arial Black" pitchFamily="34" charset="0"/>
                <a:cs typeface="Times New Roman" pitchFamily="18" charset="0"/>
              </a:rPr>
              <a:t>С.Я. Маршак.</a:t>
            </a:r>
            <a:endParaRPr lang="ru-RU" b="1" i="1">
              <a:solidFill>
                <a:schemeClr val="tx1"/>
              </a:solidFill>
              <a:latin typeface="Arial Black" pitchFamily="34" charset="0"/>
              <a:cs typeface="Arial" charset="0"/>
            </a:endParaRPr>
          </a:p>
        </p:txBody>
      </p:sp>
      <p:pic>
        <p:nvPicPr>
          <p:cNvPr id="24582" name="Picture 4" descr="F:\Воспитатель года\Картинки презентация\hello_html_23f441a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6375" y="2276475"/>
            <a:ext cx="7286625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4" descr="F:\Воспитатель года\Картинки презентация\97729007b7c5a2323b549f6e42c2b26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500" y="3500438"/>
            <a:ext cx="4929188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4" descr="G:\5 класс 2013-2014\Олимпиада+Сочи 2014 Для уроков и классных часов\Конкурс презентаций Школьные олимпийские игры\Загадки Зимние виды спорта\2893555-R3L8T8D-600-los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285750"/>
            <a:ext cx="1071563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Заголовок 8"/>
          <p:cNvSpPr>
            <a:spLocks noGrp="1"/>
          </p:cNvSpPr>
          <p:nvPr>
            <p:ph type="title"/>
          </p:nvPr>
        </p:nvSpPr>
        <p:spPr>
          <a:xfrm>
            <a:off x="357188" y="785813"/>
            <a:ext cx="8229600" cy="1143000"/>
          </a:xfrm>
        </p:spPr>
        <p:txBody>
          <a:bodyPr/>
          <a:lstStyle/>
          <a:p>
            <a:r>
              <a:rPr lang="ru-RU" smtClean="0"/>
              <a:t>человека.</a:t>
            </a:r>
          </a:p>
        </p:txBody>
      </p:sp>
      <p:sp>
        <p:nvSpPr>
          <p:cNvPr id="14340" name="AutoShape 8" descr="data:image/jpeg;base64,/9j/4AAQSkZJRgABAQAAAQABAAD/2wCEAAkGBxITERUSEhASFhUWGBUYFxgYFRcVGxUbFhYXFxUYGhgaHyggGBslGxcZITMhJSorLi4uGB8zODMtNyotLisBCgoKDg0OGxAQGy8lICY1Ly0vKzUvLjUtLy0tLS0tLS0tLy0tLS0tLS0tLy0tLS0tLS0tLS0tLS0tLS0tLS0tLf/AABEIAN0A5AMBEQACEQEDEQH/xAAcAAEAAQUBAQAAAAAAAAAAAAAABQECAwQGBwj/xABLEAACAQIDBQUDBwkFBQkAAAABAgMAEQQSIQUGEzFBIlFhcYEHMpEUI0JSgqGxM1NicpKTssHRFUNUosIlNESz0hYXJFVjc8Pw8f/EABsBAQACAwEBAAAAAAAAAAAAAAADBAECBQYH/8QAOREAAgECBAIGCQQCAgMBAAAAAAECAxEEEiExQVEFEyJhcZEUMkJSgaGx0fAVM8HhI/EGJBZigkP/2gAMAwEAAhEDEQA/APcaAUAoBQCgFAYpsQihmZlAUFmJNgoAJJPcLA6+FZSb2MNpasi9obW0vDJBbhGUs+ewjPuygqLOBY9m4vcajrsoa6ru+JHKp7rXP4cyp3gjKxGNJZWlDMiKAHKoQHJzlQgBIHaI1IHOs9W7u+ljHXKya1uJt4Y0Yo8cokCQsI7KzMZjIFjUKxBccNr65QBe9rkFTbV1t9jLrJOz3+5mxG24YxKZGKiHJnuL2Li6qMt8zajQX51hQk7W4mXVjG9+BZitsAaxqJMqB3GdYyiuGMbnPYBTla+txbkawoviHU5ElFIGUMCCCAQQbgg6gg9RWpuncsjxKs7IDdky5h3ZhdfurNhdXsZqwZFAKAUAoBQCgFAKAUAoBQCgFAKAUAoBQGLE4hY0LuwVVFyT0rKTbsjDaSuyEx+80YjcxhhIpiGWVHisJpFjSQhgCYwWuSO4jQ1IqTur7fYhlXVnbf7mLbfEUQCeR3iztx2jVk0Knh5ghLCLNz17rm16zCzvbfga1LrLm242/NjWmwXFnjMCN8nkRI5WIKALhpOIi2exZXzMlwCLE1lSyxebdbfEw45pLLs9/gyuG3alvhlZkEcSvHILkl0WZZMOBpysi5gelxresusnm5vX7mI0JXjyWnz0NuDd6SPI0c6rLGcQAWjLo0c0xlyMmZTdbLYhhyPfatXVT0a00+Ssbqi1Zxeqv83cri92uK8kryLxmjiVJFjymF4zIc6domxLi631C2JN6Ks0lFba/OwlQzNyb158jBtDdd5DimMwLTIwiGUqsTthxAXOpubA27gzc71mNbKopLb73MSw93Jt7/axg2nu/O5xRGUqyLwYwdZGjhyxiQtYBVfM1r2JIJ5WOY1YrL+cTWdGbzfLyJHbSPFhY0jZlVWhSRkHaSIEK7L3aC1+gJPStINOTb7/ADJKl400l3eRz2xNqpEzypKXR/lMsylzKUji7GHcuxLBmVAACdQ36NTTg5dlrkvPcr0qijeSe92/BbHQ7O3iDvDCyEyurGQprHG6KDImYm5ykhTa9iQDa9QypWTlwLEa12o8fkSuDx0ct+G4bKbMORU2uAynVTbXWo2mtyWMk9jZrBsKAUAoBQCgFAKAUAoBQCgFAKApegOf2lvGOG/yYZ5QjPGrK6rMEtn4TkWksPqk9OhvUsaWqzbFedbRqG/18CJmjM5jihxzTLOmclsr8NoissU1lAyrnUKU5G4taxqRPLdtWt+WIms9kpXv8uNybi2U8svFxSwm0Tw8NLurLIys5YsBe+RbLbTXU30izqKtHxJ1TcpXnysb+z9lww34UYUkAE6kkC9hmJJsLmw5C9ayk5bm8YRjsjcrU3FAYMdjEhjaWRsqICzHnYDw6+VZjFydkazkoxcnsiC2DvvhcVLwUMiub5Q6gZ7C5ykEjlrY2OhqerhalNXZXo4ylVlljudLVctCgLZFuCNRcEXHMX7qGGjR/seH5OMMU+aCqlrkEhLZe0tjfQa1vnlmzcTTqo5MltDXfZPDfiwKmZY1iSM9hFUOWcKVF1LdnWx9xaZ7qz8THV2d4+Bz0+Bxa5lSN+LPIO0ZnJWDDgOI2mAIRmdmUW1tISbkE1MpQe70XdxZXcaivZavv4Il9lbYkYYdnZHGJVpBlQx8JVjDWILNmNyATcc6jnTSvbgSwqt5W+JMYHHxyqHjcMpvYi9mymxIvzF+o0NRyTi7MmjJSV0bVYNhQCgFAKAUAoBQCgFAKAitpbejiLDJI+SxlKKGEIPJnJI6a2F2tra1bxg2RTqqP89xq4jaA+WNHLMI0SJXVSQolzF1kYseYSyiwIsWub6Wyodi6XE1c+3Zuyt5mpu5smRFQpKhjGXLKVYyvEv5OOz9mNbAAlfeFzYE5q2qTT4a8uFzSjTkrWenPjYmNj7KGH4gUjI8jOq5QMmaxZb9RmzEd2a3StJzcrXJqdNQvYkq0JBQCgFAcz7R43OzpglvoFv1VkUtb4fjVjCNKtG5UxyboSseZ+zrDM+0ISq3CZnbplUKVv8AFgPWupjZJUnficfARbrprge4iuGejK0AoClAVoChFAc5Nu6ZXXi8MRRK6xwxBlVlYqbSHqvYXsAAc73BtUyq5Vpu+JWdDM1fZcF/JH7T2dKWUyBRiZSqRGJmyYOKPtSOr2W5te9wAxKLYgGt4yjstl82aThLd7vbkkiY2NvAkqyuSFRO0pYlS8QH5Y3AGQkNYi4sOh0qOpTcWl+X5EtOspXfL6cyajcMAQQQRcEG4IPIg9aiJ73LqAUAoBQCgFAKAUAoDmt4tiEkzxKzBsvyiAHKMSq8vtjT9YDK2lTU6nsv4PkVq1K/aXxXMy7A2Kiq5bDoiPJxIoWVTwBkVdBqEYlSxC6DNbvNYnUbe/x5m1KmkndeC5E/aoicrQGriiS6xhioIZiRzspUZQel83Pw9QBSEFZMmYspUsLm5WxAtc6kG+l+4620AG3QGrtLHxwRtLKwVEFyfuAA6kmwA6k1tGLk8sdzSc4wi5S2PJ96vaBJiFeGJAkLCxLC7sOvWy+Wp8a61DAqDUpPU4mJ6QdROMFoc9u/t2bByGSErcjKwYXDC4Nj1HLmDVqtQjVjaRUoYiVGV4nsO5+9SY5GshSRLZkJzaG9mU6XGh8reVcXEYeVF2eqZ38Lio11pozoqrlooaA8Ym3pxTYrirO9uJ2UDnh5b2Clb2It1PnXMdaee9z2UejsOsNlcdbb8b7ns4rpnjStAKAxYiBXVkdQysCrA8iCLEH0om07ow0mrMgcXsWSLt4eSR5AnBhEhQph0dkzvooaTKEU2YsTlA6k1Kpp6S238SB0nHWO+y7kY8KseBkjgRyIuE8kzSOSFyZVDAk2RnZyTbQ5Tpesu9ROXHgYio0WorbdnQYPFpIodCSGFxcFTY8jZgCOXdUTTTsyxGSkroz1gyKAUAoBQCgFAKAUAoBQFksgUFmNgP8A76nwoDVs7ujZMoUk3J7RBUi1hyFyDqfojSgDZkdnKllbLqtyVCjkU6i5Y3Fz2uWlAbaOCAQQQdQRqCDyNAee+17aiiKPDBu2WEjDuRQwF/Njp+qa6HR9O83N7HL6TqpQUFueWkW0NddHDZSsmDsvZ7jThMcIplyiZVTXoXAeI+twPtCufjIqrSzR4HTwMnRrZJcfxHslcc7xw21vaNEjMkMLSFSRmLBUNuZFrkj4XqpPFJOyR28P0HVmlKcrJ8OJwmycVCMWss6DhZ2ZlUaC9yoC/VDEadwqpCSz3kegxNKp6M6dJ9q1r/nNHt+FxCSKHRgysLgg3B9a6qaaujw0oODyyVmZqyaigFAWSpcEAkXBFxa4v1F7i9DDOcx2ykh/8Q6zYufsJHnyntXOTsooRACxOci4BOvSplNy7OyK86aj2n2mRWFkyspWSRtoPLHx1BcKFV7SBkPZWFY82VrXNwQSTUjs7+6tvzmRRdtV6/H85cjsNnbQjmTPGSUuwDWIDZTYlSfeW/JhoarSi4uzLkJqaujbrBsKAUAoBQCgFAKApQFaA053BfU2SMZ27rm+X4AFv2TQGzFIGUMORAI6aHUaGgKTzKilmNgOZ/8AygNfCnKzJ0PbTyJ7Q9GN/J1HSgPL9592doT7QkkSEkFxkcsmUKAAvM6Wtytfnzrq0MRRhRytnExGGrzruSXgzktt4J4cRJFIwZ1Y5mGuYntX1771eozU4Jx2OfXhKFRxluaNSkJ3ewMHJtPGpOyZIMOsS6f+kAVS/Ulrk9wPlXMqyWHpOC1budajF4mqp2slb5Hab+bYaGARR3405yJbmOQYjx7QA8WFcOvNxjZbs9b0XhlVq5p+rHVnle1dnNh5OE9s4VSwGuUsobLfqQCK504ODsz12GxEa8Osjtrb4cTUNak53vs6d8PjJsJKcpK3y3uM62Nx5o1/EAd1XMM3GbgzzfTChXoQxEPC/wCeB6TV484KAUAoBQGptTZ6zxmJ2cISMwU5cwBuUJ55TyNrXGlbRk4u6NJwU1ZnMQiWHEKipLkzS/J8MJFACqAsksj/AEYQWGSPtWzjTQBZ3llG734v848yqrwnZfBfnDkjp9m44ShuyVZGKOpIJVgA1rjQgqysD3MOXKoJRsW4SzG3WpsKAUAoBQCgK0AoBQEPiWylh14gexBPFBAAFxyymw62yLcaigN/Zt+DHf6i/wAIoC3aLWUaH305Ak6MG5Dvtb1oDXwiG6KP7ssWtyXMGtED1tdfRF0FxQEkaA+c9rYnizyy3uHkkcHXkzEjn4GvR0Y5YJdx5OtLNUk+81alIj3/AHPUDAYW35mI+pQXrzlf92Xieqw37UfAhPaNBlGGxWpEEy5gPqsykn4oB9qqOJW0uTO/0RNt1KK9qLt4nn+9GMWbFzSo2ZWYZT3gKqj7hVKtJSm2j0fR9J0sNCElZ8fM1Nlxq08SvfKZEDW7iwv91aws5K5LiZONGbjvZnZYXFnaG04psPGYxDlMjEi5UMeYHVgSoFzpfuq0pdbVTjpY4U6SwWClTqu7lsu89Lq8ecK0AoBQCgFAaG0dncRldJGjkQMFdQp7L2zKQwIKkqp81GtbRlbR7GkoX1TsyNitgb8R80Uhu0jaytM3eq+/mUABUXs5LWIOm7vU2/qxHpR3ej87kxgMdHMuaNrgGxBBVlPOzKwDKdRoQOYqOUXF2ZLGSkro2awbCgFAKAUAoBQCgMGOYiNrGxIsD3FuyD8TQGVVAAA0A0FAYcZeyqCRmYAkaG1iTY9NBa/OgMsMQUWUWH9Tck95J1v1vQCZrKT3An7qIw9j5qXkPKvTo8g9ytAfRGwIAmFgQC2WKMd/0RXm6ks02z1lKOWCXcWbf2ZHiIHikLBTYkqQCMpzC1wR0qGpFSjZlvDV50KqnDf7nhINcg+gGxgGtLGe50PwYVmPrIirq9Ka7n9D3nD4SNCzJGqlzdyAAWPK5I5muwklsfP5TlJJSd7bGesmooBQCgFAKAUBG7VwTO0MqZc0LlgGvZgylHGlyGs1wbcxbrW0ZWTXMjnG7T5ENLteRM2NMKxYYZQ/EBWaVb2EmU+4FvcIbswuLA2BlUE+xe7+RC6jj27WXzZ1KMCAR1qAtF1AKAUAoBQCgFAa+0PyTnuBYea9ofeKAxbRmK8Kx0aVVPkQ1vvtQGXEavGO4s3oFKn73FAbFAWutwR30uGfPmzdmt8sjwxF2EyxsP1Xyt6WBr0M6n+Fz7jy8KT69QfMx47BXxTwR6/PNGnj84UT+VZjO1JSfI1nC9ZxXP8Ak+hoYwqhRyAAHoLV529z1KVlYuIoZPBcZGoxLrYhBM62XmFEhFl8baCuO127d576lKXo6lfXLf42N/YWB/2jHENck/3ROWJPolb04/5bd5Xxdb/pOb4x+v8As9rArqniStAKAUAoBQCgFAKA5vejBWZJ83bzxxoZO1Fhy7WMwTQGTUKC3Ury1vNSlvH/AGyvWj7X+l3mzsfFMJ5MO2IM+REcuQgZCxYZGyALqBcC17XvfStZLsqVrGacu04XuTdRk4oBQCgFAKAUBSgIefWPCj9KJj4AC1/2mUetASEesrH6oCjwJ7Tfdk+FAbNAUNAeIbR2osW15cQELCOaQ5eVygZefQZhz7q7cKblh1DmedqVVDFOfJm37O9kS4jGDEkDhxuzu2mrkEhQO+7A9wA8q0xlWMKXVrckwNKVSr1j2PZa453ihoDybEbBmG1QOC5RsQJM2U5SnEEjHNy0Bt56VznSl1u3E9XDG0n0f62uW1uN7WNvcpLbXnBIJHynXv8AnRy+NbUf3n8fqRdIu/R9P/5+h6fV88yKAUAoBQCgFAKAUBr7QvwntFxeyfm7qM+nu3bTXxrK3NZbbXOHMccRdcVNHhTGyvBBAFRCSqssirlviXz3Xla6+6LirV3K2VX5t/mhSso3zu3JL81Z2ex8W0kSF8olCpxUBvw5CiuyHuIzDTuIqtJWehchK6134m7WpuKAUBaWF7X1PId9uf40BWgFAKAhsSbJAvVZo4z9k6H1ChvUUBI4TnJ+vr+wgH3WoDYoBQHje19mCLa8ysLq64mUdcwfDyuf82YeldeFTNhlzVl8zhVKWXFNPZ3fyJj2N4hr4iP6Pzb+ROZT8QB+zUfSMVeL4k3RUnaUT0yuYdcUAoDzf2eYI/L8VJz4fETzLynX4IfjVLDR/wAkmej6Wq/9SjDnZ+S/s9Iq6ecFAVoBQCgFAKAUBSgFAa20VkyHgiPifRMl8q3OpNtTpfQWvyuOdZja+uxpNO2m5z2x5AuKOTES4l3BE7Kg4SMvuHMCFjsMy5BmY5hflepp+rqrcuZBTdp6O748jqqgLQoBQGrjYlJQsLi9vLNyI6g5gouO+gLsrryOde46MPJuR8j6mgL4sQpNuTfVOh+HUeI0oDNQEbinCvI2UMURZLHTtASC97aEqLX8BQG3hYiLlrZmOY25DQAAd9gAL9eenKgM9AKA8y3+x2TauF4dg6BATobiSRlKnwyk+jV0sLC9Cd9vscnGTtiIW3+53uyNi4fDBlgiCBjdrEm56aknQdByFUJ1JVNZO50qdKFNWirEhWhIKAsmkyqWPQE/AXrDMpXdjhvZVic8eIJ99pA7HvzC/PzzfGquEd0ztdOQyTppbJW8jvKtnEFAKAUAoBQCgFAKAUBSgOI3hwMMLZeImEhsSOC0nHktq/DjSyoBfVrP36VapylLvffsUq0Yw45V3b/A6nZGOEqHsyIUOVlksHBsCCbEjVSrevfcVXnHKy1TlmRv1qbigLJo8ylT1Hw8R40BZhpcy6+8NGHcRz9DzHgRQF8sSsLMAR4/j50Bi4DD3HNu5u19/vfEmgNaWC+bPG/b97I91ItbUEg8hbQUBs/LF/THnG4HxIoCvyuP66/GgKfLE6EnyVm/AUBA7T3awU83HkhmMhy3I4yhsoAFxoOQHdyqeGIqQjlT0K88LSnPPJak98ob81J/kH4teoCwOLIeUdv1mA/hDUBUNL9WMfbY/wCkUBTJL9eP9hj/AKqACJ/rqPJLfiTQFeC351vgn9KAZJOki+qX/BhQFC8g5orD9FrE+hFv81AU+WKNGuh/SFh5ZvdJ8jQGzQCgFAKAUAoBQETvBhCycVHyPGr2bhGa6sPnEMYsXBsDYG91XnyO9N2dmRVY3V1uRm6RKs8aQSoihM7zyEysQiiO0euVMoPNhY6W52krc2/IiobtJP47nU1AWhQCgNWdSrcQAkcnA1uByYDqR947yAKA2EYEAggg6gjW9+VAXUAoBQCgFAWTBipCkBrGxIuAehIuL+VxQwzh93dtY/FS4iITYdDA2W/AZs/adeXEGX3PHnV2tSpU4xlZu/f/AEc6hWrVZSjdK3d/Z1GzsVImHz41okdSwdgwVLByFYEnQFbHWqsknK0C7CUlC9SyNvD46J04iSxsmvaVgy6c+0DatXFp2aN1OMldPQwLtnDEgDEwEnQASpqe7nW3Vy5Mx1sOaMmM2lDFbizRR5uWd1S/lc61iMZS2QlUjH1nYyT42JAGeVFU8izKoOl9CTrpWFFvRGXJJXbLcNtCGS4jmjcjnldWt8DWXGS3QjOMtmX4nFxxi8kiICbAswUE91z10rCTexlyS3ZhO04Oz89F29F7a9vXL2de1rppWcsuRjPHmX/Jbfkzk8Oa/s9PS1amxUYmxtIMvQHmp9eh8D6XoDYoBQCgFAKAoaA4fGrbEs/DnxEqyRx5pJFw8EbXzwoQgu9uILEq2r8xerSfYtdJebKMv3L2bd7ckdwtVS8VoBQFKAg4trImJfD+647XDNhnVteJEeTdbrzuD9rfq5Zc3AjVWOfI9yZhlVhdTf8Al3gjofA1oSGSgFAKAUBSgPP/AGbf75tH/wBwf82er+M/bp+H2OXgP3Knj9zb3tudpbPWT8jmYgH3TJrlv0vfJbzNaULdTO2/8EmJ/fp32/kw4DDh9r42EC8DxKJlGilisdr26m7/ABaknbDwb3vp4GIRviZxW1tfEt2bs6J9rY+Jo1KGKIZbWt2IuVvdPW4sRWZzaw8HfizFKEXiaityL9gANtHaPykAkBQM/SHt8r/Ry5L+dKv7NPJ+MUda9TP+IgcIXO782e5USoIr/U4sN7eGfP8AfU7t6Wrb8fIrJyeClfnp4XJDA2j2lgmlCZngVYxDpa6MLyqRc6E6g9PCopXdGduet/4JodmvDNy0t/J0ntFH+zp/KP8A5qVBhP3olrHfsSIDYeNkjxmFXFKmWXDIMMRqIjlW6gn6bAC57ygGlTVIRdOThwepXpTcasVUW607j0OqJ0wygixFxQGrkaP3bsn1eq/q94/R+HIAgbEUgYXBuDQF9AKAUAoDlN68OFljlEkUdyLmR5SGdNY7YdCBM4FyDfTKNDYWnpNtNWv+c+BVrxs1K9vP6ElsXaQKIHed2Z2UNJA0JfQvcJlGVABYE9w1JOsc42f9ktOemt/ImK0JStAUoDlPaDu4cVAJIx8/D2ktoWHNkv36XHiPE1awtfq5Wez3KeMw/WQvH1lscJsLf2eIgTgygaZwcsoA7ydJLdzj1q9VwMZaw0+hzqHSM4dmpr9T0LY29+HnsEkQsfoEiOTyyObN5qxrm1MPUp7o6tLFUqvqsnPlqdWy/rAp/EBf0qEsGdWBFwQR4a0BWgLZYwylWFwQQR3g6EUDVyMw+xMHAwkSCGNhezABSLix18qklVnJWbIoUKcHeMUjNjPk0y5JOFIv1TlceBtrrWkZOLumbyhGStJXKYKOCFcsUWRSbkJCwBPebLqaSk5bsRhGPqqxZDgsOshmTCgSG5LiIKxzc7sQDrWXOTVr6GFTgpZktS3H7PhmIMuDEhGgLLESB3XLcvCkZyjs7GJ0oTd5JMvxOEikQRvhAyLayMsRUW5WUtYWopSTumZlTi1ZrQswWzoImzRYFI271SFT8Q1ZlUlLdmI0oRd4pIzY2FJlyTYXOt72cRMLjkbFq1UnF3TNpQjNWkrmvJszCFVV8GhCCygwBwoJvYWBAF+6tlUmtmaOjTdrpaG+MZGObBf1gU/itWhKZ1YEXBBHhQFaA15oipzoNfpLyD/0bx68j0IAywyhhccvhy0II6EHS1AX0AoBQGjtnB8WIqIoZGuColvlBvq2gJBAva3XqOdbQlZ3uR1I5la1zQ2PsJ4yTPNxBdWRLPliZb6oZHd+RtztbpW86ieysaU6Tj6zuTtRE5WgFAUoDy32lbo5S2MgXsnWZQPdPWQDuPXuOvU26eCxP/5zfgcbpDCW/wAkF4/c87NdSxyCU2dvFi4NIsTKo6DNmUeStdR8Khnh6U94k8MVVhtImIfaBih78WFk7y0Wp9VIH3VXl0fT4NlqPSdVbpEhF7SSOeBh9GK/dlNR/py94mXSr4xMh9pS/wDl0R85L/8Ax1j9N/8Ab5Gf1X/1+YHtOYe5gYV+2f5KKz+mr3vkY/VX7pnO/e03AaPADKQCDwZ3BB5EEEAitPQ6K3n9Db07ENXjD6mjj9+dqoLyQiIHQE4d0BPOwLk3NSQweHk7J3+KIp47Ex1cbfAipN+9on/iiPKOIf6L1OsFRXAgfSFd8TWk3ux554uX0IX8AK29Eo+6aPG137RrtvFjD/xmJ9JnH4Gt/R6Xuo0eKrP2mW/2/i/8Ziv38n/VTqKXuryMekVfefmZE3kxo5YzEesrn8TWHhqT9lGVi6y9pm1FvptBeWLf1CN/EprR4Oj7pIsdXXtEhh/aRj15tE/60dv4CtRywFJ7XJY9JVlvZklhfaUL/O4JL9Wjco3ppf8AzVBLo73ZFiHSvvROj2Xv1hJLAYhoj9WddP3gP3sx8qrTwdWHC/gW6ePoz428TqY8YLAsAARcMDmQ+OYch4kCqpdTvsJUyniJrf3wNcw6MP0h9406CwGwjggEG4OoI6g8qAuoBQFri4Njbx7vjQHH7NjnM/F4mKxEKMqAu4hJbVZJBEoRJIhccxfskjNpViTjltZJlSClnvq1+X+B2Iqui2VoBQCgKML6GgPKN+dxGjLYjCqTHqXjGpj7yg6p4cx5curhcZfsVPM4uMwDTz01pyOArpnJFDAoBQChk7/2Z7Tmmx54kjECBgFuQqhWjChU5AAVzMbSjCkrLidbo+tOdZ5nwOb2hjJpJpcM0xyNO3vlmVGDsoYaEroSNBrerMIRjBTS1SKlSc5zdNvS5NHc3DjF/ImxcgmKgqREMubJmIYlgdbEgDoB2r6VX9LqZOsy6Fj0KmqnVOWpo7N3XWRMUpkcT4XPmjCgh8pYdlr3Oq93Ud9SzxLi4u2kuJHTwkZKSbeaPAiJsHGuGjlzPxJGcBbLlyoQC2a99SbcuatUynJ1HHgv5IHTiqSk93/BO4DdnDSiUrPODFAk7AxpqrxiQKCH52I5iq8sTUja6WrsWqeEpTvZvRXNLZOwYp8JiJ0lk4kClmjyLYjUqwa/KwN9Oh8KkqV5QqRi0rPiRUsPCpTlNN3XAj8Zg40ghfM/ElzNlKqAFVima976sCBp9E+FSxnJza4IhnThGnGV9Wb2wtiRz4fEztI6nDqGICqQwYNaxJFj2T8RUdatKE4xSWpLh8PCpTlJt6Gbae7QhwMWKd5A8jKvDKr2SVZrk3uAVW4Fr6i9q1p4lzquC2RtVwqp0VUd7vgc3VwoktsLePE4RrwyHL1jbVG+z0PiLGq9bDwqLVa8yxRxVSk+y/gepbq70xYoWitFMBdoWPZbvKG34DvuDoa49fDTpb7czu4bFwrLk+R0EE4DdQrHUHQxueh6Wbv5X5E5hVctm/QCgKGgOG2hhe1MDhsQ+NZ5DBMEcqoLEwFZR2I0VcoZTa+Vrhr62oy0Wqy8UUZR1d083B/T+zuRVUvIrQCgFAKApQHEb37hwzZpomWGTmb6RuSfpD6JJ6jv1Bq5QxsqektUUMR0fGrrDRnl+2Niz4Zss8TJ3HmrfqsND5c661KtCouyziVcPUpO0kaFSkIrJgUMnVez3aeHw2IaeebIMjIFyOxbMVN+yCABl61SxsJ1I5Yov4CpTpTcpuxEYxkOMLRyB1abMGysvvPmtZgDcXqWN1RtJW0IJ5XWvF3Vzut4cVhsPtY4qWZi0aAiFY2JZjEVWz+7azX1I1FUKUak6GRLR8Tp15U6eI6yT1S2OX3Z28U2kMQ2gmkYSAai0zcvEBrH7NWq9FdRkXD+Clh679Izvj/JZtzCpLjjhoWWOKLNErMeyix53lYkdM3EPwpRbhRzy1b1+wrxVSv1cdEtPuTmz9qYJJMVbF6TwiBLwyKEAThoWNuVgL6d9QTp1nGPZ213LVOrRUpdr1lbYi9zcQcJtHgyWIdmw8ltVbM2VSO8ZguvcTU2JSq0cy8SthG6NfLLwZEbySocQyx34cVoY769mIZQb9bkFvtVPh4tQTe718yDFSTqNLZaL4EzudtmDDwYpZWXPMFCKyO63QOQXsNVuw08DVfFUZ1JxstEWMHWhThLM9WWbS2xFJs2OAzM04mMz3Vu0X4lxmtbN2792htWadGUazklpawq1oTw6i32r3OWq8c4UBfDMyMGRirKQQQbEEciCOVayipKzNoycXdHre528i46PhSkLiUXnyEq9TYfeByNiLdOJisN1Tutj0ODxarRs/WOu2diCwKt76HKwPPwPqPTnaqheNugFAcPvaiLOWlbhREAtIk3znK2kbyBUFhzVHJ8DVqje3Z1fhoUq9lLXReOv1Ot2VLG0EbRMWjKKUJvcrYZSc2t7d+tVpJptMtwacU1sbdYNhQCgFAKAxYmBXRkdQysCrA8iCLEfCsNJqzMxk4tSW6PJ8dtDFYCV8K7CaH6KTLxFdD7vPUd1r2uDpVB1KlCVkz1MMHhekaPWNWfG3PvRoSybNm1fDzYZj1hYSJ6o9iB4LXQpdMTj62pxMV/xG7vSa+n9Gud3YG/I7Sw58Jkkg+8giuhT6YpPc4db/jGMp7K/wCd1yq7k4lvycmFk/UnQ/jarMekqD4lCfQ+KjvEHcPaPTDX8pYf+upPTqPMgfR+IXsl+H3L2kjq4wdypBF5ISNOVxn1rWWLoyVrmYYKvGV1E29sbubWxUnEmwgz2sWDQLe1gL2fW1q0pV8PTVovT4klbD4mq7yjqZdl7v7YgRo4oAFYhjmbDtZl911uxysOhFYqV8NUacn9TNKhi6acYrfwND/sBtHnwB+9j9fpVKsbQ5/Ii/T8Re9vmV/7vdofmV/ep/Wnp9Hv8h+nV+S8yTwG7m2IYmijRArNn96FirZcuZWOqtYWuOXS1QTrYabTdyxDD4qEXFW+REtuBtEf8Nfyli/m1TrG0eZWfR9fl80YX3J2gOeEf0aM/gxrZYyjzNXga69k05928YnvYPEekbN/CDW6xNJ7SRHLC1o7xZHzwOmjoyn9JSv41KpxezIpU5R3RjrJqKyYM2CxbxSLLGxV0IZT3EfiOhHUE1pUgpxyskpzcJKSPdd2dox4uNMUnZYrkkUHkRqVPfYm4Pc5768/WpOnNxZ6fD1lVgpInKiJhQHN7cyLPnOOwuHbKukkcRfmdczsDbwt0NSwu1s2V6llK7kl5EnsDFNLho5GcOWBuwsA1iRcW0sbVrUVpNIkpScoJska0JBQCgFAKAUBz2+W7oxcOlhKlzGT481PgbehsahrUlUj3l/o/GvC1b+y90eOTRMjFWUqykgg8wRzBrltNOzPbQnGcVKLumWUNihUd1AXI5HukjyJH4UTaNXCL3S8iWwWExjpxVkkWO9s7z8JSe4M7C/pU0Y1Grp/Mo1qmEpyySinLko3fyRTaBxsBAllxC5hdTxmKsO9WViD05HrWJdZHds2oeh11/jjF81ZXXyL9mptCe/BbFOBzIlcAeGYsBfwpFVZbXNa7wND9xRT8F9jBj8Ri4nMck8wdbZhxma1wDa4Yi+tYk5xdm35klGnhq0FOEFZ9y+xrf2jP/iJv3r/ANa16yXNkvotD3F5Ip8vm/Py/vH/AK0zy5mfR6PuLyQ+Xzfn5f3j/wBaZ5cx6PS9xeS+xVdpTjliJv3r/wBaZ5czHo1H3F5IzR7bxS8sViP3rn8TWVUmuJrLBYeW8F5G3HvZjRp8pZh3MqOD+0prdYiouJXn0ThJ7w+pd/bsT/7zgMNJfmyKYH88yc/hVql0lWhxOXiP+MYWp6uj/PAzw7vYDFaYbFPBIeUU4BBPcrj+rHwrqUOl82kvseYx3/GalDVbc9190Qe3N2sThD89EQvIOvaQ/a6eRsa61LEQq+q/gedrYWpS9Zacya9mO2+BiuCx+bnsvk49w+uq+o7qgx1HNDMt0WOjq+Spkez+p7LXGO+VoDld4sXHHPc43BxMUW8eIjD6AtZ1OdGW9yDqRoOXWenFuPqt+BVqtKXrJeJMbv4oy4aOQ5O0CewLKdSAVFzYEa8zzqOossmiak7wTZJVoSFKAUAoBQCgFAcnvpuiMSOLFZZwPISAcg3ce4+h8K9ehn1W51ejeknhnknrH6eB5RPCyMUdSrKbMpFiD4iuc007M9hCcZxUou6ZZWDYujW5AJsCQL91za9Fuazk1FtHa+1BQj4aFRaNI2yqOQ1C/goq3itMqOD0F2lUqPdtfyVwyCTYUmf+5dihPSzA2H7TL60Svh9eBib6vpVZfatf4obYgSA4WGR5+G6qFWKThLGDlDSsLHiSM7M2tgBpWZpRyxZphZTrqrVio3Wrur330XJJI0o9zv8AxssDynhRJxWcAZmQ8gAdAxIbX9E1p6P22nsWpdLf9WNSEe03ltwTX4jT/smKbByYqASIYWAeN2D3U2swYKLHXUeBrTJGUHKPAmWKq0cTGhVs82zStryN3E7KwUC4NpFnk+UIGJzCOwbIbkC+oDgZQe+5OlbunTjlvrcrwxWLrOrkaWTuvtf7GU7mr8vkgMjCGOMTE6Zsp0C917g625Cs+jrrGuBr+rS9EjUt228vd4/PYj02VDPhJsTAjRNAe0hfiBkIve5AIYC/hp41pkjODktLFn0mtQxMKNVqSlxtaz+xtYjd5ThMNPDh5ZHkuXAckAKbaaaX+6tnSWWMktyGOOmq9SnUmko7acTPjt1IjtFMHEWVMnEdi2Zra3tcWB0A9azKhHrFFGlLpKqsJKvPV3slY0tq7GhEMsiZYnieyocRHKZkuBmspurDnatZ045W1o18ybDYytKrGEu0pLfK1lfLvRzRFVzsHV7t75PEODiLzQHsnN2mQHTr76/on07qs0cS4aM4mP6Hp1k5UtHy4P7GTezc9BGMbs9rx++VU3yW1zx9bA816elh6PC41TWWb34nz3HdHSoycoKzW6PR93tpDE4aKcW7aAm3Rho49GBHpVCrDJNxOjRqdZBS5khWhKcnt/FyiRmbFNhokljiByx5WzRcVnYupzanIALaqeZOk9NK1rXZVrOV73sjotkzM8ETuuVmRWZbEWJUEix1GvQ1FJWbRPTd4ps261NxQCgFAKAUAoBQEHvJuxDi17YyyAdmRRqPA/WXwPpaoqlGNRal3B46rhZXjtxXD/Z5bt7dnEYUkyJmTpItyvr1U+fxNc+pRlDwPV4XpKhiFZOz5P8ANSFNRHQOkxu3IsVDGmK4qyxAhZY1V86m186My66DUHnfvtU7qRmkp7ricing6uFqSlh7OMvZbtbwZi2pt1ThkweHR1hU3dntnla+bUDRRfW1zyHdridROGSOxJh8FJV3iazTlwS2Rln23DOuGOIEwfD2U5FVhMqkEC5ZcjdnU2PM1l1Yyy5t0RRwVai6io2cZ876fW+5mh3xb5ZLiHjvHKnDZAdQg92xPNhqftGsrEdtyezNZdEr0aNKL7UXe/e9/wCDT/teKLCSYXD8VuK13eRVSyi1kVVZr8tTfqdO7V1Ixg4x4kywlWriY161ll2S1158Ca27Lh1g2Y0wmOWBGAjyEMFWIlWzEW1A1F+ulTVXBKDdyhhYV5VMRGlbVtO9+/kR0W+D/LXxTRgpIvDaO/0NLANb3hzv4nlfSNYh53J7FuXRMfRlRT1TvfvNb+2YosLJhsMsvzzAu8mUEKLWQBSb8tSe86d2rqJRcY8SVYOrUxEa1drs7JX35u42ltaGXC4fD5ZRwSbtlQ5s3vWGbQjp/KkqkZQjHkaUcJXp16lXs9rvf2NvaG9YOOjxkKMCqhGR7WYC9xcX5g+hA51tKv21NGlHotrDSw9RrV3TXMjdrYvCO0kkMUwaQk2kK5YyxuxTLqx52voL8jpWk5QbbSLOGpYqCjGpJWjyvd22vciaiL4oDp9yN5DhpeHI3zEh7V/7tjyceHf4a9KsYerkdnscjpXAKvDPBdpfNcj0fYGAGHaaFfyefixDoqyDtIPAOrHyYV1ak89m9zxVKnkvFbEwa0JTjdqTYgzNJDLjEhViJWaOMqpuFBiSSMs6ggliDa2oJqxHKo2aV+H9lKo557q9uO3y0OxQaC5v/Oq5dRdQCgFAKAUAoBQCgFAUK3oDmtrbj4Oa5CGJj1j7PxW2X7qgnh4SOlh+lcTR0vdcn+XOZxfs0lH5LERsO51ZfvF/wqB4R8GdSn0/H24eTI5/Z9jRyEJ8pD/NRWjwsyyunMM+fl/ZZ/2Cx35uP94tY9FqG363heb8gNwcd+bj/eCnotQx+t4Xv8jIvs+xvdCPOQ/yWnotQ1fTmG5Py/skMTubtKVVWWeAqvugs3Z8BaPQeFSPD1ZaNlal0pgaMnKnB3/O8wr7NcT1mgHlnP8ApFY9ElzJP1+l7j+RkHszm/xMX7LU9DfM1/8AIIe4/P8Aou/7s5f8VH+w39aehvmP/IIe4/P+i0+zSfpiIv2WFPQ5czK6fp+4/M1pfZxjByfDt9px+K1q8JPg0SR6ew73i15fcj8TuVjk/uMw/QdG+69/urV4aouBYh0xhJe1bxRC4vCSRG0sboe51K38rjWoXFrdF6nWp1PUkn4Mw1glPW/Z1tbj4bIxu8NkJPMrbsH4Aj7NdLDTzQ14HjOl8L1Fe62lr9zqzVg5Zy6bEkRIZryHFGSEzESuykO68dSpOXhhC2UW0yrapusTunt+WKvVNJSXrX5+Z1AqEtFaAUAoBQCgFAKAUAoBQCgFAUoBQCgFAVoBQCgFAKAUBS1AWTQq4KsqsDzBAIPoaw1cym07pnH7f9n8EgLYe0L93923hb6Pp8DVaphoy9XQ7GE6ZrUnap2o/Pz+5z+4fEw20Th5VKs6spU9SozqQeosrWPjUOHvCplZ0elnDEYRVqbvZ/0/4PU66B5UUBWgFAKAUAoBQCgFAKAUAoBQCgFAKAUAoBQCgFAKAUAoBQCgFAQu3NkiSXDzqPnIZF1HVGOVwfABs3oe+o5wu1Lii1QxDhCdN7SXz4MmRUhVK0AoBQCgFAKAUAoBQCgFAKAUAoBQCgFAKAUAoBQCgKUAoBQCgFAVoBQCgFAf/9k=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1" name="AutoShape 10" descr="data:image/jpeg;base64,/9j/4AAQSkZJRgABAQAAAQABAAD/2wCEAAkGBxITERUSEhASFhUWGBUYFxgYFRcVGxUbFhYXFxUYGhgaHyggGBslGxcZITMhJSorLi4uGB8zODMtNyotLisBCgoKDg0OGxAQGy8lICY1Ly0vKzUvLjUtLy0tLS0tLS0tLy0tLS0tLS0tLy0tLS0tLS0tLS0tLS0tLS0tLS0tLf/AABEIAN0A5AMBEQACEQEDEQH/xAAcAAEAAQUBAQAAAAAAAAAAAAAABQECAwQGBwj/xABLEAACAQIDBQUDBwkFBQkAAAABAgMAEQQSIQUGEzFBIlFhcYEHMpEUI0JSgqGxM1NicpKTssHRFUNUosIlNESz0hYXJFVjc8Pw8f/EABsBAQACAwEBAAAAAAAAAAAAAAADBAECBQYH/8QAOREAAgECBAIGCQQCAgMBAAAAAAECAxEEEiExQVEFEyJhcZEUMkJSgaGx0fAVM8HhI/EGJBZigkP/2gAMAwEAAhEDEQA/APcaAUAoBQCgFAYpsQihmZlAUFmJNgoAJJPcLA6+FZSb2MNpasi9obW0vDJBbhGUs+ewjPuygqLOBY9m4vcajrsoa6ru+JHKp7rXP4cyp3gjKxGNJZWlDMiKAHKoQHJzlQgBIHaI1IHOs9W7u+ljHXKya1uJt4Y0Yo8cokCQsI7KzMZjIFjUKxBccNr65QBe9rkFTbV1t9jLrJOz3+5mxG24YxKZGKiHJnuL2Li6qMt8zajQX51hQk7W4mXVjG9+BZitsAaxqJMqB3GdYyiuGMbnPYBTla+txbkawoviHU5ElFIGUMCCCAQQbgg6gg9RWpuncsjxKs7IDdky5h3ZhdfurNhdXsZqwZFAKAUAoBQCgFAKAUAoBQCgFAKAUAoBQGLE4hY0LuwVVFyT0rKTbsjDaSuyEx+80YjcxhhIpiGWVHisJpFjSQhgCYwWuSO4jQ1IqTur7fYhlXVnbf7mLbfEUQCeR3iztx2jVk0Knh5ghLCLNz17rm16zCzvbfga1LrLm242/NjWmwXFnjMCN8nkRI5WIKALhpOIi2exZXzMlwCLE1lSyxebdbfEw45pLLs9/gyuG3alvhlZkEcSvHILkl0WZZMOBpysi5gelxresusnm5vX7mI0JXjyWnz0NuDd6SPI0c6rLGcQAWjLo0c0xlyMmZTdbLYhhyPfatXVT0a00+Ssbqi1Zxeqv83cri92uK8kryLxmjiVJFjymF4zIc6domxLi631C2JN6Ks0lFba/OwlQzNyb158jBtDdd5DimMwLTIwiGUqsTthxAXOpubA27gzc71mNbKopLb73MSw93Jt7/axg2nu/O5xRGUqyLwYwdZGjhyxiQtYBVfM1r2JIJ5WOY1YrL+cTWdGbzfLyJHbSPFhY0jZlVWhSRkHaSIEK7L3aC1+gJPStINOTb7/ADJKl400l3eRz2xNqpEzypKXR/lMsylzKUji7GHcuxLBmVAACdQ36NTTg5dlrkvPcr0qijeSe92/BbHQ7O3iDvDCyEyurGQprHG6KDImYm5ykhTa9iQDa9QypWTlwLEa12o8fkSuDx0ct+G4bKbMORU2uAynVTbXWo2mtyWMk9jZrBsKAUAoBQCgFAKAUAoBQCgFAKApegOf2lvGOG/yYZ5QjPGrK6rMEtn4TkWksPqk9OhvUsaWqzbFedbRqG/18CJmjM5jihxzTLOmclsr8NoissU1lAyrnUKU5G4taxqRPLdtWt+WIms9kpXv8uNybi2U8svFxSwm0Tw8NLurLIys5YsBe+RbLbTXU30izqKtHxJ1TcpXnysb+z9lww34UYUkAE6kkC9hmJJsLmw5C9ayk5bm8YRjsjcrU3FAYMdjEhjaWRsqICzHnYDw6+VZjFydkazkoxcnsiC2DvvhcVLwUMiub5Q6gZ7C5ykEjlrY2OhqerhalNXZXo4ylVlljudLVctCgLZFuCNRcEXHMX7qGGjR/seH5OMMU+aCqlrkEhLZe0tjfQa1vnlmzcTTqo5MltDXfZPDfiwKmZY1iSM9hFUOWcKVF1LdnWx9xaZ7qz8THV2d4+Bz0+Bxa5lSN+LPIO0ZnJWDDgOI2mAIRmdmUW1tISbkE1MpQe70XdxZXcaivZavv4Il9lbYkYYdnZHGJVpBlQx8JVjDWILNmNyATcc6jnTSvbgSwqt5W+JMYHHxyqHjcMpvYi9mymxIvzF+o0NRyTi7MmjJSV0bVYNhQCgFAKAUAoBQCgFAKAitpbejiLDJI+SxlKKGEIPJnJI6a2F2tra1bxg2RTqqP89xq4jaA+WNHLMI0SJXVSQolzF1kYseYSyiwIsWub6Wyodi6XE1c+3Zuyt5mpu5smRFQpKhjGXLKVYyvEv5OOz9mNbAAlfeFzYE5q2qTT4a8uFzSjTkrWenPjYmNj7KGH4gUjI8jOq5QMmaxZb9RmzEd2a3StJzcrXJqdNQvYkq0JBQCgFAcz7R43OzpglvoFv1VkUtb4fjVjCNKtG5UxyboSseZ+zrDM+0ISq3CZnbplUKVv8AFgPWupjZJUnficfARbrprge4iuGejK0AoClAVoChFAc5Nu6ZXXi8MRRK6xwxBlVlYqbSHqvYXsAAc73BtUyq5Vpu+JWdDM1fZcF/JH7T2dKWUyBRiZSqRGJmyYOKPtSOr2W5te9wAxKLYgGt4yjstl82aThLd7vbkkiY2NvAkqyuSFRO0pYlS8QH5Y3AGQkNYi4sOh0qOpTcWl+X5EtOspXfL6cyajcMAQQQRcEG4IPIg9aiJ73LqAUAoBQCgFAKAUAoDmt4tiEkzxKzBsvyiAHKMSq8vtjT9YDK2lTU6nsv4PkVq1K/aXxXMy7A2Kiq5bDoiPJxIoWVTwBkVdBqEYlSxC6DNbvNYnUbe/x5m1KmkndeC5E/aoicrQGriiS6xhioIZiRzspUZQel83Pw9QBSEFZMmYspUsLm5WxAtc6kG+l+4620AG3QGrtLHxwRtLKwVEFyfuAA6kmwA6k1tGLk8sdzSc4wi5S2PJ96vaBJiFeGJAkLCxLC7sOvWy+Wp8a61DAqDUpPU4mJ6QdROMFoc9u/t2bByGSErcjKwYXDC4Nj1HLmDVqtQjVjaRUoYiVGV4nsO5+9SY5GshSRLZkJzaG9mU6XGh8reVcXEYeVF2eqZ38Lio11pozoqrlooaA8Ym3pxTYrirO9uJ2UDnh5b2Clb2It1PnXMdaee9z2UejsOsNlcdbb8b7ns4rpnjStAKAxYiBXVkdQysCrA8iCLEH0om07ow0mrMgcXsWSLt4eSR5AnBhEhQph0dkzvooaTKEU2YsTlA6k1Kpp6S238SB0nHWO+y7kY8KseBkjgRyIuE8kzSOSFyZVDAk2RnZyTbQ5Tpesu9ROXHgYio0WorbdnQYPFpIodCSGFxcFTY8jZgCOXdUTTTsyxGSkroz1gyKAUAoBQCgFAKAUAoBQFksgUFmNgP8A76nwoDVs7ujZMoUk3J7RBUi1hyFyDqfojSgDZkdnKllbLqtyVCjkU6i5Y3Fz2uWlAbaOCAQQQdQRqCDyNAee+17aiiKPDBu2WEjDuRQwF/Njp+qa6HR9O83N7HL6TqpQUFueWkW0NddHDZSsmDsvZ7jThMcIplyiZVTXoXAeI+twPtCufjIqrSzR4HTwMnRrZJcfxHslcc7xw21vaNEjMkMLSFSRmLBUNuZFrkj4XqpPFJOyR28P0HVmlKcrJ8OJwmycVCMWss6DhZ2ZlUaC9yoC/VDEadwqpCSz3kegxNKp6M6dJ9q1r/nNHt+FxCSKHRgysLgg3B9a6qaaujw0oODyyVmZqyaigFAWSpcEAkXBFxa4v1F7i9DDOcx2ykh/8Q6zYufsJHnyntXOTsooRACxOci4BOvSplNy7OyK86aj2n2mRWFkyspWSRtoPLHx1BcKFV7SBkPZWFY82VrXNwQSTUjs7+6tvzmRRdtV6/H85cjsNnbQjmTPGSUuwDWIDZTYlSfeW/JhoarSi4uzLkJqaujbrBsKAUAoBQCgFAKApQFaA053BfU2SMZ27rm+X4AFv2TQGzFIGUMORAI6aHUaGgKTzKilmNgOZ/8AygNfCnKzJ0PbTyJ7Q9GN/J1HSgPL9592doT7QkkSEkFxkcsmUKAAvM6Wtytfnzrq0MRRhRytnExGGrzruSXgzktt4J4cRJFIwZ1Y5mGuYntX1771eozU4Jx2OfXhKFRxluaNSkJ3ewMHJtPGpOyZIMOsS6f+kAVS/Ulrk9wPlXMqyWHpOC1budajF4mqp2slb5Hab+bYaGARR3405yJbmOQYjx7QA8WFcOvNxjZbs9b0XhlVq5p+rHVnle1dnNh5OE9s4VSwGuUsobLfqQCK504ODsz12GxEa8Osjtrb4cTUNak53vs6d8PjJsJKcpK3y3uM62Nx5o1/EAd1XMM3GbgzzfTChXoQxEPC/wCeB6TV484KAUAoBQGptTZ6zxmJ2cISMwU5cwBuUJ55TyNrXGlbRk4u6NJwU1ZnMQiWHEKipLkzS/J8MJFACqAsksj/AEYQWGSPtWzjTQBZ3llG734v848yqrwnZfBfnDkjp9m44ShuyVZGKOpIJVgA1rjQgqysD3MOXKoJRsW4SzG3WpsKAUAoBQCgK0AoBQEPiWylh14gexBPFBAAFxyymw62yLcaigN/Zt+DHf6i/wAIoC3aLWUaH305Ak6MG5Dvtb1oDXwiG6KP7ssWtyXMGtED1tdfRF0FxQEkaA+c9rYnizyy3uHkkcHXkzEjn4GvR0Y5YJdx5OtLNUk+81alIj3/AHPUDAYW35mI+pQXrzlf92Xieqw37UfAhPaNBlGGxWpEEy5gPqsykn4oB9qqOJW0uTO/0RNt1KK9qLt4nn+9GMWbFzSo2ZWYZT3gKqj7hVKtJSm2j0fR9J0sNCElZ8fM1Nlxq08SvfKZEDW7iwv91aws5K5LiZONGbjvZnZYXFnaG04psPGYxDlMjEi5UMeYHVgSoFzpfuq0pdbVTjpY4U6SwWClTqu7lsu89Lq8ecK0AoBQCgFAaG0dncRldJGjkQMFdQp7L2zKQwIKkqp81GtbRlbR7GkoX1TsyNitgb8R80Uhu0jaytM3eq+/mUABUXs5LWIOm7vU2/qxHpR3ej87kxgMdHMuaNrgGxBBVlPOzKwDKdRoQOYqOUXF2ZLGSkro2awbCgFAKAUAoBQCgMGOYiNrGxIsD3FuyD8TQGVVAAA0A0FAYcZeyqCRmYAkaG1iTY9NBa/OgMsMQUWUWH9Tck95J1v1vQCZrKT3An7qIw9j5qXkPKvTo8g9ytAfRGwIAmFgQC2WKMd/0RXm6ks02z1lKOWCXcWbf2ZHiIHikLBTYkqQCMpzC1wR0qGpFSjZlvDV50KqnDf7nhINcg+gGxgGtLGe50PwYVmPrIirq9Ka7n9D3nD4SNCzJGqlzdyAAWPK5I5muwklsfP5TlJJSd7bGesmooBQCgFAKAUBG7VwTO0MqZc0LlgGvZgylHGlyGs1wbcxbrW0ZWTXMjnG7T5ENLteRM2NMKxYYZQ/EBWaVb2EmU+4FvcIbswuLA2BlUE+xe7+RC6jj27WXzZ1KMCAR1qAtF1AKAUAoBQCgFAa+0PyTnuBYea9ofeKAxbRmK8Kx0aVVPkQ1vvtQGXEavGO4s3oFKn73FAbFAWutwR30uGfPmzdmt8sjwxF2EyxsP1Xyt6WBr0M6n+Fz7jy8KT69QfMx47BXxTwR6/PNGnj84UT+VZjO1JSfI1nC9ZxXP8Ak+hoYwqhRyAAHoLV529z1KVlYuIoZPBcZGoxLrYhBM62XmFEhFl8baCuO127d576lKXo6lfXLf42N/YWB/2jHENck/3ROWJPolb04/5bd5Xxdb/pOb4x+v8As9rArqniStAKAUAoBQCgFAKA5vejBWZJ83bzxxoZO1Fhy7WMwTQGTUKC3Ury1vNSlvH/AGyvWj7X+l3mzsfFMJ5MO2IM+REcuQgZCxYZGyALqBcC17XvfStZLsqVrGacu04XuTdRk4oBQCgFAKAUBSgIefWPCj9KJj4AC1/2mUetASEesrH6oCjwJ7Tfdk+FAbNAUNAeIbR2osW15cQELCOaQ5eVygZefQZhz7q7cKblh1DmedqVVDFOfJm37O9kS4jGDEkDhxuzu2mrkEhQO+7A9wA8q0xlWMKXVrckwNKVSr1j2PZa453ihoDybEbBmG1QOC5RsQJM2U5SnEEjHNy0Bt56VznSl1u3E9XDG0n0f62uW1uN7WNvcpLbXnBIJHynXv8AnRy+NbUf3n8fqRdIu/R9P/5+h6fV88yKAUAoBQCgFAKAUBr7QvwntFxeyfm7qM+nu3bTXxrK3NZbbXOHMccRdcVNHhTGyvBBAFRCSqssirlviXz3Xla6+6LirV3K2VX5t/mhSso3zu3JL81Z2ex8W0kSF8olCpxUBvw5CiuyHuIzDTuIqtJWehchK6134m7WpuKAUBaWF7X1PId9uf40BWgFAKAhsSbJAvVZo4z9k6H1ChvUUBI4TnJ+vr+wgH3WoDYoBQHje19mCLa8ysLq64mUdcwfDyuf82YeldeFTNhlzVl8zhVKWXFNPZ3fyJj2N4hr4iP6Pzb+ROZT8QB+zUfSMVeL4k3RUnaUT0yuYdcUAoDzf2eYI/L8VJz4fETzLynX4IfjVLDR/wAkmej6Wq/9SjDnZ+S/s9Iq6ecFAVoBQCgFAKAUBSgFAa20VkyHgiPifRMl8q3OpNtTpfQWvyuOdZja+uxpNO2m5z2x5AuKOTES4l3BE7Kg4SMvuHMCFjsMy5BmY5hflepp+rqrcuZBTdp6O748jqqgLQoBQGrjYlJQsLi9vLNyI6g5gouO+gLsrryOde46MPJuR8j6mgL4sQpNuTfVOh+HUeI0oDNQEbinCvI2UMURZLHTtASC97aEqLX8BQG3hYiLlrZmOY25DQAAd9gAL9eenKgM9AKA8y3+x2TauF4dg6BATobiSRlKnwyk+jV0sLC9Cd9vscnGTtiIW3+53uyNi4fDBlgiCBjdrEm56aknQdByFUJ1JVNZO50qdKFNWirEhWhIKAsmkyqWPQE/AXrDMpXdjhvZVic8eIJ99pA7HvzC/PzzfGquEd0ztdOQyTppbJW8jvKtnEFAKAUAoBQCgFAKAUBSgOI3hwMMLZeImEhsSOC0nHktq/DjSyoBfVrP36VapylLvffsUq0Yw45V3b/A6nZGOEqHsyIUOVlksHBsCCbEjVSrevfcVXnHKy1TlmRv1qbigLJo8ylT1Hw8R40BZhpcy6+8NGHcRz9DzHgRQF8sSsLMAR4/j50Bi4DD3HNu5u19/vfEmgNaWC+bPG/b97I91ItbUEg8hbQUBs/LF/THnG4HxIoCvyuP66/GgKfLE6EnyVm/AUBA7T3awU83HkhmMhy3I4yhsoAFxoOQHdyqeGIqQjlT0K88LSnPPJak98ob81J/kH4teoCwOLIeUdv1mA/hDUBUNL9WMfbY/wCkUBTJL9eP9hj/AKqACJ/rqPJLfiTQFeC351vgn9KAZJOki+qX/BhQFC8g5orD9FrE+hFv81AU+WKNGuh/SFh5ZvdJ8jQGzQCgFAKAUAoBQETvBhCycVHyPGr2bhGa6sPnEMYsXBsDYG91XnyO9N2dmRVY3V1uRm6RKs8aQSoihM7zyEysQiiO0euVMoPNhY6W52krc2/IiobtJP47nU1AWhQCgNWdSrcQAkcnA1uByYDqR947yAKA2EYEAggg6gjW9+VAXUAoBQCgFAWTBipCkBrGxIuAehIuL+VxQwzh93dtY/FS4iITYdDA2W/AZs/adeXEGX3PHnV2tSpU4xlZu/f/AEc6hWrVZSjdK3d/Z1GzsVImHz41okdSwdgwVLByFYEnQFbHWqsknK0C7CUlC9SyNvD46J04iSxsmvaVgy6c+0DatXFp2aN1OMldPQwLtnDEgDEwEnQASpqe7nW3Vy5Mx1sOaMmM2lDFbizRR5uWd1S/lc61iMZS2QlUjH1nYyT42JAGeVFU8izKoOl9CTrpWFFvRGXJJXbLcNtCGS4jmjcjnldWt8DWXGS3QjOMtmX4nFxxi8kiICbAswUE91z10rCTexlyS3ZhO04Oz89F29F7a9vXL2de1rppWcsuRjPHmX/Jbfkzk8Oa/s9PS1amxUYmxtIMvQHmp9eh8D6XoDYoBQCgFAKAoaA4fGrbEs/DnxEqyRx5pJFw8EbXzwoQgu9uILEq2r8xerSfYtdJebKMv3L2bd7ckdwtVS8VoBQFKAg4trImJfD+647XDNhnVteJEeTdbrzuD9rfq5Zc3AjVWOfI9yZhlVhdTf8Al3gjofA1oSGSgFAKAUBSgPP/AGbf75tH/wBwf82er+M/bp+H2OXgP3Knj9zb3tudpbPWT8jmYgH3TJrlv0vfJbzNaULdTO2/8EmJ/fp32/kw4DDh9r42EC8DxKJlGilisdr26m7/ABaknbDwb3vp4GIRviZxW1tfEt2bs6J9rY+Jo1KGKIZbWt2IuVvdPW4sRWZzaw8HfizFKEXiaityL9gANtHaPykAkBQM/SHt8r/Ry5L+dKv7NPJ+MUda9TP+IgcIXO782e5USoIr/U4sN7eGfP8AfU7t6Wrb8fIrJyeClfnp4XJDA2j2lgmlCZngVYxDpa6MLyqRc6E6g9PCopXdGduet/4JodmvDNy0t/J0ntFH+zp/KP8A5qVBhP3olrHfsSIDYeNkjxmFXFKmWXDIMMRqIjlW6gn6bAC57ygGlTVIRdOThwepXpTcasVUW607j0OqJ0wygixFxQGrkaP3bsn1eq/q94/R+HIAgbEUgYXBuDQF9AKAUAoDlN68OFljlEkUdyLmR5SGdNY7YdCBM4FyDfTKNDYWnpNtNWv+c+BVrxs1K9vP6ElsXaQKIHed2Z2UNJA0JfQvcJlGVABYE9w1JOsc42f9ktOemt/ImK0JStAUoDlPaDu4cVAJIx8/D2ktoWHNkv36XHiPE1awtfq5Wez3KeMw/WQvH1lscJsLf2eIgTgygaZwcsoA7ydJLdzj1q9VwMZaw0+hzqHSM4dmpr9T0LY29+HnsEkQsfoEiOTyyObN5qxrm1MPUp7o6tLFUqvqsnPlqdWy/rAp/EBf0qEsGdWBFwQR4a0BWgLZYwylWFwQQR3g6EUDVyMw+xMHAwkSCGNhezABSLix18qklVnJWbIoUKcHeMUjNjPk0y5JOFIv1TlceBtrrWkZOLumbyhGStJXKYKOCFcsUWRSbkJCwBPebLqaSk5bsRhGPqqxZDgsOshmTCgSG5LiIKxzc7sQDrWXOTVr6GFTgpZktS3H7PhmIMuDEhGgLLESB3XLcvCkZyjs7GJ0oTd5JMvxOEikQRvhAyLayMsRUW5WUtYWopSTumZlTi1ZrQswWzoImzRYFI271SFT8Q1ZlUlLdmI0oRd4pIzY2FJlyTYXOt72cRMLjkbFq1UnF3TNpQjNWkrmvJszCFVV8GhCCygwBwoJvYWBAF+6tlUmtmaOjTdrpaG+MZGObBf1gU/itWhKZ1YEXBBHhQFaA15oipzoNfpLyD/0bx68j0IAywyhhccvhy0II6EHS1AX0AoBQGjtnB8WIqIoZGuColvlBvq2gJBAva3XqOdbQlZ3uR1I5la1zQ2PsJ4yTPNxBdWRLPliZb6oZHd+RtztbpW86ieysaU6Tj6zuTtRE5WgFAUoDy32lbo5S2MgXsnWZQPdPWQDuPXuOvU26eCxP/5zfgcbpDCW/wAkF4/c87NdSxyCU2dvFi4NIsTKo6DNmUeStdR8Khnh6U94k8MVVhtImIfaBih78WFk7y0Wp9VIH3VXl0fT4NlqPSdVbpEhF7SSOeBh9GK/dlNR/py94mXSr4xMh9pS/wDl0R85L/8Ax1j9N/8Ab5Gf1X/1+YHtOYe5gYV+2f5KKz+mr3vkY/VX7pnO/e03AaPADKQCDwZ3BB5EEEAitPQ6K3n9Db07ENXjD6mjj9+dqoLyQiIHQE4d0BPOwLk3NSQweHk7J3+KIp47Ex1cbfAipN+9on/iiPKOIf6L1OsFRXAgfSFd8TWk3ux554uX0IX8AK29Eo+6aPG137RrtvFjD/xmJ9JnH4Gt/R6Xuo0eKrP2mW/2/i/8Ziv38n/VTqKXuryMekVfefmZE3kxo5YzEesrn8TWHhqT9lGVi6y9pm1FvptBeWLf1CN/EprR4Oj7pIsdXXtEhh/aRj15tE/60dv4CtRywFJ7XJY9JVlvZklhfaUL/O4JL9Wjco3ppf8AzVBLo73ZFiHSvvROj2Xv1hJLAYhoj9WddP3gP3sx8qrTwdWHC/gW6ePoz428TqY8YLAsAARcMDmQ+OYch4kCqpdTvsJUyniJrf3wNcw6MP0h9406CwGwjggEG4OoI6g8qAuoBQFri4Njbx7vjQHH7NjnM/F4mKxEKMqAu4hJbVZJBEoRJIhccxfskjNpViTjltZJlSClnvq1+X+B2Iqui2VoBQCgKML6GgPKN+dxGjLYjCqTHqXjGpj7yg6p4cx5curhcZfsVPM4uMwDTz01pyOArpnJFDAoBQChk7/2Z7Tmmx54kjECBgFuQqhWjChU5AAVzMbSjCkrLidbo+tOdZ5nwOb2hjJpJpcM0xyNO3vlmVGDsoYaEroSNBrerMIRjBTS1SKlSc5zdNvS5NHc3DjF/ImxcgmKgqREMubJmIYlgdbEgDoB2r6VX9LqZOsy6Fj0KmqnVOWpo7N3XWRMUpkcT4XPmjCgh8pYdlr3Oq93Ud9SzxLi4u2kuJHTwkZKSbeaPAiJsHGuGjlzPxJGcBbLlyoQC2a99SbcuatUynJ1HHgv5IHTiqSk93/BO4DdnDSiUrPODFAk7AxpqrxiQKCH52I5iq8sTUja6WrsWqeEpTvZvRXNLZOwYp8JiJ0lk4kClmjyLYjUqwa/KwN9Oh8KkqV5QqRi0rPiRUsPCpTlNN3XAj8Zg40ghfM/ElzNlKqAFVima976sCBp9E+FSxnJza4IhnThGnGV9Wb2wtiRz4fEztI6nDqGICqQwYNaxJFj2T8RUdatKE4xSWpLh8PCpTlJt6Gbae7QhwMWKd5A8jKvDKr2SVZrk3uAVW4Fr6i9q1p4lzquC2RtVwqp0VUd7vgc3VwoktsLePE4RrwyHL1jbVG+z0PiLGq9bDwqLVa8yxRxVSk+y/gepbq70xYoWitFMBdoWPZbvKG34DvuDoa49fDTpb7czu4bFwrLk+R0EE4DdQrHUHQxueh6Wbv5X5E5hVctm/QCgKGgOG2hhe1MDhsQ+NZ5DBMEcqoLEwFZR2I0VcoZTa+Vrhr62oy0Wqy8UUZR1d083B/T+zuRVUvIrQCgFAKApQHEb37hwzZpomWGTmb6RuSfpD6JJ6jv1Bq5QxsqektUUMR0fGrrDRnl+2Niz4Zss8TJ3HmrfqsND5c661KtCouyziVcPUpO0kaFSkIrJgUMnVez3aeHw2IaeebIMjIFyOxbMVN+yCABl61SxsJ1I5Yov4CpTpTcpuxEYxkOMLRyB1abMGysvvPmtZgDcXqWN1RtJW0IJ5XWvF3Vzut4cVhsPtY4qWZi0aAiFY2JZjEVWz+7azX1I1FUKUak6GRLR8Tp15U6eI6yT1S2OX3Z28U2kMQ2gmkYSAai0zcvEBrH7NWq9FdRkXD+Clh679Izvj/JZtzCpLjjhoWWOKLNErMeyix53lYkdM3EPwpRbhRzy1b1+wrxVSv1cdEtPuTmz9qYJJMVbF6TwiBLwyKEAThoWNuVgL6d9QTp1nGPZ213LVOrRUpdr1lbYi9zcQcJtHgyWIdmw8ltVbM2VSO8ZguvcTU2JSq0cy8SthG6NfLLwZEbySocQyx34cVoY769mIZQb9bkFvtVPh4tQTe718yDFSTqNLZaL4EzudtmDDwYpZWXPMFCKyO63QOQXsNVuw08DVfFUZ1JxstEWMHWhThLM9WWbS2xFJs2OAzM04mMz3Vu0X4lxmtbN2792htWadGUazklpawq1oTw6i32r3OWq8c4UBfDMyMGRirKQQQbEEciCOVayipKzNoycXdHre528i46PhSkLiUXnyEq9TYfeByNiLdOJisN1Tutj0ODxarRs/WOu2diCwKt76HKwPPwPqPTnaqheNugFAcPvaiLOWlbhREAtIk3znK2kbyBUFhzVHJ8DVqje3Z1fhoUq9lLXReOv1Ot2VLG0EbRMWjKKUJvcrYZSc2t7d+tVpJptMtwacU1sbdYNhQCgFAKAxYmBXRkdQysCrA8iCLEfCsNJqzMxk4tSW6PJ8dtDFYCV8K7CaH6KTLxFdD7vPUd1r2uDpVB1KlCVkz1MMHhekaPWNWfG3PvRoSybNm1fDzYZj1hYSJ6o9iB4LXQpdMTj62pxMV/xG7vSa+n9Gud3YG/I7Sw58Jkkg+8giuhT6YpPc4db/jGMp7K/wCd1yq7k4lvycmFk/UnQ/jarMekqD4lCfQ+KjvEHcPaPTDX8pYf+upPTqPMgfR+IXsl+H3L2kjq4wdypBF5ISNOVxn1rWWLoyVrmYYKvGV1E29sbubWxUnEmwgz2sWDQLe1gL2fW1q0pV8PTVovT4klbD4mq7yjqZdl7v7YgRo4oAFYhjmbDtZl911uxysOhFYqV8NUacn9TNKhi6acYrfwND/sBtHnwB+9j9fpVKsbQ5/Ii/T8Re9vmV/7vdofmV/ep/Wnp9Hv8h+nV+S8yTwG7m2IYmijRArNn96FirZcuZWOqtYWuOXS1QTrYabTdyxDD4qEXFW+REtuBtEf8Nfyli/m1TrG0eZWfR9fl80YX3J2gOeEf0aM/gxrZYyjzNXga69k05928YnvYPEekbN/CDW6xNJ7SRHLC1o7xZHzwOmjoyn9JSv41KpxezIpU5R3RjrJqKyYM2CxbxSLLGxV0IZT3EfiOhHUE1pUgpxyskpzcJKSPdd2dox4uNMUnZYrkkUHkRqVPfYm4Pc5768/WpOnNxZ6fD1lVgpInKiJhQHN7cyLPnOOwuHbKukkcRfmdczsDbwt0NSwu1s2V6llK7kl5EnsDFNLho5GcOWBuwsA1iRcW0sbVrUVpNIkpScoJska0JBQCgFAKAUBz2+W7oxcOlhKlzGT481PgbehsahrUlUj3l/o/GvC1b+y90eOTRMjFWUqykgg8wRzBrltNOzPbQnGcVKLumWUNihUd1AXI5HukjyJH4UTaNXCL3S8iWwWExjpxVkkWO9s7z8JSe4M7C/pU0Y1Grp/Mo1qmEpyySinLko3fyRTaBxsBAllxC5hdTxmKsO9WViD05HrWJdZHds2oeh11/jjF81ZXXyL9mptCe/BbFOBzIlcAeGYsBfwpFVZbXNa7wND9xRT8F9jBj8Ri4nMck8wdbZhxma1wDa4Yi+tYk5xdm35klGnhq0FOEFZ9y+xrf2jP/iJv3r/ANa16yXNkvotD3F5Ip8vm/Py/vH/AK0zy5mfR6PuLyQ+Xzfn5f3j/wBaZ5cx6PS9xeS+xVdpTjliJv3r/wBaZ5czHo1H3F5IzR7bxS8sViP3rn8TWVUmuJrLBYeW8F5G3HvZjRp8pZh3MqOD+0prdYiouJXn0ThJ7w+pd/bsT/7zgMNJfmyKYH88yc/hVql0lWhxOXiP+MYWp6uj/PAzw7vYDFaYbFPBIeUU4BBPcrj+rHwrqUOl82kvseYx3/GalDVbc9190Qe3N2sThD89EQvIOvaQ/a6eRsa61LEQq+q/gedrYWpS9Zacya9mO2+BiuCx+bnsvk49w+uq+o7qgx1HNDMt0WOjq+Spkez+p7LXGO+VoDld4sXHHPc43BxMUW8eIjD6AtZ1OdGW9yDqRoOXWenFuPqt+BVqtKXrJeJMbv4oy4aOQ5O0CewLKdSAVFzYEa8zzqOossmiak7wTZJVoSFKAUAoBQCgFAcnvpuiMSOLFZZwPISAcg3ce4+h8K9ehn1W51ejeknhnknrH6eB5RPCyMUdSrKbMpFiD4iuc007M9hCcZxUou6ZZWDYujW5AJsCQL91za9Fuazk1FtHa+1BQj4aFRaNI2yqOQ1C/goq3itMqOD0F2lUqPdtfyVwyCTYUmf+5dihPSzA2H7TL60Svh9eBib6vpVZfatf4obYgSA4WGR5+G6qFWKThLGDlDSsLHiSM7M2tgBpWZpRyxZphZTrqrVio3Wrur330XJJI0o9zv8AxssDynhRJxWcAZmQ8gAdAxIbX9E1p6P22nsWpdLf9WNSEe03ltwTX4jT/smKbByYqASIYWAeN2D3U2swYKLHXUeBrTJGUHKPAmWKq0cTGhVs82zStryN3E7KwUC4NpFnk+UIGJzCOwbIbkC+oDgZQe+5OlbunTjlvrcrwxWLrOrkaWTuvtf7GU7mr8vkgMjCGOMTE6Zsp0C917g625Cs+jrrGuBr+rS9EjUt228vd4/PYj02VDPhJsTAjRNAe0hfiBkIve5AIYC/hp41pkjODktLFn0mtQxMKNVqSlxtaz+xtYjd5ThMNPDh5ZHkuXAckAKbaaaX+6tnSWWMktyGOOmq9SnUmko7acTPjt1IjtFMHEWVMnEdi2Zra3tcWB0A9azKhHrFFGlLpKqsJKvPV3slY0tq7GhEMsiZYnieyocRHKZkuBmspurDnatZ045W1o18ybDYytKrGEu0pLfK1lfLvRzRFVzsHV7t75PEODiLzQHsnN2mQHTr76/on07qs0cS4aM4mP6Hp1k5UtHy4P7GTezc9BGMbs9rx++VU3yW1zx9bA816elh6PC41TWWb34nz3HdHSoycoKzW6PR93tpDE4aKcW7aAm3Rho49GBHpVCrDJNxOjRqdZBS5khWhKcnt/FyiRmbFNhokljiByx5WzRcVnYupzanIALaqeZOk9NK1rXZVrOV73sjotkzM8ETuuVmRWZbEWJUEix1GvQ1FJWbRPTd4ps261NxQCgFAKAUAoBQEHvJuxDi17YyyAdmRRqPA/WXwPpaoqlGNRal3B46rhZXjtxXD/Z5bt7dnEYUkyJmTpItyvr1U+fxNc+pRlDwPV4XpKhiFZOz5P8ANSFNRHQOkxu3IsVDGmK4qyxAhZY1V86m186My66DUHnfvtU7qRmkp7ricing6uFqSlh7OMvZbtbwZi2pt1ThkweHR1hU3dntnla+bUDRRfW1zyHdridROGSOxJh8FJV3iazTlwS2Rln23DOuGOIEwfD2U5FVhMqkEC5ZcjdnU2PM1l1Yyy5t0RRwVai6io2cZ876fW+5mh3xb5ZLiHjvHKnDZAdQg92xPNhqftGsrEdtyezNZdEr0aNKL7UXe/e9/wCDT/teKLCSYXD8VuK13eRVSyi1kVVZr8tTfqdO7V1Ixg4x4kywlWriY161ll2S1158Ca27Lh1g2Y0wmOWBGAjyEMFWIlWzEW1A1F+ulTVXBKDdyhhYV5VMRGlbVtO9+/kR0W+D/LXxTRgpIvDaO/0NLANb3hzv4nlfSNYh53J7FuXRMfRlRT1TvfvNb+2YosLJhsMsvzzAu8mUEKLWQBSb8tSe86d2rqJRcY8SVYOrUxEa1drs7JX35u42ltaGXC4fD5ZRwSbtlQ5s3vWGbQjp/KkqkZQjHkaUcJXp16lXs9rvf2NvaG9YOOjxkKMCqhGR7WYC9xcX5g+hA51tKv21NGlHotrDSw9RrV3TXMjdrYvCO0kkMUwaQk2kK5YyxuxTLqx52voL8jpWk5QbbSLOGpYqCjGpJWjyvd22vciaiL4oDp9yN5DhpeHI3zEh7V/7tjyceHf4a9KsYerkdnscjpXAKvDPBdpfNcj0fYGAGHaaFfyefixDoqyDtIPAOrHyYV1ak89m9zxVKnkvFbEwa0JTjdqTYgzNJDLjEhViJWaOMqpuFBiSSMs6ggliDa2oJqxHKo2aV+H9lKo557q9uO3y0OxQaC5v/Oq5dRdQCgFAKAUAoBQCgFAUK3oDmtrbj4Oa5CGJj1j7PxW2X7qgnh4SOlh+lcTR0vdcn+XOZxfs0lH5LERsO51ZfvF/wqB4R8GdSn0/H24eTI5/Z9jRyEJ8pD/NRWjwsyyunMM+fl/ZZ/2Cx35uP94tY9FqG363heb8gNwcd+bj/eCnotQx+t4Xv8jIvs+xvdCPOQ/yWnotQ1fTmG5Py/skMTubtKVVWWeAqvugs3Z8BaPQeFSPD1ZaNlal0pgaMnKnB3/O8wr7NcT1mgHlnP8ApFY9ElzJP1+l7j+RkHszm/xMX7LU9DfM1/8AIIe4/P8Aou/7s5f8VH+w39aehvmP/IIe4/P+i0+zSfpiIv2WFPQ5czK6fp+4/M1pfZxjByfDt9px+K1q8JPg0SR6ew73i15fcj8TuVjk/uMw/QdG+69/urV4aouBYh0xhJe1bxRC4vCSRG0sboe51K38rjWoXFrdF6nWp1PUkn4Mw1glPW/Z1tbj4bIxu8NkJPMrbsH4Aj7NdLDTzQ14HjOl8L1Fe62lr9zqzVg5Zy6bEkRIZryHFGSEzESuykO68dSpOXhhC2UW0yrapusTunt+WKvVNJSXrX5+Z1AqEtFaAUAoBQCgFAKAUAoBQCgFAUoBQCgFAVoBQCgFAKAUBS1AWTQq4KsqsDzBAIPoaw1cym07pnH7f9n8EgLYe0L93923hb6Pp8DVaphoy9XQ7GE6ZrUnap2o/Pz+5z+4fEw20Th5VKs6spU9SozqQeosrWPjUOHvCplZ0elnDEYRVqbvZ/0/4PU66B5UUBWgFAKAUAoBQCgFAKAUAoBQCgFAKAUAoBQCgFAKAUAoBQCgFAQu3NkiSXDzqPnIZF1HVGOVwfABs3oe+o5wu1Lii1QxDhCdN7SXz4MmRUhVK0AoBQCgFAKAUAoBQCgFAKAUAoBQCgFAKAUAoBQCgKUAoBQCgFAVoBQCgFAf/9k=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2" name="AutoShape 12" descr="data:image/jpeg;base64,/9j/4AAQSkZJRgABAQAAAQABAAD/2wCEAAkGBxITERUSEhASFhUWGBUYFxgYFRcVGxUbFhYXFxUYGhgaHyggGBslGxcZITMhJSorLi4uGB8zODMtNyotLisBCgoKDg0OGxAQGy8lICY1Ly0vKzUvLjUtLy0tLS0tLS0tLy0tLS0tLS0tLy0tLS0tLS0tLS0tLS0tLS0tLS0tLf/AABEIAN0A5AMBEQACEQEDEQH/xAAcAAEAAQUBAQAAAAAAAAAAAAAABQECAwQGBwj/xABLEAACAQIDBQUDBwkFBQkAAAABAgMAEQQSIQUGEzFBIlFhcYEHMpEUI0JSgqGxM1NicpKTssHRFUNUosIlNESz0hYXJFVjc8Pw8f/EABsBAQACAwEBAAAAAAAAAAAAAAADBAECBQYH/8QAOREAAgECBAIGCQQCAgMBAAAAAAECAxEEEiExQVEFEyJhcZEUMkJSgaGx0fAVM8HhI/EGJBZigkP/2gAMAwEAAhEDEQA/APcaAUAoBQCgFAYpsQihmZlAUFmJNgoAJJPcLA6+FZSb2MNpasi9obW0vDJBbhGUs+ewjPuygqLOBY9m4vcajrsoa6ru+JHKp7rXP4cyp3gjKxGNJZWlDMiKAHKoQHJzlQgBIHaI1IHOs9W7u+ljHXKya1uJt4Y0Yo8cokCQsI7KzMZjIFjUKxBccNr65QBe9rkFTbV1t9jLrJOz3+5mxG24YxKZGKiHJnuL2Li6qMt8zajQX51hQk7W4mXVjG9+BZitsAaxqJMqB3GdYyiuGMbnPYBTla+txbkawoviHU5ElFIGUMCCCAQQbgg6gg9RWpuncsjxKs7IDdky5h3ZhdfurNhdXsZqwZFAKAUAoBQCgFAKAUAoBQCgFAKAUAoBQGLE4hY0LuwVVFyT0rKTbsjDaSuyEx+80YjcxhhIpiGWVHisJpFjSQhgCYwWuSO4jQ1IqTur7fYhlXVnbf7mLbfEUQCeR3iztx2jVk0Knh5ghLCLNz17rm16zCzvbfga1LrLm242/NjWmwXFnjMCN8nkRI5WIKALhpOIi2exZXzMlwCLE1lSyxebdbfEw45pLLs9/gyuG3alvhlZkEcSvHILkl0WZZMOBpysi5gelxresusnm5vX7mI0JXjyWnz0NuDd6SPI0c6rLGcQAWjLo0c0xlyMmZTdbLYhhyPfatXVT0a00+Ssbqi1Zxeqv83cri92uK8kryLxmjiVJFjymF4zIc6domxLi631C2JN6Ks0lFba/OwlQzNyb158jBtDdd5DimMwLTIwiGUqsTthxAXOpubA27gzc71mNbKopLb73MSw93Jt7/axg2nu/O5xRGUqyLwYwdZGjhyxiQtYBVfM1r2JIJ5WOY1YrL+cTWdGbzfLyJHbSPFhY0jZlVWhSRkHaSIEK7L3aC1+gJPStINOTb7/ADJKl400l3eRz2xNqpEzypKXR/lMsylzKUji7GHcuxLBmVAACdQ36NTTg5dlrkvPcr0qijeSe92/BbHQ7O3iDvDCyEyurGQprHG6KDImYm5ykhTa9iQDa9QypWTlwLEa12o8fkSuDx0ct+G4bKbMORU2uAynVTbXWo2mtyWMk9jZrBsKAUAoBQCgFAKAUAoBQCgFAKApegOf2lvGOG/yYZ5QjPGrK6rMEtn4TkWksPqk9OhvUsaWqzbFedbRqG/18CJmjM5jihxzTLOmclsr8NoissU1lAyrnUKU5G4taxqRPLdtWt+WIms9kpXv8uNybi2U8svFxSwm0Tw8NLurLIys5YsBe+RbLbTXU30izqKtHxJ1TcpXnysb+z9lww34UYUkAE6kkC9hmJJsLmw5C9ayk5bm8YRjsjcrU3FAYMdjEhjaWRsqICzHnYDw6+VZjFydkazkoxcnsiC2DvvhcVLwUMiub5Q6gZ7C5ykEjlrY2OhqerhalNXZXo4ylVlljudLVctCgLZFuCNRcEXHMX7qGGjR/seH5OMMU+aCqlrkEhLZe0tjfQa1vnlmzcTTqo5MltDXfZPDfiwKmZY1iSM9hFUOWcKVF1LdnWx9xaZ7qz8THV2d4+Bz0+Bxa5lSN+LPIO0ZnJWDDgOI2mAIRmdmUW1tISbkE1MpQe70XdxZXcaivZavv4Il9lbYkYYdnZHGJVpBlQx8JVjDWILNmNyATcc6jnTSvbgSwqt5W+JMYHHxyqHjcMpvYi9mymxIvzF+o0NRyTi7MmjJSV0bVYNhQCgFAKAUAoBQCgFAKAitpbejiLDJI+SxlKKGEIPJnJI6a2F2tra1bxg2RTqqP89xq4jaA+WNHLMI0SJXVSQolzF1kYseYSyiwIsWub6Wyodi6XE1c+3Zuyt5mpu5smRFQpKhjGXLKVYyvEv5OOz9mNbAAlfeFzYE5q2qTT4a8uFzSjTkrWenPjYmNj7KGH4gUjI8jOq5QMmaxZb9RmzEd2a3StJzcrXJqdNQvYkq0JBQCgFAcz7R43OzpglvoFv1VkUtb4fjVjCNKtG5UxyboSseZ+zrDM+0ISq3CZnbplUKVv8AFgPWupjZJUnficfARbrprge4iuGejK0AoClAVoChFAc5Nu6ZXXi8MRRK6xwxBlVlYqbSHqvYXsAAc73BtUyq5Vpu+JWdDM1fZcF/JH7T2dKWUyBRiZSqRGJmyYOKPtSOr2W5te9wAxKLYgGt4yjstl82aThLd7vbkkiY2NvAkqyuSFRO0pYlS8QH5Y3AGQkNYi4sOh0qOpTcWl+X5EtOspXfL6cyajcMAQQQRcEG4IPIg9aiJ73LqAUAoBQCgFAKAUAoDmt4tiEkzxKzBsvyiAHKMSq8vtjT9YDK2lTU6nsv4PkVq1K/aXxXMy7A2Kiq5bDoiPJxIoWVTwBkVdBqEYlSxC6DNbvNYnUbe/x5m1KmkndeC5E/aoicrQGriiS6xhioIZiRzspUZQel83Pw9QBSEFZMmYspUsLm5WxAtc6kG+l+4620AG3QGrtLHxwRtLKwVEFyfuAA6kmwA6k1tGLk8sdzSc4wi5S2PJ96vaBJiFeGJAkLCxLC7sOvWy+Wp8a61DAqDUpPU4mJ6QdROMFoc9u/t2bByGSErcjKwYXDC4Nj1HLmDVqtQjVjaRUoYiVGV4nsO5+9SY5GshSRLZkJzaG9mU6XGh8reVcXEYeVF2eqZ38Lio11pozoqrlooaA8Ym3pxTYrirO9uJ2UDnh5b2Clb2It1PnXMdaee9z2UejsOsNlcdbb8b7ns4rpnjStAKAxYiBXVkdQysCrA8iCLEH0om07ow0mrMgcXsWSLt4eSR5AnBhEhQph0dkzvooaTKEU2YsTlA6k1Kpp6S238SB0nHWO+y7kY8KseBkjgRyIuE8kzSOSFyZVDAk2RnZyTbQ5Tpesu9ROXHgYio0WorbdnQYPFpIodCSGFxcFTY8jZgCOXdUTTTsyxGSkroz1gyKAUAoBQCgFAKAUAoBQFksgUFmNgP8A76nwoDVs7ujZMoUk3J7RBUi1hyFyDqfojSgDZkdnKllbLqtyVCjkU6i5Y3Fz2uWlAbaOCAQQQdQRqCDyNAee+17aiiKPDBu2WEjDuRQwF/Njp+qa6HR9O83N7HL6TqpQUFueWkW0NddHDZSsmDsvZ7jThMcIplyiZVTXoXAeI+twPtCufjIqrSzR4HTwMnRrZJcfxHslcc7xw21vaNEjMkMLSFSRmLBUNuZFrkj4XqpPFJOyR28P0HVmlKcrJ8OJwmycVCMWss6DhZ2ZlUaC9yoC/VDEadwqpCSz3kegxNKp6M6dJ9q1r/nNHt+FxCSKHRgysLgg3B9a6qaaujw0oODyyVmZqyaigFAWSpcEAkXBFxa4v1F7i9DDOcx2ykh/8Q6zYufsJHnyntXOTsooRACxOci4BOvSplNy7OyK86aj2n2mRWFkyspWSRtoPLHx1BcKFV7SBkPZWFY82VrXNwQSTUjs7+6tvzmRRdtV6/H85cjsNnbQjmTPGSUuwDWIDZTYlSfeW/JhoarSi4uzLkJqaujbrBsKAUAoBQCgFAKApQFaA053BfU2SMZ27rm+X4AFv2TQGzFIGUMORAI6aHUaGgKTzKilmNgOZ/8AygNfCnKzJ0PbTyJ7Q9GN/J1HSgPL9592doT7QkkSEkFxkcsmUKAAvM6Wtytfnzrq0MRRhRytnExGGrzruSXgzktt4J4cRJFIwZ1Y5mGuYntX1771eozU4Jx2OfXhKFRxluaNSkJ3ewMHJtPGpOyZIMOsS6f+kAVS/Ulrk9wPlXMqyWHpOC1budajF4mqp2slb5Hab+bYaGARR3405yJbmOQYjx7QA8WFcOvNxjZbs9b0XhlVq5p+rHVnle1dnNh5OE9s4VSwGuUsobLfqQCK504ODsz12GxEa8Osjtrb4cTUNak53vs6d8PjJsJKcpK3y3uM62Nx5o1/EAd1XMM3GbgzzfTChXoQxEPC/wCeB6TV484KAUAoBQGptTZ6zxmJ2cISMwU5cwBuUJ55TyNrXGlbRk4u6NJwU1ZnMQiWHEKipLkzS/J8MJFACqAsksj/AEYQWGSPtWzjTQBZ3llG734v848yqrwnZfBfnDkjp9m44ShuyVZGKOpIJVgA1rjQgqysD3MOXKoJRsW4SzG3WpsKAUAoBQCgK0AoBQEPiWylh14gexBPFBAAFxyymw62yLcaigN/Zt+DHf6i/wAIoC3aLWUaH305Ak6MG5Dvtb1oDXwiG6KP7ssWtyXMGtED1tdfRF0FxQEkaA+c9rYnizyy3uHkkcHXkzEjn4GvR0Y5YJdx5OtLNUk+81alIj3/AHPUDAYW35mI+pQXrzlf92Xieqw37UfAhPaNBlGGxWpEEy5gPqsykn4oB9qqOJW0uTO/0RNt1KK9qLt4nn+9GMWbFzSo2ZWYZT3gKqj7hVKtJSm2j0fR9J0sNCElZ8fM1Nlxq08SvfKZEDW7iwv91aws5K5LiZONGbjvZnZYXFnaG04psPGYxDlMjEi5UMeYHVgSoFzpfuq0pdbVTjpY4U6SwWClTqu7lsu89Lq8ecK0AoBQCgFAaG0dncRldJGjkQMFdQp7L2zKQwIKkqp81GtbRlbR7GkoX1TsyNitgb8R80Uhu0jaytM3eq+/mUABUXs5LWIOm7vU2/qxHpR3ej87kxgMdHMuaNrgGxBBVlPOzKwDKdRoQOYqOUXF2ZLGSkro2awbCgFAKAUAoBQCgMGOYiNrGxIsD3FuyD8TQGVVAAA0A0FAYcZeyqCRmYAkaG1iTY9NBa/OgMsMQUWUWH9Tck95J1v1vQCZrKT3An7qIw9j5qXkPKvTo8g9ytAfRGwIAmFgQC2WKMd/0RXm6ks02z1lKOWCXcWbf2ZHiIHikLBTYkqQCMpzC1wR0qGpFSjZlvDV50KqnDf7nhINcg+gGxgGtLGe50PwYVmPrIirq9Ka7n9D3nD4SNCzJGqlzdyAAWPK5I5muwklsfP5TlJJSd7bGesmooBQCgFAKAUBG7VwTO0MqZc0LlgGvZgylHGlyGs1wbcxbrW0ZWTXMjnG7T5ENLteRM2NMKxYYZQ/EBWaVb2EmU+4FvcIbswuLA2BlUE+xe7+RC6jj27WXzZ1KMCAR1qAtF1AKAUAoBQCgFAa+0PyTnuBYea9ofeKAxbRmK8Kx0aVVPkQ1vvtQGXEavGO4s3oFKn73FAbFAWutwR30uGfPmzdmt8sjwxF2EyxsP1Xyt6WBr0M6n+Fz7jy8KT69QfMx47BXxTwR6/PNGnj84UT+VZjO1JSfI1nC9ZxXP8Ak+hoYwqhRyAAHoLV529z1KVlYuIoZPBcZGoxLrYhBM62XmFEhFl8baCuO127d576lKXo6lfXLf42N/YWB/2jHENck/3ROWJPolb04/5bd5Xxdb/pOb4x+v8As9rArqniStAKAUAoBQCgFAKA5vejBWZJ83bzxxoZO1Fhy7WMwTQGTUKC3Ury1vNSlvH/AGyvWj7X+l3mzsfFMJ5MO2IM+REcuQgZCxYZGyALqBcC17XvfStZLsqVrGacu04XuTdRk4oBQCgFAKAUBSgIefWPCj9KJj4AC1/2mUetASEesrH6oCjwJ7Tfdk+FAbNAUNAeIbR2osW15cQELCOaQ5eVygZefQZhz7q7cKblh1DmedqVVDFOfJm37O9kS4jGDEkDhxuzu2mrkEhQO+7A9wA8q0xlWMKXVrckwNKVSr1j2PZa453ihoDybEbBmG1QOC5RsQJM2U5SnEEjHNy0Bt56VznSl1u3E9XDG0n0f62uW1uN7WNvcpLbXnBIJHynXv8AnRy+NbUf3n8fqRdIu/R9P/5+h6fV88yKAUAoBQCgFAKAUBr7QvwntFxeyfm7qM+nu3bTXxrK3NZbbXOHMccRdcVNHhTGyvBBAFRCSqssirlviXz3Xla6+6LirV3K2VX5t/mhSso3zu3JL81Z2ex8W0kSF8olCpxUBvw5CiuyHuIzDTuIqtJWehchK6134m7WpuKAUBaWF7X1PId9uf40BWgFAKAhsSbJAvVZo4z9k6H1ChvUUBI4TnJ+vr+wgH3WoDYoBQHje19mCLa8ysLq64mUdcwfDyuf82YeldeFTNhlzVl8zhVKWXFNPZ3fyJj2N4hr4iP6Pzb+ROZT8QB+zUfSMVeL4k3RUnaUT0yuYdcUAoDzf2eYI/L8VJz4fETzLynX4IfjVLDR/wAkmej6Wq/9SjDnZ+S/s9Iq6ecFAVoBQCgFAKAUBSgFAa20VkyHgiPifRMl8q3OpNtTpfQWvyuOdZja+uxpNO2m5z2x5AuKOTES4l3BE7Kg4SMvuHMCFjsMy5BmY5hflepp+rqrcuZBTdp6O748jqqgLQoBQGrjYlJQsLi9vLNyI6g5gouO+gLsrryOde46MPJuR8j6mgL4sQpNuTfVOh+HUeI0oDNQEbinCvI2UMURZLHTtASC97aEqLX8BQG3hYiLlrZmOY25DQAAd9gAL9eenKgM9AKA8y3+x2TauF4dg6BATobiSRlKnwyk+jV0sLC9Cd9vscnGTtiIW3+53uyNi4fDBlgiCBjdrEm56aknQdByFUJ1JVNZO50qdKFNWirEhWhIKAsmkyqWPQE/AXrDMpXdjhvZVic8eIJ99pA7HvzC/PzzfGquEd0ztdOQyTppbJW8jvKtnEFAKAUAoBQCgFAKAUBSgOI3hwMMLZeImEhsSOC0nHktq/DjSyoBfVrP36VapylLvffsUq0Yw45V3b/A6nZGOEqHsyIUOVlksHBsCCbEjVSrevfcVXnHKy1TlmRv1qbigLJo8ylT1Hw8R40BZhpcy6+8NGHcRz9DzHgRQF8sSsLMAR4/j50Bi4DD3HNu5u19/vfEmgNaWC+bPG/b97I91ItbUEg8hbQUBs/LF/THnG4HxIoCvyuP66/GgKfLE6EnyVm/AUBA7T3awU83HkhmMhy3I4yhsoAFxoOQHdyqeGIqQjlT0K88LSnPPJak98ob81J/kH4teoCwOLIeUdv1mA/hDUBUNL9WMfbY/wCkUBTJL9eP9hj/AKqACJ/rqPJLfiTQFeC351vgn9KAZJOki+qX/BhQFC8g5orD9FrE+hFv81AU+WKNGuh/SFh5ZvdJ8jQGzQCgFAKAUAoBQETvBhCycVHyPGr2bhGa6sPnEMYsXBsDYG91XnyO9N2dmRVY3V1uRm6RKs8aQSoihM7zyEysQiiO0euVMoPNhY6W52krc2/IiobtJP47nU1AWhQCgNWdSrcQAkcnA1uByYDqR947yAKA2EYEAggg6gjW9+VAXUAoBQCgFAWTBipCkBrGxIuAehIuL+VxQwzh93dtY/FS4iITYdDA2W/AZs/adeXEGX3PHnV2tSpU4xlZu/f/AEc6hWrVZSjdK3d/Z1GzsVImHz41okdSwdgwVLByFYEnQFbHWqsknK0C7CUlC9SyNvD46J04iSxsmvaVgy6c+0DatXFp2aN1OMldPQwLtnDEgDEwEnQASpqe7nW3Vy5Mx1sOaMmM2lDFbizRR5uWd1S/lc61iMZS2QlUjH1nYyT42JAGeVFU8izKoOl9CTrpWFFvRGXJJXbLcNtCGS4jmjcjnldWt8DWXGS3QjOMtmX4nFxxi8kiICbAswUE91z10rCTexlyS3ZhO04Oz89F29F7a9vXL2de1rppWcsuRjPHmX/Jbfkzk8Oa/s9PS1amxUYmxtIMvQHmp9eh8D6XoDYoBQCgFAKAoaA4fGrbEs/DnxEqyRx5pJFw8EbXzwoQgu9uILEq2r8xerSfYtdJebKMv3L2bd7ckdwtVS8VoBQFKAg4trImJfD+647XDNhnVteJEeTdbrzuD9rfq5Zc3AjVWOfI9yZhlVhdTf8Al3gjofA1oSGSgFAKAUBSgPP/AGbf75tH/wBwf82er+M/bp+H2OXgP3Knj9zb3tudpbPWT8jmYgH3TJrlv0vfJbzNaULdTO2/8EmJ/fp32/kw4DDh9r42EC8DxKJlGilisdr26m7/ABaknbDwb3vp4GIRviZxW1tfEt2bs6J9rY+Jo1KGKIZbWt2IuVvdPW4sRWZzaw8HfizFKEXiaityL9gANtHaPykAkBQM/SHt8r/Ry5L+dKv7NPJ+MUda9TP+IgcIXO782e5USoIr/U4sN7eGfP8AfU7t6Wrb8fIrJyeClfnp4XJDA2j2lgmlCZngVYxDpa6MLyqRc6E6g9PCopXdGduet/4JodmvDNy0t/J0ntFH+zp/KP8A5qVBhP3olrHfsSIDYeNkjxmFXFKmWXDIMMRqIjlW6gn6bAC57ygGlTVIRdOThwepXpTcasVUW607j0OqJ0wygixFxQGrkaP3bsn1eq/q94/R+HIAgbEUgYXBuDQF9AKAUAoDlN68OFljlEkUdyLmR5SGdNY7YdCBM4FyDfTKNDYWnpNtNWv+c+BVrxs1K9vP6ElsXaQKIHed2Z2UNJA0JfQvcJlGVABYE9w1JOsc42f9ktOemt/ImK0JStAUoDlPaDu4cVAJIx8/D2ktoWHNkv36XHiPE1awtfq5Wez3KeMw/WQvH1lscJsLf2eIgTgygaZwcsoA7ydJLdzj1q9VwMZaw0+hzqHSM4dmpr9T0LY29+HnsEkQsfoEiOTyyObN5qxrm1MPUp7o6tLFUqvqsnPlqdWy/rAp/EBf0qEsGdWBFwQR4a0BWgLZYwylWFwQQR3g6EUDVyMw+xMHAwkSCGNhezABSLix18qklVnJWbIoUKcHeMUjNjPk0y5JOFIv1TlceBtrrWkZOLumbyhGStJXKYKOCFcsUWRSbkJCwBPebLqaSk5bsRhGPqqxZDgsOshmTCgSG5LiIKxzc7sQDrWXOTVr6GFTgpZktS3H7PhmIMuDEhGgLLESB3XLcvCkZyjs7GJ0oTd5JMvxOEikQRvhAyLayMsRUW5WUtYWopSTumZlTi1ZrQswWzoImzRYFI271SFT8Q1ZlUlLdmI0oRd4pIzY2FJlyTYXOt72cRMLjkbFq1UnF3TNpQjNWkrmvJszCFVV8GhCCygwBwoJvYWBAF+6tlUmtmaOjTdrpaG+MZGObBf1gU/itWhKZ1YEXBBHhQFaA15oipzoNfpLyD/0bx68j0IAywyhhccvhy0II6EHS1AX0AoBQGjtnB8WIqIoZGuColvlBvq2gJBAva3XqOdbQlZ3uR1I5la1zQ2PsJ4yTPNxBdWRLPliZb6oZHd+RtztbpW86ieysaU6Tj6zuTtRE5WgFAUoDy32lbo5S2MgXsnWZQPdPWQDuPXuOvU26eCxP/5zfgcbpDCW/wAkF4/c87NdSxyCU2dvFi4NIsTKo6DNmUeStdR8Khnh6U94k8MVVhtImIfaBih78WFk7y0Wp9VIH3VXl0fT4NlqPSdVbpEhF7SSOeBh9GK/dlNR/py94mXSr4xMh9pS/wDl0R85L/8Ax1j9N/8Ab5Gf1X/1+YHtOYe5gYV+2f5KKz+mr3vkY/VX7pnO/e03AaPADKQCDwZ3BB5EEEAitPQ6K3n9Db07ENXjD6mjj9+dqoLyQiIHQE4d0BPOwLk3NSQweHk7J3+KIp47Ex1cbfAipN+9on/iiPKOIf6L1OsFRXAgfSFd8TWk3ux554uX0IX8AK29Eo+6aPG137RrtvFjD/xmJ9JnH4Gt/R6Xuo0eKrP2mW/2/i/8Ziv38n/VTqKXuryMekVfefmZE3kxo5YzEesrn8TWHhqT9lGVi6y9pm1FvptBeWLf1CN/EprR4Oj7pIsdXXtEhh/aRj15tE/60dv4CtRywFJ7XJY9JVlvZklhfaUL/O4JL9Wjco3ppf8AzVBLo73ZFiHSvvROj2Xv1hJLAYhoj9WddP3gP3sx8qrTwdWHC/gW6ePoz428TqY8YLAsAARcMDmQ+OYch4kCqpdTvsJUyniJrf3wNcw6MP0h9406CwGwjggEG4OoI6g8qAuoBQFri4Njbx7vjQHH7NjnM/F4mKxEKMqAu4hJbVZJBEoRJIhccxfskjNpViTjltZJlSClnvq1+X+B2Iqui2VoBQCgKML6GgPKN+dxGjLYjCqTHqXjGpj7yg6p4cx5curhcZfsVPM4uMwDTz01pyOArpnJFDAoBQChk7/2Z7Tmmx54kjECBgFuQqhWjChU5AAVzMbSjCkrLidbo+tOdZ5nwOb2hjJpJpcM0xyNO3vlmVGDsoYaEroSNBrerMIRjBTS1SKlSc5zdNvS5NHc3DjF/ImxcgmKgqREMubJmIYlgdbEgDoB2r6VX9LqZOsy6Fj0KmqnVOWpo7N3XWRMUpkcT4XPmjCgh8pYdlr3Oq93Ud9SzxLi4u2kuJHTwkZKSbeaPAiJsHGuGjlzPxJGcBbLlyoQC2a99SbcuatUynJ1HHgv5IHTiqSk93/BO4DdnDSiUrPODFAk7AxpqrxiQKCH52I5iq8sTUja6WrsWqeEpTvZvRXNLZOwYp8JiJ0lk4kClmjyLYjUqwa/KwN9Oh8KkqV5QqRi0rPiRUsPCpTlNN3XAj8Zg40ghfM/ElzNlKqAFVima976sCBp9E+FSxnJza4IhnThGnGV9Wb2wtiRz4fEztI6nDqGICqQwYNaxJFj2T8RUdatKE4xSWpLh8PCpTlJt6Gbae7QhwMWKd5A8jKvDKr2SVZrk3uAVW4Fr6i9q1p4lzquC2RtVwqp0VUd7vgc3VwoktsLePE4RrwyHL1jbVG+z0PiLGq9bDwqLVa8yxRxVSk+y/gepbq70xYoWitFMBdoWPZbvKG34DvuDoa49fDTpb7czu4bFwrLk+R0EE4DdQrHUHQxueh6Wbv5X5E5hVctm/QCgKGgOG2hhe1MDhsQ+NZ5DBMEcqoLEwFZR2I0VcoZTa+Vrhr62oy0Wqy8UUZR1d083B/T+zuRVUvIrQCgFAKApQHEb37hwzZpomWGTmb6RuSfpD6JJ6jv1Bq5QxsqektUUMR0fGrrDRnl+2Niz4Zss8TJ3HmrfqsND5c661KtCouyziVcPUpO0kaFSkIrJgUMnVez3aeHw2IaeebIMjIFyOxbMVN+yCABl61SxsJ1I5Yov4CpTpTcpuxEYxkOMLRyB1abMGysvvPmtZgDcXqWN1RtJW0IJ5XWvF3Vzut4cVhsPtY4qWZi0aAiFY2JZjEVWz+7azX1I1FUKUak6GRLR8Tp15U6eI6yT1S2OX3Z28U2kMQ2gmkYSAai0zcvEBrH7NWq9FdRkXD+Clh679Izvj/JZtzCpLjjhoWWOKLNErMeyix53lYkdM3EPwpRbhRzy1b1+wrxVSv1cdEtPuTmz9qYJJMVbF6TwiBLwyKEAThoWNuVgL6d9QTp1nGPZ213LVOrRUpdr1lbYi9zcQcJtHgyWIdmw8ltVbM2VSO8ZguvcTU2JSq0cy8SthG6NfLLwZEbySocQyx34cVoY769mIZQb9bkFvtVPh4tQTe718yDFSTqNLZaL4EzudtmDDwYpZWXPMFCKyO63QOQXsNVuw08DVfFUZ1JxstEWMHWhThLM9WWbS2xFJs2OAzM04mMz3Vu0X4lxmtbN2792htWadGUazklpawq1oTw6i32r3OWq8c4UBfDMyMGRirKQQQbEEciCOVayipKzNoycXdHre528i46PhSkLiUXnyEq9TYfeByNiLdOJisN1Tutj0ODxarRs/WOu2diCwKt76HKwPPwPqPTnaqheNugFAcPvaiLOWlbhREAtIk3znK2kbyBUFhzVHJ8DVqje3Z1fhoUq9lLXReOv1Ot2VLG0EbRMWjKKUJvcrYZSc2t7d+tVpJptMtwacU1sbdYNhQCgFAKAxYmBXRkdQysCrA8iCLEfCsNJqzMxk4tSW6PJ8dtDFYCV8K7CaH6KTLxFdD7vPUd1r2uDpVB1KlCVkz1MMHhekaPWNWfG3PvRoSybNm1fDzYZj1hYSJ6o9iB4LXQpdMTj62pxMV/xG7vSa+n9Gud3YG/I7Sw58Jkkg+8giuhT6YpPc4db/jGMp7K/wCd1yq7k4lvycmFk/UnQ/jarMekqD4lCfQ+KjvEHcPaPTDX8pYf+upPTqPMgfR+IXsl+H3L2kjq4wdypBF5ISNOVxn1rWWLoyVrmYYKvGV1E29sbubWxUnEmwgz2sWDQLe1gL2fW1q0pV8PTVovT4klbD4mq7yjqZdl7v7YgRo4oAFYhjmbDtZl911uxysOhFYqV8NUacn9TNKhi6acYrfwND/sBtHnwB+9j9fpVKsbQ5/Ii/T8Re9vmV/7vdofmV/ep/Wnp9Hv8h+nV+S8yTwG7m2IYmijRArNn96FirZcuZWOqtYWuOXS1QTrYabTdyxDD4qEXFW+REtuBtEf8Nfyli/m1TrG0eZWfR9fl80YX3J2gOeEf0aM/gxrZYyjzNXga69k05928YnvYPEekbN/CDW6xNJ7SRHLC1o7xZHzwOmjoyn9JSv41KpxezIpU5R3RjrJqKyYM2CxbxSLLGxV0IZT3EfiOhHUE1pUgpxyskpzcJKSPdd2dox4uNMUnZYrkkUHkRqVPfYm4Pc5768/WpOnNxZ6fD1lVgpInKiJhQHN7cyLPnOOwuHbKukkcRfmdczsDbwt0NSwu1s2V6llK7kl5EnsDFNLho5GcOWBuwsA1iRcW0sbVrUVpNIkpScoJska0JBQCgFAKAUBz2+W7oxcOlhKlzGT481PgbehsahrUlUj3l/o/GvC1b+y90eOTRMjFWUqykgg8wRzBrltNOzPbQnGcVKLumWUNihUd1AXI5HukjyJH4UTaNXCL3S8iWwWExjpxVkkWO9s7z8JSe4M7C/pU0Y1Grp/Mo1qmEpyySinLko3fyRTaBxsBAllxC5hdTxmKsO9WViD05HrWJdZHds2oeh11/jjF81ZXXyL9mptCe/BbFOBzIlcAeGYsBfwpFVZbXNa7wND9xRT8F9jBj8Ri4nMck8wdbZhxma1wDa4Yi+tYk5xdm35klGnhq0FOEFZ9y+xrf2jP/iJv3r/ANa16yXNkvotD3F5Ip8vm/Py/vH/AK0zy5mfR6PuLyQ+Xzfn5f3j/wBaZ5cx6PS9xeS+xVdpTjliJv3r/wBaZ5czHo1H3F5IzR7bxS8sViP3rn8TWVUmuJrLBYeW8F5G3HvZjRp8pZh3MqOD+0prdYiouJXn0ThJ7w+pd/bsT/7zgMNJfmyKYH88yc/hVql0lWhxOXiP+MYWp6uj/PAzw7vYDFaYbFPBIeUU4BBPcrj+rHwrqUOl82kvseYx3/GalDVbc9190Qe3N2sThD89EQvIOvaQ/a6eRsa61LEQq+q/gedrYWpS9Zacya9mO2+BiuCx+bnsvk49w+uq+o7qgx1HNDMt0WOjq+Spkez+p7LXGO+VoDld4sXHHPc43BxMUW8eIjD6AtZ1OdGW9yDqRoOXWenFuPqt+BVqtKXrJeJMbv4oy4aOQ5O0CewLKdSAVFzYEa8zzqOossmiak7wTZJVoSFKAUAoBQCgFAcnvpuiMSOLFZZwPISAcg3ce4+h8K9ehn1W51ejeknhnknrH6eB5RPCyMUdSrKbMpFiD4iuc007M9hCcZxUou6ZZWDYujW5AJsCQL91za9Fuazk1FtHa+1BQj4aFRaNI2yqOQ1C/goq3itMqOD0F2lUqPdtfyVwyCTYUmf+5dihPSzA2H7TL60Svh9eBib6vpVZfatf4obYgSA4WGR5+G6qFWKThLGDlDSsLHiSM7M2tgBpWZpRyxZphZTrqrVio3Wrur330XJJI0o9zv8AxssDynhRJxWcAZmQ8gAdAxIbX9E1p6P22nsWpdLf9WNSEe03ltwTX4jT/smKbByYqASIYWAeN2D3U2swYKLHXUeBrTJGUHKPAmWKq0cTGhVs82zStryN3E7KwUC4NpFnk+UIGJzCOwbIbkC+oDgZQe+5OlbunTjlvrcrwxWLrOrkaWTuvtf7GU7mr8vkgMjCGOMTE6Zsp0C917g625Cs+jrrGuBr+rS9EjUt228vd4/PYj02VDPhJsTAjRNAe0hfiBkIve5AIYC/hp41pkjODktLFn0mtQxMKNVqSlxtaz+xtYjd5ThMNPDh5ZHkuXAckAKbaaaX+6tnSWWMktyGOOmq9SnUmko7acTPjt1IjtFMHEWVMnEdi2Zra3tcWB0A9azKhHrFFGlLpKqsJKvPV3slY0tq7GhEMsiZYnieyocRHKZkuBmspurDnatZ045W1o18ybDYytKrGEu0pLfK1lfLvRzRFVzsHV7t75PEODiLzQHsnN2mQHTr76/on07qs0cS4aM4mP6Hp1k5UtHy4P7GTezc9BGMbs9rx++VU3yW1zx9bA816elh6PC41TWWb34nz3HdHSoycoKzW6PR93tpDE4aKcW7aAm3Rho49GBHpVCrDJNxOjRqdZBS5khWhKcnt/FyiRmbFNhokljiByx5WzRcVnYupzanIALaqeZOk9NK1rXZVrOV73sjotkzM8ETuuVmRWZbEWJUEix1GvQ1FJWbRPTd4ps261NxQCgFAKAUAoBQEHvJuxDi17YyyAdmRRqPA/WXwPpaoqlGNRal3B46rhZXjtxXD/Z5bt7dnEYUkyJmTpItyvr1U+fxNc+pRlDwPV4XpKhiFZOz5P8ANSFNRHQOkxu3IsVDGmK4qyxAhZY1V86m186My66DUHnfvtU7qRmkp7ricing6uFqSlh7OMvZbtbwZi2pt1ThkweHR1hU3dntnla+bUDRRfW1zyHdridROGSOxJh8FJV3iazTlwS2Rln23DOuGOIEwfD2U5FVhMqkEC5ZcjdnU2PM1l1Yyy5t0RRwVai6io2cZ876fW+5mh3xb5ZLiHjvHKnDZAdQg92xPNhqftGsrEdtyezNZdEr0aNKL7UXe/e9/wCDT/teKLCSYXD8VuK13eRVSyi1kVVZr8tTfqdO7V1Ixg4x4kywlWriY161ll2S1158Ca27Lh1g2Y0wmOWBGAjyEMFWIlWzEW1A1F+ulTVXBKDdyhhYV5VMRGlbVtO9+/kR0W+D/LXxTRgpIvDaO/0NLANb3hzv4nlfSNYh53J7FuXRMfRlRT1TvfvNb+2YosLJhsMsvzzAu8mUEKLWQBSb8tSe86d2rqJRcY8SVYOrUxEa1drs7JX35u42ltaGXC4fD5ZRwSbtlQ5s3vWGbQjp/KkqkZQjHkaUcJXp16lXs9rvf2NvaG9YOOjxkKMCqhGR7WYC9xcX5g+hA51tKv21NGlHotrDSw9RrV3TXMjdrYvCO0kkMUwaQk2kK5YyxuxTLqx52voL8jpWk5QbbSLOGpYqCjGpJWjyvd22vciaiL4oDp9yN5DhpeHI3zEh7V/7tjyceHf4a9KsYerkdnscjpXAKvDPBdpfNcj0fYGAGHaaFfyefixDoqyDtIPAOrHyYV1ak89m9zxVKnkvFbEwa0JTjdqTYgzNJDLjEhViJWaOMqpuFBiSSMs6ggliDa2oJqxHKo2aV+H9lKo557q9uO3y0OxQaC5v/Oq5dRdQCgFAKAUAoBQCgFAUK3oDmtrbj4Oa5CGJj1j7PxW2X7qgnh4SOlh+lcTR0vdcn+XOZxfs0lH5LERsO51ZfvF/wqB4R8GdSn0/H24eTI5/Z9jRyEJ8pD/NRWjwsyyunMM+fl/ZZ/2Cx35uP94tY9FqG363heb8gNwcd+bj/eCnotQx+t4Xv8jIvs+xvdCPOQ/yWnotQ1fTmG5Py/skMTubtKVVWWeAqvugs3Z8BaPQeFSPD1ZaNlal0pgaMnKnB3/O8wr7NcT1mgHlnP8ApFY9ElzJP1+l7j+RkHszm/xMX7LU9DfM1/8AIIe4/P8Aou/7s5f8VH+w39aehvmP/IIe4/P+i0+zSfpiIv2WFPQ5czK6fp+4/M1pfZxjByfDt9px+K1q8JPg0SR6ew73i15fcj8TuVjk/uMw/QdG+69/urV4aouBYh0xhJe1bxRC4vCSRG0sboe51K38rjWoXFrdF6nWp1PUkn4Mw1glPW/Z1tbj4bIxu8NkJPMrbsH4Aj7NdLDTzQ14HjOl8L1Fe62lr9zqzVg5Zy6bEkRIZryHFGSEzESuykO68dSpOXhhC2UW0yrapusTunt+WKvVNJSXrX5+Z1AqEtFaAUAoBQCgFAKAUAoBQCgFAUoBQCgFAVoBQCgFAKAUBS1AWTQq4KsqsDzBAIPoaw1cym07pnH7f9n8EgLYe0L93923hb6Pp8DVaphoy9XQ7GE6ZrUnap2o/Pz+5z+4fEw20Th5VKs6spU9SozqQeosrWPjUOHvCplZ0elnDEYRVqbvZ/0/4PU66B5UUBWgFAKAUAoBQCgFAKAUAoBQCgFAKAUAoBQCgFAKAUAoBQCgFAQu3NkiSXDzqPnIZF1HVGOVwfABs3oe+o5wu1Lii1QxDhCdN7SXz4MmRUhVK0AoBQCgFAKAUAoBQCgFAKAUAoBQCgFAKAUAoBQCgKUAoBQCgFAVoBQCgFAf/9k=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4343" name="Picture 13" descr="F:\Воспитатель года\Без названия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88" y="1714500"/>
            <a:ext cx="3011487" cy="291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1500166" y="285728"/>
            <a:ext cx="7429552" cy="138499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ГТО – это комплекс упражнений, направленный на повышение физической подготовки человека.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3" descr="G:\5 класс 2013-2014\Олимпиада+Сочи 2014 Для уроков и классных часов\Конкурс презентаций Школьные олимпийские игры\Загадки Зимние виды спорта\2893555-R3L8T8D-600-los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285750"/>
            <a:ext cx="1071563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500166" y="428604"/>
            <a:ext cx="7269939" cy="52322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Испытания (тесты) комплекса ГТО</a:t>
            </a:r>
          </a:p>
        </p:txBody>
      </p:sp>
      <p:pic>
        <p:nvPicPr>
          <p:cNvPr id="15367" name="Picture 6" descr="F:\Воспитатель года\Картинки презентация\310db9b81c969720b39dba8df22e0db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6375" y="3284538"/>
            <a:ext cx="3500438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4857750" y="1000125"/>
            <a:ext cx="3953326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chemeClr val="accent5">
                    <a:lumMod val="40000"/>
                    <a:lumOff val="60000"/>
                  </a:schemeClr>
                </a:solidFill>
                <a:latin typeface="Arial Black" pitchFamily="34" charset="0"/>
              </a:rPr>
              <a:t>Челночный бег 3х10 м (с</a:t>
            </a:r>
            <a:r>
              <a:rPr lang="ru-RU" sz="20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Arial Black" pitchFamily="34" charset="0"/>
              </a:rPr>
              <a:t>)</a:t>
            </a:r>
          </a:p>
          <a:p>
            <a:pPr>
              <a:defRPr/>
            </a:pPr>
            <a:r>
              <a:rPr lang="ru-RU" sz="20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Arial Black" pitchFamily="34" charset="0"/>
              </a:rPr>
              <a:t>           Бег 10 метров</a:t>
            </a:r>
            <a:endParaRPr lang="ru-RU" sz="2000" dirty="0">
              <a:solidFill>
                <a:schemeClr val="accent5">
                  <a:lumMod val="40000"/>
                  <a:lumOff val="6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7175" name="Picture 7" descr="F:\Воспитатель года\Картинки презентация\computer-icons-running-symbol-track-field-sport-runne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2448" y="1769614"/>
            <a:ext cx="3714750" cy="4000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370" name="Picture 8" descr="F:\Воспитатель года\Картинки презентация\FabulousAmusedHarpseal-size_restricted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14563" y="1071563"/>
            <a:ext cx="211455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4" descr="G:\5 класс 2013-2014\Олимпиада+Сочи 2014 Для уроков и классных часов\Конкурс презентаций Школьные олимпийские игры\Загадки Зимние виды спорта\2893555-R3L8T8D-600-los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285750"/>
            <a:ext cx="1071563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Содержимое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1500166" y="428604"/>
            <a:ext cx="7269939" cy="52322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Испытания (тесты) комплекса ГТО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0" y="1071563"/>
            <a:ext cx="4148138" cy="7080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r">
              <a:defRPr/>
            </a:pPr>
            <a:r>
              <a:rPr lang="ru-RU" sz="2000" dirty="0">
                <a:latin typeface="Arial Black" pitchFamily="34" charset="0"/>
              </a:rPr>
              <a:t>Прыжок в длину с места </a:t>
            </a:r>
            <a:br>
              <a:rPr lang="ru-RU" sz="2000" dirty="0">
                <a:latin typeface="Arial Black" pitchFamily="34" charset="0"/>
              </a:rPr>
            </a:br>
            <a:r>
              <a:rPr lang="ru-RU" sz="2000" dirty="0">
                <a:latin typeface="Arial Black" pitchFamily="34" charset="0"/>
              </a:rPr>
              <a:t>толчком двумя ногами (см)</a:t>
            </a:r>
          </a:p>
        </p:txBody>
      </p:sp>
      <p:pic>
        <p:nvPicPr>
          <p:cNvPr id="16393" name="Picture 2" descr="F:\Воспитатель года\Картинки презентация\1122021_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4857750"/>
            <a:ext cx="3143250" cy="143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3" descr="F:\Воспитатель года\Картинки презентация\f_obj_bbce0ec7-3a49-45d1-b65b-4ff43ea3c4d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313" y="1714500"/>
            <a:ext cx="4143375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3" name="Picture 1" descr="F:\Воспитатель года\Картинки презентация\long-jump-jumping-computer-icons-high-jump-long-jump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0" y="2143125"/>
            <a:ext cx="3857625" cy="38576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G:\5 класс 2013-2014\Олимпиада+Сочи 2014 Для уроков и классных часов\Конкурс презентаций Школьные олимпийские игры\Загадки Зимние виды спорта\2893555-R3L8T8D-600-los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285750"/>
            <a:ext cx="1071563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500166" y="428604"/>
            <a:ext cx="7269939" cy="52322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Испытания (тесты) комплекса ГТО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28750" y="1071563"/>
            <a:ext cx="7500938" cy="70802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r">
              <a:defRPr/>
            </a:pPr>
            <a:r>
              <a:rPr lang="ru-RU" sz="2000" dirty="0">
                <a:solidFill>
                  <a:schemeClr val="tx1"/>
                </a:solidFill>
                <a:latin typeface="Arial Black" pitchFamily="34" charset="0"/>
              </a:rPr>
              <a:t>Наклон вперед стоя на гимнастической скамейке </a:t>
            </a:r>
            <a:br>
              <a:rPr lang="ru-RU" sz="2000" dirty="0">
                <a:solidFill>
                  <a:schemeClr val="tx1"/>
                </a:solidFill>
                <a:latin typeface="Arial Black" pitchFamily="34" charset="0"/>
              </a:rPr>
            </a:br>
            <a:r>
              <a:rPr lang="ru-RU" sz="2000" dirty="0">
                <a:solidFill>
                  <a:schemeClr val="tx1"/>
                </a:solidFill>
                <a:latin typeface="Arial Black" pitchFamily="34" charset="0"/>
              </a:rPr>
              <a:t>(от уровня скамьи, см)</a:t>
            </a:r>
          </a:p>
        </p:txBody>
      </p:sp>
      <p:pic>
        <p:nvPicPr>
          <p:cNvPr id="17416" name="Picture 1" descr="F:\Воспитатель года\Картинки презентация\0010-007-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63" y="4143375"/>
            <a:ext cx="238125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2" descr="F:\Воспитатель года\Картинки презентация\Наклон-вперед-ГТО.png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tx1">
                <a:tint val="45000"/>
                <a:satMod val="400000"/>
              </a:schemeClr>
            </a:duotone>
            <a:lum bright="-40000" contrast="40000"/>
          </a:blip>
          <a:srcRect/>
          <a:stretch>
            <a:fillRect/>
          </a:stretch>
        </p:blipFill>
        <p:spPr bwMode="auto">
          <a:xfrm>
            <a:off x="4935540" y="2136766"/>
            <a:ext cx="3602037" cy="3602037"/>
          </a:xfrm>
          <a:prstGeom prst="rect">
            <a:avLst/>
          </a:prstGeom>
          <a:noFill/>
        </p:spPr>
      </p:pic>
      <p:pic>
        <p:nvPicPr>
          <p:cNvPr id="17418" name="Picture 3" descr="F:\Воспитатель года\Картинки презентация\v4-728px-Prepare-for-a-Run-Step-17.jpg"/>
          <p:cNvPicPr>
            <a:picLocks noChangeAspect="1" noChangeArrowheads="1"/>
          </p:cNvPicPr>
          <p:nvPr/>
        </p:nvPicPr>
        <p:blipFill>
          <a:blip r:embed="rId5"/>
          <a:srcRect l="5688" r="15720"/>
          <a:stretch>
            <a:fillRect/>
          </a:stretch>
        </p:blipFill>
        <p:spPr bwMode="auto">
          <a:xfrm>
            <a:off x="2000250" y="2071688"/>
            <a:ext cx="1928813" cy="183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3" descr="G:\5 класс 2013-2014\Олимпиада+Сочи 2014 Для уроков и классных часов\Конкурс презентаций Школьные олимпийские игры\Загадки Зимние виды спорта\2893555-R3L8T8D-600-los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285750"/>
            <a:ext cx="1071563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500166" y="428604"/>
            <a:ext cx="7269939" cy="52322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Испытания (тесты) комплекса ГТО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14625" y="1071563"/>
            <a:ext cx="6051550" cy="7080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r">
              <a:defRPr/>
            </a:pPr>
            <a:r>
              <a:rPr lang="ru-RU" sz="2000" dirty="0">
                <a:solidFill>
                  <a:schemeClr val="accent3">
                    <a:lumMod val="40000"/>
                    <a:lumOff val="60000"/>
                  </a:schemeClr>
                </a:solidFill>
                <a:latin typeface="Arial Black" pitchFamily="34" charset="0"/>
              </a:rPr>
              <a:t>Метание теннисного мяча в цель,</a:t>
            </a:r>
            <a:br>
              <a:rPr lang="ru-RU" sz="2000" dirty="0">
                <a:solidFill>
                  <a:schemeClr val="accent3">
                    <a:lumMod val="40000"/>
                    <a:lumOff val="60000"/>
                  </a:schemeClr>
                </a:solidFill>
                <a:latin typeface="Arial Black" pitchFamily="34" charset="0"/>
              </a:rPr>
            </a:br>
            <a:r>
              <a:rPr lang="ru-RU" sz="2000" dirty="0">
                <a:solidFill>
                  <a:schemeClr val="accent3">
                    <a:lumMod val="40000"/>
                    <a:lumOff val="60000"/>
                  </a:schemeClr>
                </a:solidFill>
                <a:latin typeface="Arial Black" pitchFamily="34" charset="0"/>
              </a:rPr>
              <a:t> дистанция </a:t>
            </a:r>
            <a:r>
              <a:rPr lang="ru-RU" sz="2000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 Black" pitchFamily="34" charset="0"/>
              </a:rPr>
              <a:t>5 </a:t>
            </a:r>
            <a:r>
              <a:rPr lang="ru-RU" sz="2000" dirty="0">
                <a:solidFill>
                  <a:schemeClr val="accent3">
                    <a:lumMod val="40000"/>
                    <a:lumOff val="60000"/>
                  </a:schemeClr>
                </a:solidFill>
                <a:latin typeface="Arial Black" pitchFamily="34" charset="0"/>
              </a:rPr>
              <a:t>м (количество попаданий) </a:t>
            </a:r>
          </a:p>
        </p:txBody>
      </p:sp>
      <p:pic>
        <p:nvPicPr>
          <p:cNvPr id="18440" name="Picture 1" descr="F:\Воспитатель года\Картинки презентация\METANIE-MYACHA-VESOM-150-GRAMM-METANIE-SPORTIVNOGO-SNARYADA-VESOM-500-700-GRAMM.png"/>
          <p:cNvPicPr>
            <a:picLocks noChangeAspect="1" noChangeArrowheads="1"/>
          </p:cNvPicPr>
          <p:nvPr/>
        </p:nvPicPr>
        <p:blipFill>
          <a:blip r:embed="rId3">
            <a:lum contrast="40000"/>
          </a:blip>
          <a:srcRect/>
          <a:stretch>
            <a:fillRect/>
          </a:stretch>
        </p:blipFill>
        <p:spPr bwMode="auto">
          <a:xfrm>
            <a:off x="4929188" y="2000250"/>
            <a:ext cx="3900487" cy="390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Picture 2" descr="F:\Воспитатель года\Картинки презентация\hello_html_34a00e0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09700" y="2857500"/>
            <a:ext cx="3662363" cy="243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G:\5 класс 2013-2014\Олимпиада+Сочи 2014 Для уроков и классных часов\Конкурс презентаций Школьные олимпийские игры\Загадки Зимние виды спорта\2893555-R3L8T8D-600-los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285750"/>
            <a:ext cx="1071563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143375" y="1071563"/>
            <a:ext cx="4643438" cy="1016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r">
              <a:defRPr/>
            </a:pPr>
            <a:r>
              <a:rPr lang="ru-RU" sz="2000" dirty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Поднимание туловища </a:t>
            </a:r>
            <a:br>
              <a:rPr lang="ru-RU" sz="2000" dirty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</a:br>
            <a:r>
              <a:rPr lang="ru-RU" sz="2000" dirty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из положения лежа на спине</a:t>
            </a:r>
            <a:br>
              <a:rPr lang="ru-RU" sz="2000" dirty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</a:br>
            <a:r>
              <a:rPr lang="ru-RU" sz="2000" dirty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(количество раз за </a:t>
            </a: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30 с.)</a:t>
            </a:r>
            <a:endParaRPr lang="ru-RU" sz="2000" dirty="0">
              <a:solidFill>
                <a:schemeClr val="bg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00166" y="428604"/>
            <a:ext cx="7269939" cy="52322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Испытания (тесты) комплекса ГТО</a:t>
            </a:r>
          </a:p>
        </p:txBody>
      </p:sp>
      <p:pic>
        <p:nvPicPr>
          <p:cNvPr id="20488" name="Picture 1" descr="F:\Воспитатель года\Картинки презентация\62673035_1281714127_vup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313" y="3214688"/>
            <a:ext cx="3429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2" descr="F:\Воспитатель года\Картинки презентация\e936cd0726594710711f6be2a3fc1ddf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0" y="2571750"/>
            <a:ext cx="3881438" cy="29067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490" name="Picture 3" descr="F:\Воспитатель года\Картинки презентация\young-man-doing-sit-ups-sport-exercises-training-vector-15417587.jpg"/>
          <p:cNvPicPr>
            <a:picLocks noChangeAspect="1" noChangeArrowheads="1"/>
          </p:cNvPicPr>
          <p:nvPr/>
        </p:nvPicPr>
        <p:blipFill>
          <a:blip r:embed="rId5"/>
          <a:srcRect l="6696" t="13641" r="7590" b="25595"/>
          <a:stretch>
            <a:fillRect/>
          </a:stretch>
        </p:blipFill>
        <p:spPr bwMode="auto">
          <a:xfrm>
            <a:off x="1571625" y="1857375"/>
            <a:ext cx="2357438" cy="1804988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3" descr="G:\5 класс 2013-2014\Олимпиада+Сочи 2014 Для уроков и классных часов\Конкурс презентаций Школьные олимпийские игры\Загадки Зимние виды спорта\2893555-R3L8T8D-600-los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285750"/>
            <a:ext cx="1071563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500166" y="428604"/>
            <a:ext cx="7269939" cy="52322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tx1"/>
                </a:solidFill>
                <a:latin typeface="Arial Black" pitchFamily="34" charset="0"/>
              </a:rPr>
              <a:t>Испытания (тесты) комплекса ГТО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86250" y="1071563"/>
            <a:ext cx="3772186" cy="40011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000" dirty="0" smtClean="0">
                <a:solidFill>
                  <a:schemeClr val="tx1"/>
                </a:solidFill>
                <a:latin typeface="Arial Black" pitchFamily="34" charset="0"/>
              </a:rPr>
              <a:t>Ходьба</a:t>
            </a:r>
            <a:r>
              <a:rPr lang="ru-RU" sz="2000" dirty="0" smtClean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Arial Black" pitchFamily="34" charset="0"/>
              </a:rPr>
              <a:t>на лыжах на </a:t>
            </a:r>
            <a:r>
              <a:rPr lang="ru-RU" sz="2000" dirty="0" smtClean="0">
                <a:solidFill>
                  <a:schemeClr val="tx1"/>
                </a:solidFill>
                <a:latin typeface="Arial Black" pitchFamily="34" charset="0"/>
              </a:rPr>
              <a:t>(м.</a:t>
            </a:r>
            <a:r>
              <a:rPr lang="ru-RU" sz="2000" dirty="0" smtClean="0">
                <a:solidFill>
                  <a:schemeClr val="tx1"/>
                </a:solidFill>
                <a:latin typeface="Arial Black" pitchFamily="34" charset="0"/>
              </a:rPr>
              <a:t>)</a:t>
            </a:r>
            <a:endParaRPr lang="ru-RU" sz="2000" dirty="0">
              <a:solidFill>
                <a:schemeClr val="tx1"/>
              </a:solidFill>
              <a:latin typeface="Arial Black" pitchFamily="34" charset="0"/>
            </a:endParaRPr>
          </a:p>
        </p:txBody>
      </p:sp>
      <p:pic>
        <p:nvPicPr>
          <p:cNvPr id="21510" name="Picture 1" descr="F:\Воспитатель года\Картинки презентация\skiier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3643313"/>
            <a:ext cx="3833812" cy="287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Picture 2" descr="F:\Воспитатель года\Картинки презентация\kisspng-cross-country-skiing-trail-ski-touring-clip-art-skiing-5ab6b7459dc8c1.266852201521923909646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88" y="2071688"/>
            <a:ext cx="3513137" cy="33575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1512" name="Picture 3" descr="F:\Воспитатель года\Картинки презентация\image8dkldzoh_586eedd59224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00250" y="1071563"/>
            <a:ext cx="1768475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G:\5 класс 2013-2014\Олимпиада+Сочи 2014 Для уроков и классных часов\Конкурс презентаций Школьные олимпийские игры\Загадки Зимние виды спорта\2893555-R3L8T8D-600-los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285750"/>
            <a:ext cx="1071563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571625" y="428625"/>
            <a:ext cx="7215188" cy="1016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schemeClr val="bg2">
                    <a:lumMod val="90000"/>
                  </a:schemeClr>
                </a:solidFill>
                <a:latin typeface="Arial Black" pitchFamily="34" charset="0"/>
              </a:rPr>
              <a:t>Знак отличия комплекса ГТО — награда, вручаемая участникам за успешное выполнение нормативов испытаний</a:t>
            </a:r>
          </a:p>
        </p:txBody>
      </p:sp>
      <p:pic>
        <p:nvPicPr>
          <p:cNvPr id="22533" name="Picture 7" descr="F:\Воспитатель года\Картинки презентация\gt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38" y="1785938"/>
            <a:ext cx="6786562" cy="295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1" descr="F:\Воспитатель года\Картинки презентация\stock-drawing-childrens-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38" y="5214938"/>
            <a:ext cx="4745037" cy="14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113</Words>
  <Application>Microsoft Office PowerPoint</Application>
  <PresentationFormat>Экран (4:3)</PresentationFormat>
  <Paragraphs>23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Arial Black</vt:lpstr>
      <vt:lpstr>Calibri</vt:lpstr>
      <vt:lpstr>Times New Roman</vt:lpstr>
      <vt:lpstr>Тема Office</vt:lpstr>
      <vt:lpstr>Презентация PowerPoint</vt:lpstr>
      <vt:lpstr>человека.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Пользователь</cp:lastModifiedBy>
  <cp:revision>43</cp:revision>
  <dcterms:created xsi:type="dcterms:W3CDTF">2013-11-07T09:12:44Z</dcterms:created>
  <dcterms:modified xsi:type="dcterms:W3CDTF">2023-04-17T04:09:04Z</dcterms:modified>
</cp:coreProperties>
</file>