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66" r:id="rId3"/>
    <p:sldId id="257" r:id="rId4"/>
    <p:sldId id="267" r:id="rId5"/>
    <p:sldId id="259" r:id="rId6"/>
    <p:sldId id="261" r:id="rId7"/>
    <p:sldId id="268" r:id="rId8"/>
    <p:sldId id="262" r:id="rId9"/>
    <p:sldId id="263" r:id="rId10"/>
    <p:sldId id="264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717" autoAdjust="0"/>
    <p:restoredTop sz="77339" autoAdjust="0"/>
  </p:normalViewPr>
  <p:slideViewPr>
    <p:cSldViewPr snapToGrid="0">
      <p:cViewPr>
        <p:scale>
          <a:sx n="48" d="100"/>
          <a:sy n="48" d="100"/>
        </p:scale>
        <p:origin x="-1062" y="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6C25545-8069-47AE-963E-EFBDD45ABBB1}" type="datetimeFigureOut">
              <a:rPr lang="ru-RU" smtClean="0"/>
              <a:pPr/>
              <a:t>12.05.2013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1CF110F-4CF9-4D71-9E88-C21DE86F3F7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780739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CF110F-4CF9-4D71-9E88-C21DE86F3F7E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0754384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CF110F-4CF9-4D71-9E88-C21DE86F3F7E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9612932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CF110F-4CF9-4D71-9E88-C21DE86F3F7E}" type="slidenum">
              <a:rPr lang="ru-RU" smtClean="0"/>
              <a:pPr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7887779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CF110F-4CF9-4D71-9E88-C21DE86F3F7E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9F4DE8-D3E9-4C61-8DF0-67E2A163881E}" type="datetimeFigureOut">
              <a:rPr lang="ru-RU" smtClean="0"/>
              <a:pPr/>
              <a:t>12.05.2013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830A2E-CC0B-47D9-851C-C61852768AF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766838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9F4DE8-D3E9-4C61-8DF0-67E2A163881E}" type="datetimeFigureOut">
              <a:rPr lang="ru-RU" smtClean="0"/>
              <a:pPr/>
              <a:t>12.05.2013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830A2E-CC0B-47D9-851C-C61852768AF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320865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9F4DE8-D3E9-4C61-8DF0-67E2A163881E}" type="datetimeFigureOut">
              <a:rPr lang="ru-RU" smtClean="0"/>
              <a:pPr/>
              <a:t>12.05.2013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830A2E-CC0B-47D9-851C-C61852768AF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598152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9F4DE8-D3E9-4C61-8DF0-67E2A163881E}" type="datetimeFigureOut">
              <a:rPr lang="ru-RU" smtClean="0"/>
              <a:pPr/>
              <a:t>12.05.2013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830A2E-CC0B-47D9-851C-C61852768AF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302832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9F4DE8-D3E9-4C61-8DF0-67E2A163881E}" type="datetimeFigureOut">
              <a:rPr lang="ru-RU" smtClean="0"/>
              <a:pPr/>
              <a:t>12.05.2013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830A2E-CC0B-47D9-851C-C61852768AF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402458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9F4DE8-D3E9-4C61-8DF0-67E2A163881E}" type="datetimeFigureOut">
              <a:rPr lang="ru-RU" smtClean="0"/>
              <a:pPr/>
              <a:t>12.05.2013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830A2E-CC0B-47D9-851C-C61852768AF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296500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9F4DE8-D3E9-4C61-8DF0-67E2A163881E}" type="datetimeFigureOut">
              <a:rPr lang="ru-RU" smtClean="0"/>
              <a:pPr/>
              <a:t>12.05.2013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830A2E-CC0B-47D9-851C-C61852768AF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09521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9F4DE8-D3E9-4C61-8DF0-67E2A163881E}" type="datetimeFigureOut">
              <a:rPr lang="ru-RU" smtClean="0"/>
              <a:pPr/>
              <a:t>12.05.2013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830A2E-CC0B-47D9-851C-C61852768AF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924807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9F4DE8-D3E9-4C61-8DF0-67E2A163881E}" type="datetimeFigureOut">
              <a:rPr lang="ru-RU" smtClean="0"/>
              <a:pPr/>
              <a:t>12.05.2013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830A2E-CC0B-47D9-851C-C61852768AF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726141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9F4DE8-D3E9-4C61-8DF0-67E2A163881E}" type="datetimeFigureOut">
              <a:rPr lang="ru-RU" smtClean="0"/>
              <a:pPr/>
              <a:t>12.05.2013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830A2E-CC0B-47D9-851C-C61852768AF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287802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9F4DE8-D3E9-4C61-8DF0-67E2A163881E}" type="datetimeFigureOut">
              <a:rPr lang="ru-RU" smtClean="0"/>
              <a:pPr/>
              <a:t>12.05.2013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830A2E-CC0B-47D9-851C-C61852768AF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081322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9F4DE8-D3E9-4C61-8DF0-67E2A163881E}" type="datetimeFigureOut">
              <a:rPr lang="ru-RU" smtClean="0"/>
              <a:pPr/>
              <a:t>12.05.2013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830A2E-CC0B-47D9-851C-C61852768AF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860406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.jpeg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1" y="666428"/>
            <a:ext cx="7844408" cy="5426868"/>
          </a:xfrm>
        </p:spPr>
        <p:txBody>
          <a:bodyPr>
            <a:normAutofit/>
          </a:bodyPr>
          <a:lstStyle/>
          <a:p>
            <a:r>
              <a:rPr lang="ru-RU" sz="7200" dirty="0" smtClean="0"/>
              <a:t>Игра «собери картинку.»</a:t>
            </a:r>
            <a:endParaRPr lang="ru-RU" sz="72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92544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620688"/>
            <a:ext cx="9144000" cy="5544616"/>
          </a:xfrm>
        </p:spPr>
        <p:txBody>
          <a:bodyPr>
            <a:normAutofit/>
          </a:bodyPr>
          <a:lstStyle/>
          <a:p>
            <a:r>
              <a:rPr lang="ru-RU" sz="7200" dirty="0" smtClean="0"/>
              <a:t> </a:t>
            </a:r>
            <a:endParaRPr lang="ru-RU" sz="7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-2325755" y="4909929"/>
            <a:ext cx="8587408" cy="278295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         </a:t>
            </a:r>
          </a:p>
          <a:p>
            <a:pPr>
              <a:buNone/>
            </a:pPr>
            <a:r>
              <a:rPr lang="ru-RU" dirty="0" smtClean="0"/>
              <a:t>                       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                                                                   </a:t>
            </a:r>
          </a:p>
          <a:p>
            <a:pPr>
              <a:buNone/>
            </a:pPr>
            <a:endParaRPr lang="ru-RU" dirty="0" smtClean="0"/>
          </a:p>
        </p:txBody>
      </p:sp>
      <p:sp>
        <p:nvSpPr>
          <p:cNvPr id="4" name="Управляющая кнопка: возврат 3">
            <a:hlinkClick r:id="" action="ppaction://hlinkshowjump?jump=lastslideviewed" highlightClick="1"/>
          </p:cNvPr>
          <p:cNvSpPr/>
          <p:nvPr/>
        </p:nvSpPr>
        <p:spPr>
          <a:xfrm>
            <a:off x="6758609" y="4651514"/>
            <a:ext cx="1618886" cy="1658642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бъект 2"/>
          <p:cNvSpPr txBox="1">
            <a:spLocks/>
          </p:cNvSpPr>
          <p:nvPr/>
        </p:nvSpPr>
        <p:spPr>
          <a:xfrm flipH="1">
            <a:off x="357809" y="1689651"/>
            <a:ext cx="8507894" cy="2862470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7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  ПЛОХО.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7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ПОПРОБУЙ ЕЩЁ РАЗ! </a:t>
            </a:r>
            <a:endParaRPr kumimoji="0" lang="ru-RU" sz="7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80404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Таблица 7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xmlns="" val="4196637758"/>
              </p:ext>
            </p:extLst>
          </p:nvPr>
        </p:nvGraphicFramePr>
        <p:xfrm>
          <a:off x="4790661" y="337927"/>
          <a:ext cx="2882348" cy="415455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51722"/>
                <a:gridCol w="1530626"/>
              </a:tblGrid>
              <a:tr h="2345214">
                <a:tc>
                  <a:txBody>
                    <a:bodyPr/>
                    <a:lstStyle/>
                    <a:p>
                      <a:r>
                        <a:rPr lang="ru-RU" dirty="0" smtClean="0"/>
                        <a:t>1.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2.</a:t>
                      </a:r>
                      <a:endParaRPr lang="ru-RU" dirty="0"/>
                    </a:p>
                  </a:txBody>
                  <a:tcPr/>
                </a:tc>
              </a:tr>
              <a:tr h="1809345">
                <a:tc>
                  <a:txBody>
                    <a:bodyPr/>
                    <a:lstStyle/>
                    <a:p>
                      <a:r>
                        <a:rPr lang="ru-RU" dirty="0" smtClean="0"/>
                        <a:t>3.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4.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Управляющая кнопка: возврат 2">
            <a:hlinkClick r:id="" action="ppaction://hlinkshowjump?jump=lastslideviewed" highlightClick="1"/>
          </p:cNvPr>
          <p:cNvSpPr/>
          <p:nvPr/>
        </p:nvSpPr>
        <p:spPr>
          <a:xfrm>
            <a:off x="397565" y="5068956"/>
            <a:ext cx="1042416" cy="1042416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одержимое 9"/>
          <p:cNvSpPr>
            <a:spLocks noGrp="1"/>
          </p:cNvSpPr>
          <p:nvPr/>
        </p:nvSpPr>
        <p:spPr>
          <a:xfrm>
            <a:off x="498376" y="1844825"/>
            <a:ext cx="8147248" cy="316835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 dirty="0"/>
          </a:p>
        </p:txBody>
      </p:sp>
      <p:sp>
        <p:nvSpPr>
          <p:cNvPr id="12" name="Содержимое 9"/>
          <p:cNvSpPr>
            <a:spLocks noGrp="1"/>
          </p:cNvSpPr>
          <p:nvPr/>
        </p:nvSpPr>
        <p:spPr>
          <a:xfrm>
            <a:off x="650776" y="1997225"/>
            <a:ext cx="8147248" cy="316835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 dirty="0"/>
          </a:p>
        </p:txBody>
      </p:sp>
      <p:pic>
        <p:nvPicPr>
          <p:cNvPr id="2" name="Picture 2" descr="C:\Users\пк\Desktop\i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6470" y="496956"/>
            <a:ext cx="3478581" cy="3644352"/>
          </a:xfrm>
          <a:prstGeom prst="rect">
            <a:avLst/>
          </a:prstGeom>
          <a:noFill/>
        </p:spPr>
      </p:pic>
      <p:pic>
        <p:nvPicPr>
          <p:cNvPr id="23" name="Picture 6" descr="C:\Users\пк\Desktop\i.jpe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 l="53191" t="53333" r="-4255" b="-6667"/>
          <a:stretch>
            <a:fillRect/>
          </a:stretch>
        </p:blipFill>
        <p:spPr bwMode="auto">
          <a:xfrm>
            <a:off x="1749285" y="4595358"/>
            <a:ext cx="1727351" cy="2004224"/>
          </a:xfrm>
          <a:prstGeom prst="rect">
            <a:avLst/>
          </a:prstGeom>
          <a:noFill/>
        </p:spPr>
      </p:pic>
      <p:pic>
        <p:nvPicPr>
          <p:cNvPr id="24" name="Picture 3" descr="C:\Users\пк\Desktop\i.jpeg"/>
          <p:cNvPicPr>
            <a:picLocks noChangeAspect="1" noChangeArrowheads="1"/>
          </p:cNvPicPr>
          <p:nvPr/>
        </p:nvPicPr>
        <p:blipFill>
          <a:blip r:embed="rId3" cstate="print"/>
          <a:srcRect t="55882" r="48305"/>
          <a:stretch>
            <a:fillRect/>
          </a:stretch>
        </p:blipFill>
        <p:spPr bwMode="auto">
          <a:xfrm>
            <a:off x="3796747" y="4643400"/>
            <a:ext cx="1530628" cy="1815998"/>
          </a:xfrm>
          <a:prstGeom prst="rect">
            <a:avLst/>
          </a:prstGeom>
          <a:noFill/>
        </p:spPr>
      </p:pic>
      <p:pic>
        <p:nvPicPr>
          <p:cNvPr id="25" name="Picture 2" descr="C:\Users\пк\Desktop\i.jpeg"/>
          <p:cNvPicPr>
            <a:picLocks noChangeAspect="1" noChangeArrowheads="1"/>
          </p:cNvPicPr>
          <p:nvPr/>
        </p:nvPicPr>
        <p:blipFill>
          <a:blip r:embed="rId3" cstate="print"/>
          <a:srcRect l="45255" r="2106" b="44490"/>
          <a:stretch>
            <a:fillRect/>
          </a:stretch>
        </p:blipFill>
        <p:spPr bwMode="auto">
          <a:xfrm>
            <a:off x="7668121" y="4631635"/>
            <a:ext cx="1475879" cy="1848678"/>
          </a:xfrm>
          <a:prstGeom prst="rect">
            <a:avLst/>
          </a:prstGeom>
          <a:noFill/>
        </p:spPr>
      </p:pic>
      <p:pic>
        <p:nvPicPr>
          <p:cNvPr id="26" name="Picture 2" descr="C:\Users\пк\Desktop\i.jpeg"/>
          <p:cNvPicPr>
            <a:picLocks noChangeAspect="1" noChangeArrowheads="1"/>
          </p:cNvPicPr>
          <p:nvPr/>
        </p:nvPicPr>
        <p:blipFill>
          <a:blip r:embed="rId3" cstate="print"/>
          <a:srcRect r="51614" b="44821"/>
          <a:stretch>
            <a:fillRect/>
          </a:stretch>
        </p:blipFill>
        <p:spPr bwMode="auto">
          <a:xfrm>
            <a:off x="5776054" y="4631635"/>
            <a:ext cx="1439755" cy="186401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923095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User\Рабочий стол\detskie-knijki-s-kartinkami-smotret-skachat-besplatno-08[1]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 xmlns="">
                  <a14:imgLayer r:embed="rId4">
                    <a14:imgEffect>
                      <a14:backgroundRemoval t="10000" b="90000" l="10270" r="90030"/>
                    </a14:imgEffect>
                    <a14:imgEffect>
                      <a14:colorTemperature colorTemp="11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 l="-5329" t="-5124" r="6689" b="-6058"/>
          <a:stretch/>
        </p:blipFill>
        <p:spPr bwMode="auto">
          <a:xfrm>
            <a:off x="13072020" y="437322"/>
            <a:ext cx="6949927" cy="5314310"/>
          </a:xfrm>
          <a:prstGeom prst="rect">
            <a:avLst/>
          </a:prstGeom>
          <a:noFill/>
          <a:ln w="3175"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-577" t="1" r="423" b="-3075"/>
          <a:stretch/>
        </p:blipFill>
        <p:spPr bwMode="auto">
          <a:xfrm flipH="1">
            <a:off x="13703497" y="-1212575"/>
            <a:ext cx="291628" cy="3975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00000" t="100000" r="-34999" b="-9546"/>
          <a:stretch/>
        </p:blipFill>
        <p:spPr bwMode="auto">
          <a:xfrm>
            <a:off x="6731499" y="5861801"/>
            <a:ext cx="981266" cy="3402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23" name="Таблица 22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xmlns="" val="1732817668"/>
              </p:ext>
            </p:extLst>
          </p:nvPr>
        </p:nvGraphicFramePr>
        <p:xfrm>
          <a:off x="1093305" y="278295"/>
          <a:ext cx="3220279" cy="40352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92708"/>
                <a:gridCol w="1627571"/>
              </a:tblGrid>
              <a:tr h="1898620">
                <a:tc>
                  <a:txBody>
                    <a:bodyPr/>
                    <a:lstStyle/>
                    <a:p>
                      <a:r>
                        <a:rPr lang="ru-RU" dirty="0" smtClean="0"/>
                        <a:t>1.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2.</a:t>
                      </a:r>
                      <a:endParaRPr lang="ru-RU" dirty="0"/>
                    </a:p>
                  </a:txBody>
                  <a:tcPr/>
                </a:tc>
              </a:tr>
              <a:tr h="2136668">
                <a:tc>
                  <a:txBody>
                    <a:bodyPr/>
                    <a:lstStyle/>
                    <a:p>
                      <a:r>
                        <a:rPr lang="ru-RU" dirty="0" smtClean="0"/>
                        <a:t>3.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4.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" name="Управляющая кнопка: возврат 1">
            <a:hlinkClick r:id="" action="ppaction://hlinkshowjump?jump=lastslideviewed" highlightClick="1"/>
          </p:cNvPr>
          <p:cNvSpPr/>
          <p:nvPr/>
        </p:nvSpPr>
        <p:spPr>
          <a:xfrm>
            <a:off x="7156174" y="2027582"/>
            <a:ext cx="1718278" cy="1749287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4" name="Picture 3" descr="C:\Users\пк\Desktop\i.jpeg"/>
          <p:cNvPicPr>
            <a:picLocks noGrp="1" noChangeAspect="1" noChangeArrowheads="1"/>
          </p:cNvPicPr>
          <p:nvPr>
            <p:ph idx="1"/>
          </p:nvPr>
        </p:nvPicPr>
        <p:blipFill>
          <a:blip r:embed="rId7" cstate="print"/>
          <a:srcRect t="55882" r="48305"/>
          <a:stretch>
            <a:fillRect/>
          </a:stretch>
        </p:blipFill>
        <p:spPr bwMode="auto">
          <a:xfrm>
            <a:off x="395279" y="4552120"/>
            <a:ext cx="1552791" cy="1754452"/>
          </a:xfrm>
          <a:prstGeom prst="rect">
            <a:avLst/>
          </a:prstGeom>
          <a:noFill/>
        </p:spPr>
      </p:pic>
      <p:pic>
        <p:nvPicPr>
          <p:cNvPr id="16" name="Picture 2" descr="C:\Users\пк\Desktop\i.jpeg"/>
          <p:cNvPicPr>
            <a:picLocks noChangeAspect="1" noChangeArrowheads="1"/>
          </p:cNvPicPr>
          <p:nvPr/>
        </p:nvPicPr>
        <p:blipFill>
          <a:blip r:embed="rId7" cstate="print"/>
          <a:srcRect r="51614" b="44821"/>
          <a:stretch>
            <a:fillRect/>
          </a:stretch>
        </p:blipFill>
        <p:spPr bwMode="auto">
          <a:xfrm>
            <a:off x="1141580" y="308637"/>
            <a:ext cx="1541984" cy="1917727"/>
          </a:xfrm>
          <a:prstGeom prst="rect">
            <a:avLst/>
          </a:prstGeom>
          <a:noFill/>
        </p:spPr>
      </p:pic>
      <p:pic>
        <p:nvPicPr>
          <p:cNvPr id="17" name="Picture 5" descr="C:\Users\пк\Desktop\i.jpeg"/>
          <p:cNvPicPr>
            <a:picLocks noChangeAspect="1" noChangeArrowheads="1"/>
          </p:cNvPicPr>
          <p:nvPr/>
        </p:nvPicPr>
        <p:blipFill>
          <a:blip r:embed="rId7" cstate="print"/>
          <a:srcRect l="47095" b="52778"/>
          <a:stretch>
            <a:fillRect/>
          </a:stretch>
        </p:blipFill>
        <p:spPr bwMode="auto">
          <a:xfrm>
            <a:off x="6957395" y="4532243"/>
            <a:ext cx="1570380" cy="1828801"/>
          </a:xfrm>
          <a:prstGeom prst="rect">
            <a:avLst/>
          </a:prstGeom>
          <a:noFill/>
        </p:spPr>
      </p:pic>
      <p:pic>
        <p:nvPicPr>
          <p:cNvPr id="18" name="Picture 4" descr="C:\Users\пк\Desktop\i.jpeg"/>
          <p:cNvPicPr>
            <a:picLocks noChangeAspect="1" noChangeArrowheads="1"/>
          </p:cNvPicPr>
          <p:nvPr/>
        </p:nvPicPr>
        <p:blipFill>
          <a:blip r:embed="rId7" cstate="print"/>
          <a:srcRect l="44737" t="46238"/>
          <a:stretch>
            <a:fillRect/>
          </a:stretch>
        </p:blipFill>
        <p:spPr bwMode="auto">
          <a:xfrm>
            <a:off x="3796747" y="4492487"/>
            <a:ext cx="1672083" cy="184867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6768827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Управляющая кнопка: возврат 3">
            <a:hlinkClick r:id="" action="ppaction://hlinkshowjump?jump=lastslideviewed" highlightClick="1"/>
          </p:cNvPr>
          <p:cNvSpPr/>
          <p:nvPr/>
        </p:nvSpPr>
        <p:spPr>
          <a:xfrm>
            <a:off x="7513983" y="4850296"/>
            <a:ext cx="1304079" cy="1508832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10" name="Таблица 9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xmlns="" val="2836681286"/>
              </p:ext>
            </p:extLst>
          </p:nvPr>
        </p:nvGraphicFramePr>
        <p:xfrm>
          <a:off x="4552122" y="337927"/>
          <a:ext cx="2941983" cy="389614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00609"/>
                <a:gridCol w="1441374"/>
              </a:tblGrid>
              <a:tr h="1959131">
                <a:tc>
                  <a:txBody>
                    <a:bodyPr/>
                    <a:lstStyle/>
                    <a:p>
                      <a:r>
                        <a:rPr lang="ru-RU" dirty="0" smtClean="0"/>
                        <a:t>1.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2.</a:t>
                      </a:r>
                      <a:endParaRPr lang="ru-RU" dirty="0"/>
                    </a:p>
                  </a:txBody>
                  <a:tcPr/>
                </a:tc>
              </a:tr>
              <a:tr h="1937012">
                <a:tc>
                  <a:txBody>
                    <a:bodyPr/>
                    <a:lstStyle/>
                    <a:p>
                      <a:r>
                        <a:rPr lang="ru-RU" dirty="0" smtClean="0"/>
                        <a:t>3.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4.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8" name="Picture 4" descr="C:\Users\пк\Desktop\i.jpeg"/>
          <p:cNvPicPr>
            <a:picLocks noChangeAspect="1" noChangeArrowheads="1"/>
          </p:cNvPicPr>
          <p:nvPr/>
        </p:nvPicPr>
        <p:blipFill>
          <a:blip r:embed="rId2" cstate="print"/>
          <a:srcRect l="44737" t="46238"/>
          <a:stretch>
            <a:fillRect/>
          </a:stretch>
        </p:blipFill>
        <p:spPr bwMode="auto">
          <a:xfrm>
            <a:off x="761055" y="3836505"/>
            <a:ext cx="1491433" cy="1848677"/>
          </a:xfrm>
          <a:prstGeom prst="rect">
            <a:avLst/>
          </a:prstGeom>
          <a:noFill/>
        </p:spPr>
      </p:pic>
      <p:pic>
        <p:nvPicPr>
          <p:cNvPr id="13" name="Picture 2" descr="C:\Users\пк\Desktop\i.jpeg"/>
          <p:cNvPicPr>
            <a:picLocks noChangeAspect="1" noChangeArrowheads="1"/>
          </p:cNvPicPr>
          <p:nvPr/>
        </p:nvPicPr>
        <p:blipFill>
          <a:blip r:embed="rId2" cstate="print"/>
          <a:srcRect r="51614" b="44821"/>
          <a:stretch>
            <a:fillRect/>
          </a:stretch>
        </p:blipFill>
        <p:spPr bwMode="auto">
          <a:xfrm>
            <a:off x="4461250" y="397566"/>
            <a:ext cx="1565887" cy="2027582"/>
          </a:xfrm>
          <a:prstGeom prst="rect">
            <a:avLst/>
          </a:prstGeom>
          <a:noFill/>
        </p:spPr>
      </p:pic>
      <p:pic>
        <p:nvPicPr>
          <p:cNvPr id="14" name="Picture 5" descr="C:\Users\пк\Desktop\i.jpeg"/>
          <p:cNvPicPr>
            <a:picLocks noChangeAspect="1" noChangeArrowheads="1"/>
          </p:cNvPicPr>
          <p:nvPr/>
        </p:nvPicPr>
        <p:blipFill>
          <a:blip r:embed="rId2" cstate="print"/>
          <a:srcRect l="47095" b="52778"/>
          <a:stretch>
            <a:fillRect/>
          </a:stretch>
        </p:blipFill>
        <p:spPr bwMode="auto">
          <a:xfrm>
            <a:off x="5963479" y="377690"/>
            <a:ext cx="1483729" cy="2059782"/>
          </a:xfrm>
          <a:prstGeom prst="rect">
            <a:avLst/>
          </a:prstGeom>
          <a:noFill/>
        </p:spPr>
      </p:pic>
      <p:pic>
        <p:nvPicPr>
          <p:cNvPr id="16" name="Picture 3" descr="C:\Users\пк\Desktop\i.jpe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t="55882" r="48305"/>
          <a:stretch>
            <a:fillRect/>
          </a:stretch>
        </p:blipFill>
        <p:spPr bwMode="auto">
          <a:xfrm>
            <a:off x="673574" y="1013790"/>
            <a:ext cx="1552791" cy="175445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4226609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Управляющая кнопка: возврат 4">
            <a:hlinkClick r:id="" action="ppaction://hlinkshowjump?jump=lastslideviewed" highlightClick="1"/>
          </p:cNvPr>
          <p:cNvSpPr/>
          <p:nvPr/>
        </p:nvSpPr>
        <p:spPr>
          <a:xfrm>
            <a:off x="5247862" y="4591878"/>
            <a:ext cx="2325755" cy="1888435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71514" t="-1116" r="-171514" b="1116"/>
          <a:stretch/>
        </p:blipFill>
        <p:spPr bwMode="auto">
          <a:xfrm>
            <a:off x="6301133" y="709680"/>
            <a:ext cx="1448732" cy="178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2" descr="C:\Documents and Settings\User\Рабочий стол\imgpreviewCACOJK7R.jpg">
            <a:hlinkClick r:id="rId3" action="ppaction://hlinksldjump"/>
          </p:cNvPr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7633" t="107832" r="41123" b="-60795"/>
          <a:stretch/>
        </p:blipFill>
        <p:spPr bwMode="auto">
          <a:xfrm>
            <a:off x="5029198" y="4492487"/>
            <a:ext cx="1436703" cy="1887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12" name="Таблица 11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xmlns="" val="3582421612"/>
              </p:ext>
            </p:extLst>
          </p:nvPr>
        </p:nvGraphicFramePr>
        <p:xfrm>
          <a:off x="4194314" y="178900"/>
          <a:ext cx="3021494" cy="391602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37815"/>
                <a:gridCol w="1583679"/>
              </a:tblGrid>
              <a:tr h="2069608">
                <a:tc>
                  <a:txBody>
                    <a:bodyPr/>
                    <a:lstStyle/>
                    <a:p>
                      <a:r>
                        <a:rPr lang="ru-RU" dirty="0" smtClean="0"/>
                        <a:t>1.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2.</a:t>
                      </a:r>
                      <a:endParaRPr lang="ru-RU" dirty="0"/>
                    </a:p>
                  </a:txBody>
                  <a:tcPr/>
                </a:tc>
              </a:tr>
              <a:tr h="1846413">
                <a:tc>
                  <a:txBody>
                    <a:bodyPr/>
                    <a:lstStyle/>
                    <a:p>
                      <a:r>
                        <a:rPr lang="ru-RU" dirty="0" smtClean="0"/>
                        <a:t>3.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4.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4" name="Picture 2" descr="C:\Users\пк\Desktop\i.jpeg"/>
          <p:cNvPicPr>
            <a:picLocks noChangeAspect="1" noChangeArrowheads="1"/>
          </p:cNvPicPr>
          <p:nvPr/>
        </p:nvPicPr>
        <p:blipFill>
          <a:blip r:embed="rId5" cstate="print"/>
          <a:srcRect r="51614" b="44821"/>
          <a:stretch>
            <a:fillRect/>
          </a:stretch>
        </p:blipFill>
        <p:spPr bwMode="auto">
          <a:xfrm>
            <a:off x="4194313" y="238539"/>
            <a:ext cx="1470991" cy="1967948"/>
          </a:xfrm>
          <a:prstGeom prst="rect">
            <a:avLst/>
          </a:prstGeom>
          <a:noFill/>
        </p:spPr>
      </p:pic>
      <p:pic>
        <p:nvPicPr>
          <p:cNvPr id="16" name="Picture 3" descr="C:\Users\пк\Desktop\i.jpeg"/>
          <p:cNvPicPr>
            <a:picLocks noGrp="1" noChangeAspect="1" noChangeArrowheads="1"/>
          </p:cNvPicPr>
          <p:nvPr>
            <p:ph idx="1"/>
          </p:nvPr>
        </p:nvPicPr>
        <p:blipFill>
          <a:blip r:embed="rId5" cstate="print"/>
          <a:srcRect t="55882" r="48305"/>
          <a:stretch>
            <a:fillRect/>
          </a:stretch>
        </p:blipFill>
        <p:spPr bwMode="auto">
          <a:xfrm>
            <a:off x="4194314" y="2166729"/>
            <a:ext cx="1570382" cy="1868556"/>
          </a:xfrm>
          <a:prstGeom prst="rect">
            <a:avLst/>
          </a:prstGeom>
          <a:noFill/>
        </p:spPr>
      </p:pic>
      <p:pic>
        <p:nvPicPr>
          <p:cNvPr id="17" name="Picture 2" descr="C:\Users\пк\Desktop\i.jpeg"/>
          <p:cNvPicPr>
            <a:picLocks noChangeAspect="1" noChangeArrowheads="1"/>
          </p:cNvPicPr>
          <p:nvPr/>
        </p:nvPicPr>
        <p:blipFill>
          <a:blip r:embed="rId5" cstate="print"/>
          <a:srcRect l="45255" r="2106" b="44490"/>
          <a:stretch>
            <a:fillRect/>
          </a:stretch>
        </p:blipFill>
        <p:spPr bwMode="auto">
          <a:xfrm>
            <a:off x="5594311" y="238541"/>
            <a:ext cx="1652736" cy="2028597"/>
          </a:xfrm>
          <a:prstGeom prst="rect">
            <a:avLst/>
          </a:prstGeom>
          <a:noFill/>
        </p:spPr>
      </p:pic>
      <p:pic>
        <p:nvPicPr>
          <p:cNvPr id="21" name="Picture 6" descr="C:\Users\пк\Desktop\i.jpeg"/>
          <p:cNvPicPr>
            <a:picLocks noChangeAspect="1" noChangeArrowheads="1"/>
          </p:cNvPicPr>
          <p:nvPr/>
        </p:nvPicPr>
        <p:blipFill>
          <a:blip r:embed="rId5" cstate="print"/>
          <a:srcRect l="53191" t="53333" r="-4255" b="-6667"/>
          <a:stretch>
            <a:fillRect/>
          </a:stretch>
        </p:blipFill>
        <p:spPr bwMode="auto">
          <a:xfrm>
            <a:off x="816024" y="1745026"/>
            <a:ext cx="1827785" cy="194421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392194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3181" y="4353339"/>
            <a:ext cx="6778487" cy="1769165"/>
          </a:xfrm>
        </p:spPr>
        <p:txBody>
          <a:bodyPr>
            <a:normAutofit/>
          </a:bodyPr>
          <a:lstStyle/>
          <a:p>
            <a:r>
              <a:rPr lang="ru-RU" sz="5400" dirty="0" smtClean="0"/>
              <a:t>УРА!</a:t>
            </a:r>
            <a:br>
              <a:rPr lang="ru-RU" sz="5400" dirty="0" smtClean="0"/>
            </a:br>
            <a:r>
              <a:rPr lang="ru-RU" sz="5400" dirty="0" smtClean="0"/>
              <a:t>МОЛОДЕЦ!</a:t>
            </a:r>
            <a:endParaRPr lang="ru-RU" sz="5400" dirty="0"/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2246244" y="1649896"/>
            <a:ext cx="4333460" cy="204746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7200" dirty="0" smtClean="0"/>
              <a:t> </a:t>
            </a:r>
          </a:p>
        </p:txBody>
      </p:sp>
      <p:pic>
        <p:nvPicPr>
          <p:cNvPr id="5" name="Picture 2" descr="C:\Users\пк\Desktop\i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84783" y="337930"/>
            <a:ext cx="3637607" cy="381095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4111353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928191"/>
            <a:ext cx="8229600" cy="2922105"/>
          </a:xfrm>
        </p:spPr>
        <p:txBody>
          <a:bodyPr>
            <a:normAutofit/>
          </a:bodyPr>
          <a:lstStyle/>
          <a:p>
            <a:r>
              <a:rPr lang="ru-RU" sz="5400" dirty="0" smtClean="0"/>
              <a:t>УРА!</a:t>
            </a:r>
            <a:br>
              <a:rPr lang="ru-RU" sz="5400" dirty="0" smtClean="0"/>
            </a:br>
            <a:endParaRPr lang="ru-RU" sz="5400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616226" y="2305877"/>
            <a:ext cx="8229600" cy="2425147"/>
          </a:xfrm>
        </p:spPr>
        <p:txBody>
          <a:bodyPr>
            <a:noAutofit/>
          </a:bodyPr>
          <a:lstStyle/>
          <a:p>
            <a:pPr>
              <a:buNone/>
            </a:pPr>
            <a:endParaRPr lang="ru-RU" sz="5400" dirty="0" smtClean="0"/>
          </a:p>
          <a:p>
            <a:pPr>
              <a:buNone/>
            </a:pPr>
            <a:r>
              <a:rPr lang="ru-RU" sz="5400" dirty="0" smtClean="0"/>
              <a:t>              МОЛОДЕЦ!             </a:t>
            </a:r>
          </a:p>
          <a:p>
            <a:pPr>
              <a:buNone/>
            </a:pPr>
            <a:r>
              <a:rPr lang="ru-RU" sz="5400" dirty="0" smtClean="0"/>
              <a:t>                  </a:t>
            </a:r>
          </a:p>
          <a:p>
            <a:pPr>
              <a:buNone/>
            </a:pPr>
            <a:endParaRPr lang="ru-RU" sz="5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 flipH="1">
            <a:off x="357809" y="1689651"/>
            <a:ext cx="8507894" cy="2862470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sz="7200" dirty="0" smtClean="0"/>
              <a:t> </a:t>
            </a:r>
            <a:r>
              <a:rPr lang="ru-RU" sz="7200" dirty="0" smtClean="0"/>
              <a:t>            ПЛОХО.</a:t>
            </a:r>
          </a:p>
          <a:p>
            <a:pPr marL="0" indent="0">
              <a:buNone/>
            </a:pPr>
            <a:r>
              <a:rPr lang="ru-RU" sz="7200" dirty="0" smtClean="0"/>
              <a:t> </a:t>
            </a:r>
            <a:r>
              <a:rPr lang="ru-RU" sz="7200" dirty="0" smtClean="0"/>
              <a:t> ПОПРОБУЙ ЕЩЁ РАЗ! </a:t>
            </a:r>
            <a:endParaRPr lang="ru-RU" sz="7200" dirty="0"/>
          </a:p>
        </p:txBody>
      </p:sp>
      <p:sp>
        <p:nvSpPr>
          <p:cNvPr id="4" name="Управляющая кнопка: возврат 3">
            <a:hlinkClick r:id="rId2" action="ppaction://hlinksldjump" highlightClick="1"/>
          </p:cNvPr>
          <p:cNvSpPr/>
          <p:nvPr/>
        </p:nvSpPr>
        <p:spPr>
          <a:xfrm>
            <a:off x="7156174" y="5128592"/>
            <a:ext cx="1172817" cy="1232452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99319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729409"/>
            <a:ext cx="8291264" cy="2544418"/>
          </a:xfrm>
        </p:spPr>
        <p:txBody>
          <a:bodyPr>
            <a:normAutofit fontScale="90000"/>
          </a:bodyPr>
          <a:lstStyle/>
          <a:p>
            <a:r>
              <a:rPr lang="ru-RU" sz="7200" dirty="0" smtClean="0"/>
              <a:t>ПЛОХО.</a:t>
            </a:r>
            <a:br>
              <a:rPr lang="ru-RU" sz="7200" dirty="0" smtClean="0"/>
            </a:br>
            <a:r>
              <a:rPr lang="ru-RU" sz="7200" dirty="0" smtClean="0"/>
              <a:t>ПОПРОБУЙ  ЕЩЁ РАЗ!</a:t>
            </a:r>
            <a:endParaRPr lang="ru-RU" sz="7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3876261"/>
            <a:ext cx="8229600" cy="3860041"/>
          </a:xfrm>
        </p:spPr>
        <p:txBody>
          <a:bodyPr/>
          <a:lstStyle/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Управляющая кнопка: возврат 3">
            <a:hlinkClick r:id="" action="ppaction://hlinkshowjump?jump=lastslideviewed" highlightClick="1"/>
          </p:cNvPr>
          <p:cNvSpPr/>
          <p:nvPr/>
        </p:nvSpPr>
        <p:spPr>
          <a:xfrm>
            <a:off x="7468264" y="5267739"/>
            <a:ext cx="45719" cy="59635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Управляющая кнопка: возврат 4">
            <a:hlinkClick r:id="" action="ppaction://hlinkshowjump?jump=lastslideviewed" highlightClick="1"/>
          </p:cNvPr>
          <p:cNvSpPr/>
          <p:nvPr/>
        </p:nvSpPr>
        <p:spPr>
          <a:xfrm>
            <a:off x="6639338" y="3995530"/>
            <a:ext cx="1439981" cy="1709531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90817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516</TotalTime>
  <Words>72</Words>
  <Application>Microsoft Office PowerPoint</Application>
  <PresentationFormat>Экран (4:3)</PresentationFormat>
  <Paragraphs>38</Paragraphs>
  <Slides>10</Slides>
  <Notes>4</Notes>
  <HiddenSlides>1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Игра «собери картинку.»</vt:lpstr>
      <vt:lpstr>Слайд 2</vt:lpstr>
      <vt:lpstr>Слайд 3</vt:lpstr>
      <vt:lpstr>Слайд 4</vt:lpstr>
      <vt:lpstr>Слайд 5</vt:lpstr>
      <vt:lpstr>УРА! МОЛОДЕЦ!</vt:lpstr>
      <vt:lpstr>УРА! </vt:lpstr>
      <vt:lpstr>Слайд 8</vt:lpstr>
      <vt:lpstr>ПЛОХО. ПОПРОБУЙ  ЕЩЁ РАЗ!</vt:lpstr>
      <vt:lpstr> 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Игра «собери картинку.»</dc:title>
  <dc:creator>User</dc:creator>
  <cp:lastModifiedBy>пк</cp:lastModifiedBy>
  <cp:revision>53</cp:revision>
  <dcterms:created xsi:type="dcterms:W3CDTF">2013-04-27T14:23:26Z</dcterms:created>
  <dcterms:modified xsi:type="dcterms:W3CDTF">2013-05-12T12:20:10Z</dcterms:modified>
</cp:coreProperties>
</file>