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857232"/>
            <a:ext cx="8429684" cy="304698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Monotype Corsiva" pitchFamily="66" charset="0"/>
              </a:rPr>
              <a:t>Картинный диктант.</a:t>
            </a:r>
            <a:endParaRPr lang="ru-RU" sz="8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25602" name="Picture 2" descr="Гифки для презентации человечки скачать бесплатно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928670"/>
            <a:ext cx="4786321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Библиотека картинки для дошкольников - 61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001077" cy="5749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исунок кастрюля для детей - 47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8001056" cy="5894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лендарь прививок для детей в 2019 год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-214338"/>
            <a:ext cx="10287072" cy="7215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Детский портр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2865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Комбайн, ванна, сирень, велосипед, салют, космонавт, вагон, вокзал, библиотека, кастрюля, календарь, портрет. 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мбайн рисунок для детей - 40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Ванна рисунок для детей - 53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42"/>
            <a:ext cx="8589077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Гиф анимация Цветущая сирень колышется от ветр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Велосипед рисунок для детей - 136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71480"/>
            <a:ext cx="7143750" cy="553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Гифки фейерверков, салютов | USAGIF.c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Гифка космонавт астронавт гиф картинка, скачать анимированный gif на GIF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Вагон для детей (27 шт.) - #89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544232" cy="7588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Рисунок для детей вокзал - 51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28</Words>
  <PresentationFormat>Экран (4:3)</PresentationFormat>
  <Paragraphs>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2024-01-25T14:28:40Z</dcterms:created>
  <dcterms:modified xsi:type="dcterms:W3CDTF">2024-01-25T15:21:07Z</dcterms:modified>
</cp:coreProperties>
</file>