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58" r:id="rId14"/>
    <p:sldId id="259" r:id="rId15"/>
    <p:sldId id="260" r:id="rId16"/>
    <p:sldId id="26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гиф\oAc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057400"/>
            <a:ext cx="5448300" cy="48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0"/>
            <a:ext cx="82153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70C0"/>
                </a:solidFill>
                <a:latin typeface="Monotype Corsiva" pitchFamily="66" charset="0"/>
              </a:rPr>
              <a:t>Задачи </a:t>
            </a:r>
          </a:p>
          <a:p>
            <a:pPr algn="ctr"/>
            <a:r>
              <a:rPr lang="ru-RU" sz="8000" b="1" dirty="0" smtClean="0">
                <a:solidFill>
                  <a:srgbClr val="0070C0"/>
                </a:solidFill>
                <a:latin typeface="Monotype Corsiva" pitchFamily="66" charset="0"/>
              </a:rPr>
              <a:t>на движение.</a:t>
            </a:r>
            <a:endParaRPr lang="ru-RU" sz="8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Weaves-clipart-animated-6 – Amelia Surf Racquet Club, 48% OF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19460" name="Picture 4" descr="детские картинки корабль с детьми: 2 тыс изображений найдено в Яндекс  Картинках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428736"/>
            <a:ext cx="2943225" cy="304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214290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29556 : 3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857364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9852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Weaves-clipart-animated-6 – Amelia Surf Racquet Club, 48% OF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19460" name="Picture 4" descr="детские картинки корабль с детьми: 2 тыс изображений найдено в Яндекс  Картинках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428736"/>
            <a:ext cx="2943225" cy="304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214290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70C0"/>
                </a:solidFill>
              </a:rPr>
              <a:t>6201 : 9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857364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689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Weaves-clipart-animated-6 – Amelia Surf Racquet Club, 48% OF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19460" name="Picture 4" descr="детские картинки корабль с детьми: 2 тыс изображений найдено в Яндекс  Картинках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428736"/>
            <a:ext cx="2943225" cy="304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4480" y="214290"/>
            <a:ext cx="74295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70C0"/>
                </a:solidFill>
              </a:rPr>
              <a:t>956112-76521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857364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879591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елосипедист в шлеме. gif-анимация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44" y="2714620"/>
            <a:ext cx="3720109" cy="46434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57166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Велосипедист движется со скоростью 12 км</a:t>
            </a:r>
            <a:r>
              <a:rPr lang="en-US" sz="5400" b="1" dirty="0" smtClean="0">
                <a:solidFill>
                  <a:srgbClr val="0070C0"/>
                </a:solidFill>
              </a:rPr>
              <a:t>/</a:t>
            </a:r>
            <a:r>
              <a:rPr lang="ru-RU" sz="5400" b="1" dirty="0" smtClean="0">
                <a:solidFill>
                  <a:srgbClr val="0070C0"/>
                </a:solidFill>
              </a:rPr>
              <a:t>ч . За сколько времени он проедет 72 километра?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4071942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72:12=6(ч)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285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Решаем задачи.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0430" y="4071942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280:70=4(ч)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Смайлик &quot;Такси&quot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1942"/>
            <a:ext cx="3143240" cy="31432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Такси везёт пассажира в соседний город со скоростью 70км</a:t>
            </a:r>
            <a:r>
              <a:rPr lang="en-US" sz="5400" b="1" dirty="0" smtClean="0">
                <a:solidFill>
                  <a:srgbClr val="0070C0"/>
                </a:solidFill>
              </a:rPr>
              <a:t>/</a:t>
            </a:r>
            <a:r>
              <a:rPr lang="ru-RU" sz="5400" b="1" dirty="0" smtClean="0">
                <a:solidFill>
                  <a:srgbClr val="0070C0"/>
                </a:solidFill>
              </a:rPr>
              <a:t>ч. Расстояние между городами 280 км. Сколько времени понадобится?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0430" y="4071942"/>
            <a:ext cx="5643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68х7=476(км)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Автобус ехал </a:t>
            </a:r>
            <a:r>
              <a:rPr lang="ru-RU" sz="5400" b="1" dirty="0" smtClean="0">
                <a:solidFill>
                  <a:srgbClr val="0070C0"/>
                </a:solidFill>
              </a:rPr>
              <a:t>7ч </a:t>
            </a:r>
            <a:r>
              <a:rPr lang="ru-RU" sz="5400" b="1" dirty="0" smtClean="0">
                <a:solidFill>
                  <a:srgbClr val="0070C0"/>
                </a:solidFill>
              </a:rPr>
              <a:t>со скоростью 68км</a:t>
            </a:r>
            <a:r>
              <a:rPr lang="en-US" sz="5400" b="1" dirty="0" smtClean="0">
                <a:solidFill>
                  <a:srgbClr val="0070C0"/>
                </a:solidFill>
              </a:rPr>
              <a:t>/</a:t>
            </a:r>
            <a:r>
              <a:rPr lang="ru-RU" sz="5400" b="1" dirty="0" smtClean="0">
                <a:solidFill>
                  <a:srgbClr val="0070C0"/>
                </a:solidFill>
              </a:rPr>
              <a:t>ч.Какое расстояние проехал автобус?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7410" name="Picture 2" descr="Bildergebnis für автобус gif | Gambar bergerak, Gerak, Gamba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357222" y="4371974"/>
            <a:ext cx="4591050" cy="2486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50" y="4071942"/>
            <a:ext cx="6357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129:3=43(км</a:t>
            </a:r>
            <a:r>
              <a:rPr lang="en-US" sz="7200" b="1" dirty="0" smtClean="0">
                <a:solidFill>
                  <a:srgbClr val="C00000"/>
                </a:solidFill>
              </a:rPr>
              <a:t>/</a:t>
            </a:r>
            <a:r>
              <a:rPr lang="ru-RU" sz="7200" b="1" dirty="0" smtClean="0">
                <a:solidFill>
                  <a:srgbClr val="C00000"/>
                </a:solidFill>
              </a:rPr>
              <a:t>ч)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Моторная яхта прошла 129 км за 3 ч. С какой скоростью двигалась яхта?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8434" name="Picture 2" descr="▷ Яхты под парусом и парусники: Анимированные картинки, гифки и анимация -  100% БЕСПЛАТНО!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857628"/>
            <a:ext cx="2928958" cy="2524133"/>
          </a:xfrm>
          <a:prstGeom prst="rect">
            <a:avLst/>
          </a:prstGeom>
          <a:noFill/>
        </p:spPr>
      </p:pic>
      <p:pic>
        <p:nvPicPr>
          <p:cNvPr id="18436" name="Picture 4" descr="Weaves-clipart-animated-6 – Amelia Surf Racquet Club, 48% OF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6368115"/>
            <a:ext cx="3571900" cy="489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990:9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5857892"/>
            <a:ext cx="285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Устный счёт.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72000:9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8000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965-150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815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965+150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1115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71х5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355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261:9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Для Презентации Фон Для Детей – Telegra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1" cy="72262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3857628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40х200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8000</a:t>
            </a:r>
            <a:endParaRPr lang="ru-RU" sz="8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Weaves-clipart-animated-6 – Amelia Surf Racquet Club, 48% OF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pic>
        <p:nvPicPr>
          <p:cNvPr id="19460" name="Picture 4" descr="детские картинки корабль с детьми: 2 тыс изображений найдено в Яндекс  Картинках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428736"/>
            <a:ext cx="2943225" cy="304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214290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87542 </a:t>
            </a:r>
            <a:r>
              <a:rPr lang="ru-RU" sz="8800" b="1" dirty="0" err="1" smtClean="0">
                <a:solidFill>
                  <a:srgbClr val="0070C0"/>
                </a:solidFill>
              </a:rPr>
              <a:t>х</a:t>
            </a:r>
            <a:r>
              <a:rPr lang="ru-RU" sz="8800" b="1" dirty="0" smtClean="0">
                <a:solidFill>
                  <a:srgbClr val="0070C0"/>
                </a:solidFill>
              </a:rPr>
              <a:t> 8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857364"/>
            <a:ext cx="50006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700336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14290"/>
            <a:ext cx="285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Запись столбиком.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121</Words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13</cp:revision>
  <dcterms:created xsi:type="dcterms:W3CDTF">2024-01-25T16:39:38Z</dcterms:created>
  <dcterms:modified xsi:type="dcterms:W3CDTF">2024-01-25T18:45:18Z</dcterms:modified>
</cp:coreProperties>
</file>