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952657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054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243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2881168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46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617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597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14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30923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1069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F2AE6E9-E37F-4CED-8D12-475F2613EA49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C28DB9B-30D9-422F-BA6F-C016586672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8474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224" y="2533382"/>
            <a:ext cx="7507368" cy="4230203"/>
          </a:xfrm>
          <a:prstGeom prst="rect">
            <a:avLst/>
          </a:prstGeom>
          <a:effectLst>
            <a:softEdge rad="10414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51841" y="695150"/>
            <a:ext cx="8361229" cy="2098226"/>
          </a:xfrm>
        </p:spPr>
        <p:txBody>
          <a:bodyPr/>
          <a:lstStyle/>
          <a:p>
            <a:r>
              <a:rPr lang="ru-RU" dirty="0" smtClean="0"/>
              <a:t>Казанское ханство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79906" y="2693505"/>
            <a:ext cx="9356381" cy="2349012"/>
          </a:xfrm>
        </p:spPr>
        <p:txBody>
          <a:bodyPr/>
          <a:lstStyle/>
          <a:p>
            <a:r>
              <a:rPr lang="ru-RU" dirty="0" smtClean="0"/>
              <a:t>1438-1552 гг.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238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Русско-Казанские </a:t>
            </a:r>
            <a:r>
              <a:rPr lang="ru-RU" dirty="0" err="1" smtClean="0"/>
              <a:t>войны.Взятие</a:t>
            </a:r>
            <a:r>
              <a:rPr lang="ru-RU" dirty="0" smtClean="0"/>
              <a:t> Казани.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9449" y="2435289"/>
            <a:ext cx="4902751" cy="3581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371" y="2530439"/>
            <a:ext cx="4800344" cy="3486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087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408" y="149290"/>
            <a:ext cx="9162661" cy="1511559"/>
          </a:xfrm>
        </p:spPr>
        <p:txBody>
          <a:bodyPr>
            <a:noAutofit/>
          </a:bodyPr>
          <a:lstStyle/>
          <a:p>
            <a:r>
              <a:rPr lang="ru-RU" sz="3600" dirty="0"/>
              <a:t>Занимательные факты о Казанском </a:t>
            </a:r>
            <a:r>
              <a:rPr lang="ru-RU" sz="3600" dirty="0" smtClean="0"/>
              <a:t>ханстве.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7684" y="1146005"/>
            <a:ext cx="7409214" cy="5141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044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7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4358" y="195943"/>
            <a:ext cx="10114385" cy="2090057"/>
          </a:xfrm>
        </p:spPr>
        <p:txBody>
          <a:bodyPr>
            <a:noAutofit/>
          </a:bodyPr>
          <a:lstStyle/>
          <a:p>
            <a:r>
              <a:rPr lang="ru-RU" sz="2800" dirty="0"/>
              <a:t>Казанское ханство — одно из самых ярких государств, появившихся после распада Золотой Орды. За чуть более века существования оно сформировало самобытную татарскую культуру, сохранившуюся и </a:t>
            </a:r>
            <a:r>
              <a:rPr lang="ru-RU" sz="2800" dirty="0" smtClean="0"/>
              <a:t>сегодня.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4211" y="2099387"/>
            <a:ext cx="6024434" cy="4393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24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Появление Казанского ханства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5388" y="2059733"/>
            <a:ext cx="8195648" cy="4163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11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Территория Казанского </a:t>
            </a:r>
            <a:r>
              <a:rPr lang="ru-RU" sz="2800" dirty="0" smtClean="0"/>
              <a:t>ханства.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Молодое государство возникло на месте Казанского улуса (сегодняшняя Волжская </a:t>
            </a:r>
            <a:r>
              <a:rPr lang="ru-RU" sz="2800" dirty="0" err="1"/>
              <a:t>Булгария</a:t>
            </a:r>
            <a:r>
              <a:rPr lang="ru-RU" sz="2800" dirty="0" smtClean="0"/>
              <a:t>).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4926" y="2472612"/>
            <a:ext cx="7168160" cy="3921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410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Формирование татарской столицы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3808" y="1856791"/>
            <a:ext cx="6182747" cy="41469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884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Население ханства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8401" y="1690777"/>
            <a:ext cx="7127598" cy="4493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714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1722" y="214604"/>
            <a:ext cx="10021078" cy="1957096"/>
          </a:xfrm>
        </p:spPr>
        <p:txBody>
          <a:bodyPr>
            <a:noAutofit/>
          </a:bodyPr>
          <a:lstStyle/>
          <a:p>
            <a:r>
              <a:rPr lang="ru-RU" sz="2800" dirty="0"/>
              <a:t>Управление в ханстве было схоже с другими отколовшимися государствами бывшей Золотой Орды. Казанское ханство унаследовало свою структуру от монгол.</a:t>
            </a:r>
            <a:br>
              <a:rPr lang="ru-RU" sz="2800" dirty="0"/>
            </a:br>
            <a:r>
              <a:rPr lang="ru-RU" sz="2800" dirty="0"/>
              <a:t>Государственным лидером был хан (обязательно </a:t>
            </a:r>
            <a:r>
              <a:rPr lang="ru-RU" sz="2800" dirty="0" err="1"/>
              <a:t>чингизид</a:t>
            </a:r>
            <a:r>
              <a:rPr lang="ru-RU" sz="2800" dirty="0"/>
              <a:t> — потомок Чингисхана</a:t>
            </a:r>
            <a:r>
              <a:rPr lang="ru-RU" sz="2800" dirty="0" smtClean="0"/>
              <a:t>).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6956" y="2827175"/>
            <a:ext cx="5818342" cy="3581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074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Хозяйственная жизнь и ремесла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62380" y="2332653"/>
            <a:ext cx="6174314" cy="3581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22310" y="2519265"/>
            <a:ext cx="36482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Основными ремесленными производствами были:</a:t>
            </a:r>
          </a:p>
          <a:p>
            <a:endParaRPr lang="ru-RU" dirty="0" smtClean="0"/>
          </a:p>
          <a:p>
            <a:r>
              <a:rPr lang="ru-RU" dirty="0" smtClean="0"/>
              <a:t>кожевенное дело;</a:t>
            </a:r>
          </a:p>
          <a:p>
            <a:r>
              <a:rPr lang="ru-RU" dirty="0" smtClean="0"/>
              <a:t>добыча и обработка пушнины;</a:t>
            </a:r>
          </a:p>
          <a:p>
            <a:r>
              <a:rPr lang="ru-RU" dirty="0" smtClean="0"/>
              <a:t>глиняная лепка;</a:t>
            </a:r>
          </a:p>
          <a:p>
            <a:r>
              <a:rPr lang="ru-RU" dirty="0" smtClean="0"/>
              <a:t>резьба по камню;</a:t>
            </a:r>
          </a:p>
          <a:p>
            <a:r>
              <a:rPr lang="ru-RU" dirty="0" smtClean="0"/>
              <a:t>поделки из дерева и металла;</a:t>
            </a:r>
          </a:p>
          <a:p>
            <a:r>
              <a:rPr lang="ru-RU" dirty="0" smtClean="0"/>
              <a:t>обработка драгоценных металлов и камне</a:t>
            </a:r>
          </a:p>
        </p:txBody>
      </p:sp>
    </p:spTree>
    <p:extLst>
      <p:ext uri="{BB962C8B-B14F-4D97-AF65-F5344CB8AC3E}">
        <p14:creationId xmlns:p14="http://schemas.microsoft.com/office/powerpoint/2010/main" val="1367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>Внешняя политика Казанского ханства</a:t>
            </a:r>
            <a:br>
              <a:rPr lang="ru-RU" sz="2800" dirty="0"/>
            </a:br>
            <a:r>
              <a:rPr lang="ru-RU" sz="2800" dirty="0"/>
              <a:t>Татарским землям повезло и их не преследовали ханы Золотой орды и султаны Османской империи. Основным врагом государства стала Русь. Для татар это значило расширение территорий, для русских — владение торговыми </a:t>
            </a:r>
            <a:r>
              <a:rPr lang="ru-RU" sz="2800" dirty="0" smtClean="0"/>
              <a:t>путями на Волге.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8169" y="2724539"/>
            <a:ext cx="5615196" cy="3581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160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74</TotalTime>
  <Words>120</Words>
  <Application>Microsoft Office PowerPoint</Application>
  <PresentationFormat>Широкоэкранный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Century Schoolbook</vt:lpstr>
      <vt:lpstr>Franklin Gothic Book</vt:lpstr>
      <vt:lpstr>Crop</vt:lpstr>
      <vt:lpstr>Казанское ханство</vt:lpstr>
      <vt:lpstr>Казанское ханство — одно из самых ярких государств, появившихся после распада Золотой Орды. За чуть более века существования оно сформировало самобытную татарскую культуру, сохранившуюся и сегодня.</vt:lpstr>
      <vt:lpstr>Появление Казанского ханства </vt:lpstr>
      <vt:lpstr>Территория Казанского ханства. Молодое государство возникло на месте Казанского улуса (сегодняшняя Волжская Булгария).</vt:lpstr>
      <vt:lpstr>Формирование татарской столицы </vt:lpstr>
      <vt:lpstr>Население ханства </vt:lpstr>
      <vt:lpstr>Управление в ханстве было схоже с другими отколовшимися государствами бывшей Золотой Орды. Казанское ханство унаследовало свою структуру от монгол. Государственным лидером был хан (обязательно чингизид — потомок Чингисхана).</vt:lpstr>
      <vt:lpstr>Хозяйственная жизнь и ремесла </vt:lpstr>
      <vt:lpstr>Внешняя политика Казанского ханства Татарским землям повезло и их не преследовали ханы Золотой орды и султаны Османской империи. Основным врагом государства стала Русь. Для татар это значило расширение территорий, для русских — владение торговыми путями на Волге.</vt:lpstr>
      <vt:lpstr>Русско-Казанские войны.Взятие Казани.</vt:lpstr>
      <vt:lpstr>Занимательные факты о Казанском ханстве.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Казанское ханство</dc:title>
  <dc:creator>Анастасия Демченко</dc:creator>
  <cp:lastModifiedBy>Анастасия Демченко</cp:lastModifiedBy>
  <cp:revision>6</cp:revision>
  <dcterms:created xsi:type="dcterms:W3CDTF">2024-01-28T12:35:08Z</dcterms:created>
  <dcterms:modified xsi:type="dcterms:W3CDTF">2024-01-28T13:49:48Z</dcterms:modified>
</cp:coreProperties>
</file>