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ink/ink8.xml" ContentType="application/inkml+xml"/>
  <Override PartName="/ppt/ink/ink9.xml" ContentType="application/inkml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ink/ink6.xml" ContentType="application/inkml+xml"/>
  <Override PartName="/ppt/ink/ink7.xml" ContentType="application/inkml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ink/ink4.xml" ContentType="application/inkml+xml"/>
  <Override PartName="/ppt/ink/ink5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Override PartName="/ppt/ink/ink10.xml" ContentType="application/inkml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7:36.597"/>
    </inkml:context>
    <inkml:brush xml:id="br0">
      <inkml:brushProperty name="width" value="0.15875" units="cm"/>
      <inkml:brushProperty name="height" value="0.15875" units="cm"/>
      <inkml:brushProperty name="color" value="#E71224"/>
    </inkml:brush>
  </inkml:definitions>
  <inkml:trace contextRef="#ctx0" brushRef="#br0">1245 1151 24575,'0'41'0,"-2"1"0,-2-1 0,-1 0 0,-3-1 0,-1 0 0,-20 56 0,5-30 0,10-22 0,-26 53 0,32-82 0,0-1 0,-1 0 0,0 0 0,-1-1 0,-1-1 0,0 1 0,-17 13 0,-130 123 0,132-122 0,19-21 0,0 0 0,0 1 0,1-1 0,0 1 0,0 1 0,1-1 0,0 1 0,0 0 0,1 0 0,0 0 0,0 1 0,1-1 0,0 1 0,1 0 0,-2 11 0,1 20 0,6 72 0,-1-88 0,0 0 0,-2 1 0,0-1 0,-2 1 0,-1-1 0,0 0 0,-2 0 0,-9 27 0,-2-12 0,5-15 0,1-1 0,1 2 0,2-1 0,0 1 0,2 0 0,-5 46 0,13 52 0,-1-69 0,-4 60 0,0-106 0,0 1 0,-1-1 0,0 1 0,0-1 0,-1 0 0,0 0 0,0 0 0,-1-1 0,0 1 0,0-1 0,-1 0 0,0-1 0,0 0 0,0 1 0,-8 4 0,5-3 0,0 0 0,1 0 0,0 1 0,1 0 0,0 1 0,0-1 0,1 1 0,-8 17 0,10-14 0,1 0 0,0 0 0,1 0 0,0 0 0,1 1 0,0-1 0,1 0 0,0 1 0,2-1 0,-1 0 0,2 1 0,-1-1 0,8 18 0,0-5 0,1 0 0,1 0 0,1-1 0,2-1 0,22 30 0,-22-28 0,-1 0 0,-1 1 0,-2 0 0,0 0 0,11 52 0,-12-45 0,12 46 0,-13-39 0,2 0 0,2-1 0,2-1 0,1 0 0,31 53 0,-41-84 0,1-1 0,-1 0 0,1 0 0,0 0 0,0-1 0,1 0 0,0-1 0,16 9 0,5 4 0,-27-16 0,1-1 0,-1 1 0,1 0 0,-1 0 0,0 0 0,1 1 0,-1-1 0,0 0 0,-1 1 0,1-1 0,0 1 0,-1 0 0,1 0 0,-1-1 0,0 1 0,0 0 0,0 0 0,0 0 0,-1 0 0,1 5 0,-1-3 0,0 1 0,-1-1 0,0 0 0,0 1 0,0-1 0,-1 0 0,1 0 0,-1 0 0,-1 0 0,1 0 0,-4 5 0,-2 3 0,-2-1 0,1 0 0,-1 0 0,-1-1 0,0 0 0,-1-1 0,-18 14 0,-256 141 0,-6 5 0,282-163 0,-46 29 0,1 2 0,-64 61 0,114-95 0,0 1 0,1 0 0,0 0 0,0 0 0,1 0 0,-1 1 0,1-1 0,-2 7 0,4-11 0,1 1 0,0-1 0,-1 0 0,1 1 0,0-1 0,0 0 0,0 1 0,0-1 0,0 1 0,0-1 0,0 0 0,1 1 0,-1-1 0,0 0 0,1 1 0,-1-1 0,1 0 0,-1 0 0,1 1 0,0-1 0,-1 0 0,1 0 0,0 0 0,0 0 0,0 0 0,0 0 0,0 0 0,0 0 0,0 0 0,0-1 0,1 1 0,-1 0 0,0-1 0,0 1 0,0-1 0,1 1 0,-1-1 0,0 1 0,1-1 0,-1 0 0,0 0 0,1 0 0,1 0 0,12 3 0,0-1 0,0 0 0,0-2 0,0 0 0,-1 0 0,1-1 0,0-1 0,22-5 0,-13 0 0,-1-1 0,1-1 0,-1-1 0,27-16 0,-40 20 0,3-2 0,1 0 0,-1 2 0,1 0 0,22-7 0,-34 12 0,0 0 0,0 1 0,0-1 0,0 1 0,0-1 0,0 1 0,1 0 0,-1 0 0,0 0 0,0 0 0,0 1 0,0-1 0,0 0 0,0 1 0,0-1 0,0 1 0,0 0 0,0 0 0,0 0 0,0 0 0,0 0 0,-1 0 0,1 0 0,0 1 0,-1-1 0,1 0 0,-1 1 0,1-1 0,-1 1 0,0 0 0,0 0 0,0-1 0,0 1 0,0 0 0,0 0 0,0 0 0,0 0 0,-1 0 0,1 0 0,-1 4 0,4 22 0,-2 0 0,-1 0 0,-1 1 0,-5 37 0,-1 22 0,6-46 0,1-17 0,-6 44 0,4-61 0,0 0 0,-1 0 0,0 0 0,-1-1 0,0 1 0,0-1 0,-1 0 0,0 0 0,-7 11 0,3-7 0,-9 10 0,-26 45 0,38-57 0,1 1 0,0 0 0,1 0 0,0 0 0,0 1 0,1-1 0,0 1 0,0 10 0,2-10 0,-1 0 0,1-1 0,1 1 0,0-1 0,1 1 0,0-1 0,0 0 0,1 1 0,7 13 0,-3-10 0,0-1 0,2 0 0,0-1 0,0 0 0,22 22 0,-20-22 0,0 1 0,-1 1 0,0-1 0,-1 2 0,0-1 0,-2 1 0,1 1 0,-2 0 0,0-1 0,-1 2 0,5 25 0,-5-7 0,-2 0 0,-1 1 0,-1 0 0,-6 53 0,-1-58 0,3-22 0,2-1 0,-1 1 0,1-1 0,0 15 0,1-21 0,0 0 0,1-1 0,-1 1 0,0 0 0,1 0 0,-1 0 0,1-1 0,-1 1 0,1 0 0,0-1 0,0 1 0,0-1 0,0 1 0,0-1 0,0 1 0,0-1 0,1 1 0,-1-1 0,0 0 0,1 0 0,-1 0 0,1 0 0,0 0 0,-1 0 0,1 0 0,2 1 0,10 2 0,1-1 0,-1 0 0,1-1 0,-1-1 0,1 0 0,16-1 0,90-10 0,-114 10 0,15-5 0,0 0 0,0-2 0,-1 0 0,0-2 0,31-16 0,-15 7 0,39-27 0,-62 35 0,1 0 0,0 1 0,0 1 0,1 1 0,18-6 0,-29 11 0,1 1 0,0 0 0,0 0 0,0 1 0,0-1 0,0 1 0,0 1 0,0-1 0,0 1 0,0 0 0,0 1 0,-1-1 0,1 1 0,0 0 0,-1 0 0,1 1 0,-1 0 0,0 0 0,6 4 0,4 6 0,-1 0 0,0 0 0,0 2 0,-1 0 0,14 21 0,28 33 0,-36-49 0,-2 0 0,-1 2 0,0 0 0,-2 1 0,0 1 0,-2 0 0,-1 0 0,0 1 0,-2 1 0,11 51 0,-6-14 0,3 0 0,3-2 0,29 66 0,59 82 0,-93-183 0,28 38 0,9 15 0,11 47 0,-41-76 0,3-2 0,55 81 0,113 104 0,-173-213 0,2-2 0,0-1 0,1-1 0,33 18 0,24 17 0,-13-8 0,2-4 0,2-3 0,96 36 0,103 52 0,-217-90 0,-1 1 0,61 56 0,23 17 0,-111-91 0,0 0 0,-1 2 0,-1 1 0,-1 0 0,-1 2 0,-1 0 0,24 34 0,130 177 0,-140-193 0,-26-33 0,-1 1 0,0 0 0,0 0 0,-1 0 0,0 1 0,0-1 0,-1 1 0,-1 1 0,1-1 0,-1 1 0,-1 0 0,0 0 0,0 0 0,-1 0 0,1 13 0,-2-18 0,-1 10 0,1 0 0,1 0 0,0 0 0,1 0 0,7 20 0,-8-30 0,1 0 0,-1 0 0,1-1 0,0 1 0,1-1 0,-1 0 0,1 0 0,-1 0 0,1 0 0,0-1 0,0 1 0,1-1 0,-1 0 0,1 0 0,0-1 0,0 0 0,-1 1 0,1-1 0,7 1 0,9 2 0,-1-2 0,1 0 0,0-1 0,0-1 0,0-1 0,40-5 0,-58 4 0,0 1 0,1-1 0,-1 1 0,0-1 0,0 0 0,0 0 0,0-1 0,0 1 0,-1-1 0,1 1 0,0-1 0,-1 0 0,1 0 0,-1 0 0,1 0 0,-1-1 0,0 1 0,3-5 0,-2 2 0,0-1 0,-1 1 0,1 0 0,-2-1 0,1 1 0,0-1 0,-1 0 0,0 1 0,0-12 0,-1 3 0,0-1 0,-1 1 0,-1 0 0,0-1 0,-1 1 0,0 0 0,-10-23 0,-17-25 0,22 47 0,0-1 0,0 0 0,2 0 0,0 0 0,1-1 0,1 0 0,-5-32 0,8 36 0,1 1 0,0-1 0,1 0 0,0 0 0,1 1 0,0-1 0,1 1 0,0 0 0,9-19 0,-8 22 0,1 1 0,0-1 0,1 1 0,-1 1 0,2-1 0,-1 1 0,1 0 0,0 1 0,1-1 0,-1 1 0,1 1 0,0 0 0,10-5 0,6-1 0,0 2 0,1 1 0,0 1 0,0 1 0,1 1 0,-1 1 0,1 2 0,0 0 0,0 2 0,0 1 0,34 5 0,-51-5 0,0 1 0,0 1 0,-1-1 0,1 1 0,0 1 0,-1 0 0,0 0 0,0 0 0,0 1 0,0 0 0,-1 1 0,0 0 0,0 0 0,0 0 0,-1 1 0,6 8 0,9 14 0,-1 1 0,30 61 0,-12-20 0,-37-69 0,0 1 0,1 0 0,-1-1 0,1 0 0,0 1 0,-1-1 0,1 0 0,0 0 0,0 0 0,1 0 0,-1 0 0,0 0 0,1-1 0,-1 1 0,1-1 0,-1 0 0,1 0 0,0 0 0,-1 0 0,1 0 0,4 1 0,-5-3 0,1 1 0,-1-1 0,1 0 0,-1 0 0,0 0 0,1 0 0,-1 0 0,0 0 0,0-1 0,0 1 0,0-1 0,0 1 0,0-1 0,0 0 0,0 0 0,-1 0 0,1 0 0,-1 0 0,1 0 0,-1 0 0,0 0 0,0-1 0,0 1 0,1-4 0,9-19 0,0-1 0,-2 0 0,-1-1 0,6-38 0,-12 56 0,-1 0 0,-1 1 0,1-1 0,-1 0 0,-1 0 0,0 1 0,0-1 0,-1 0 0,0 1 0,0-1 0,-1 1 0,0 0 0,0 0 0,-1 0 0,0 0 0,-1 1 0,0-1 0,-6-6 0,-56-75 0,54 69 0,-1 0 0,-1 1 0,-1 1 0,-1 0 0,0 1 0,-27-20 0,-18-6 0,-6-4 0,-88-47 0,-71-44 0,183 118 0,-47-14 0,49 19 0,-61-30 0,87 37 0,-36-20 0,-59-41 0,95 58 0,1-2 0,0 0 0,1 0 0,0-1 0,1-1 0,0-1 0,-16-26 0,-98-199 0,118 224 0,0 0 0,-1 1 0,-1 0 0,-1 0 0,0 2 0,-17-17 0,-91-72 0,-4-3 0,100 80 0,-15-13 0,-67-88 0,87 100 0,1-2 0,-20-41 0,-4-17 0,-66-99 0,70 137 0,27 36 0,1 1 0,1-2 0,-12-19 0,-14-32 0,-58-81 0,58 95 0,26 36 0,1-1 0,1 1 0,0-2 0,1 1 0,1-1 0,0 0 0,1 0 0,1 0 0,1-1 0,-1-27 0,3 13 0,1 0 0,2 0 0,1 0 0,16-61 0,-17 84 0,0 0 0,1 0 0,0 1 0,0-1 0,1 1 0,0 0 0,1 0 0,-1 1 0,2-1 0,-1 1 0,1 0 0,9-7 0,-3 5 0,0 0 0,1 1 0,0 0 0,0 1 0,0 0 0,31-8 0,-17 8 0,0 1 0,1 2 0,0 0 0,0 2 0,0 2 0,0 0 0,52 8 0,-58-4 0,0 2 0,-1 0 0,0 1 0,0 1 0,-1 1 0,0 1 0,-1 1 0,0 1 0,0 0 0,25 23 0,-24-16 0,-1 1 0,-1 1 0,0 1 0,-2 0 0,-1 2 0,-1 0 0,0 0 0,12 32 0,-13-25 0,7 13 0,-2 2 0,-2 0 0,19 81 0,31 170 0,-52-233 0,-7-41 0,1-1 0,1 1 0,1-1 0,1-1 0,1 0 0,0-1 0,2 0 0,19 20 0,18 27 0,-35-44 0,19 29 0,2-1 0,2-3 0,70 66 0,-78-90 0,2-2 0,0-1 0,40 18 0,-53-28 0,-1-3 0,1 0 0,0-2 0,1 0 0,0-1 0,-1-1 0,33 1 0,25 6 0,-44-5 0,1-2 0,0-1 0,0-1 0,37-4 0,-55 1 0,0-2 0,0 0 0,0-1 0,-1 0 0,1-2 0,-1 0 0,0-1 0,-1 0 0,28-18 0,-25 11 0,-2 0 0,1 0 0,-2-2 0,0 0 0,-1-1 0,0 0 0,11-21 0,20-23 0,-31 42 0,0-1 0,-1 0 0,-2-1 0,0-1 0,13-30 0,-15 18 0,0 0 0,-2-1 0,-2 0 0,4-50 0,-8-145 0,-4 128 0,2 88 0,1 0 0,0 0 0,1 0 0,1 0 0,0 1 0,1-1 0,0 1 0,1 0 0,1 0 0,0 0 0,0 1 0,2 0 0,14-20 0,-15 24 0,0 0 0,1 0 0,0 1 0,0 0 0,0 1 0,1-1 0,0 2 0,1-1 0,-1 1 0,1 0 0,0 1 0,1 1 0,-1-1 0,0 2 0,1-1 0,0 1 0,-1 1 0,13-1 0,282 6 0,-73 0 0,833-5 0,-1039 1 0,1-1 0,-1-1 0,0-1 0,0-2 0,0 0 0,0-2 0,-1-1 0,0-1 0,-1-1 0,43-24 0,178-99 0,125-66 0,-345 187 0,0-1 0,-1-1 0,0-2 0,-1 0 0,32-29 0,-47 37 0,1-1 0,-1 0 0,-1-1 0,0 1 0,0-1 0,-1-1 0,0 1 0,-1-1 0,0 0 0,-1 0 0,0 0 0,-1-1 0,0 0 0,0 1 0,0-19 0,-1 1 0,-2 0 0,-1-1 0,-6-39 0,4 55 0,0 0 0,-1 0 0,-1 0 0,0 1 0,-1 0 0,0 0 0,-1 0 0,0 1 0,-10-12 0,-158-182 0,153 183 0,-15-15 0,-53-42 0,-3-2 0,71 60 0,1-1 0,1 0 0,-19-30 0,38 52 0,0 0 0,0 0 0,0 0 0,0 0 0,0 0 0,1-1 0,-1 1 0,0 0 0,1-1 0,-1 1 0,1-1 0,-1 1 0,1 0 0,-1-1 0,1 1 0,0-1 0,0 1 0,0-1 0,0 1 0,0-1 0,0 1 0,1-1 0,-1 1 0,0-1 0,1 1 0,-1-1 0,1 1 0,-1 0 0,1-1 0,0 1 0,-1 0 0,1-1 0,0 1 0,0 0 0,0 0 0,0 0 0,0 0 0,0 0 0,0 0 0,1 0 0,-1 0 0,0 0 0,1 1 0,-1-1 0,0 0 0,1 1 0,-1-1 0,1 1 0,-1-1 0,0 1 0,3 0 0,10-3 0,0 1 0,1 1 0,-1 0 0,19 2 0,-23-1 0,-2 1 0,0-1 0,0-1 0,0 1 0,0-1 0,0-1 0,0 1 0,0-1 0,-1-1 0,1 0 0,0 0 0,13-7 0,-12 3 0,0 0 0,-1-1 0,0 0 0,0 0 0,-1 0 0,0-1 0,0 0 0,5-11 0,4-3 0,-1-1 0,-1-1 0,-2 0 0,0-1 0,-2 0 0,-1-1 0,0 0 0,-3-1 0,0 1 0,-2-1 0,0 0 0,-2-35 0,-2 54 0,0-37 0,-12-81 0,9 111 0,-1 0 0,0 0 0,-2 0 0,0 1 0,0-1 0,-2 1 0,1 1 0,-16-20 0,-3-2 0,2-1 0,1-1 0,-23-52 0,46 89 0,-24-57 0,-3 1 0,-2 1 0,-42-59 0,37 65 0,25 36 0,1 0 0,-2 0 0,0 1 0,0 1 0,-2 0 0,1 0 0,-1 1 0,-1 1 0,-26-18 0,18 18 0,0 1 0,-1 0 0,0 2 0,0 0 0,0 2 0,-1 0 0,-46-2 0,-9 4 0,-81 9 0,127-4 0,-172 19 0,112-10 0,3 3 0,57-8 0,1-2 0,-1 0 0,-50-2 0,71-3 0,0 0 0,0-1 0,1 0 0,-1-1 0,1 0 0,0-1 0,0 0 0,0 0 0,0-1 0,1-1 0,0 1 0,0-2 0,0 1 0,-13-14 0,12 9 0,1-1 0,0 0 0,0-1 0,1 0 0,1-1 0,0 1 0,1-1 0,1 0 0,0-1 0,-5-24 0,10 38 0,-1-2 0,1 1 0,-1-1 0,0 1 0,0-1 0,0 1 0,0-1 0,0 1 0,-1-1 0,1 1 0,-1 0 0,1 0 0,-1 0 0,0 0 0,0 0 0,0 0 0,0 0 0,0 0 0,0 1 0,-1-1 0,1 1 0,-4-2 0,4 3 0,0 0 0,-1 0 0,1 0 0,-1 0 0,1 1 0,0-1 0,-1 1 0,1-1 0,0 1 0,-1 0 0,1 0 0,0 0 0,0 0 0,0 0 0,0 0 0,0 1 0,0-1 0,0 1 0,0 0 0,0-1 0,1 1 0,-1 0 0,1 0 0,-2 3 0,-8 11 0,1 0 0,1 1 0,1 0 0,0 0 0,-10 37 0,10-31 0,0-1 0,-1 1 0,-16 26 0,21-43 0,0 0 0,0 0 0,-1 0 0,1-1 0,-2 0 0,1 0 0,0 0 0,-1 0 0,0-1 0,0 0 0,-1 0 0,1-1 0,-1 1 0,1-2 0,-8 3 0,-61 16 0,-2-3 0,1-4 0,-98 5 0,138-15 0,27-2 0,0-1 0,-1 0 0,1-1 0,-1 0 0,-13-1 0,19 0 0,1 0 0,-1 0 0,1 0 0,0-1 0,0 1 0,0-1 0,0 1 0,0-1 0,0 0 0,0 0 0,0-1 0,1 1 0,-1-1 0,1 1 0,0-1 0,0 0 0,0 1 0,0-1 0,-2-4 0,-15-32 0,2 0 0,-11-42 0,-22-48 0,16 62 0,-70-101 0,97 161 0,1 0 0,-1 0 0,0 0 0,-1 1 0,1 0 0,-1 0 0,0 1 0,-1 0 0,1 1 0,-1 0 0,-16-6 0,14 7 0,1-1 0,0-1 0,0 0 0,1 0 0,0-1 0,0 0 0,0-1 0,-13-12 0,10 3 0,2 0 0,0 0 0,0-1 0,2 0 0,0-1 0,-8-25 0,2 4 0,6 19 0,2 0 0,0-1 0,1 1 0,1-1 0,1 0 0,0-31 0,3 41 0,0-1 0,1 0 0,0 1 0,1-1 0,1 1 0,-1-1 0,2 1 0,0 0 0,0 0 0,1 0 0,0 1 0,0 0 0,10-12 0,15-13 0,2 2 0,67-54 0,31-31 0,-94 77 0,2 3 0,2 1 0,83-60 0,-103 87 0,1 0 0,0 1 0,39-11 0,-18 6 0,0 2 0,74-11 0,7-3 0,-54 8 0,-2-3 0,0-3 0,-1-3 0,-2-2 0,85-55 0,-137 76 0,-1-2 0,0 0 0,-1 0 0,0-1 0,-1 0 0,0 0 0,0-1 0,-1-1 0,-1 1 0,0-1 0,9-26 0,-5 7 0,-1-2 0,-2 0 0,8-62 0,-10 58 0,2 1 0,2 0 0,2 1 0,28-63 0,-35 87 0,18-39 0,-14 33 0,-1 0 0,0 0 0,-1-1 0,-1 0 0,-1-1 0,0 1 0,1-23 0,-6 39 0,-1 0 0,1 0 0,-1-1 0,0 1 0,0 0 0,0 0 0,0 0 0,0 0 0,-1 0 0,1 1 0,-1-1 0,0 0 0,0 1 0,0-1 0,0 1 0,0 0 0,-1-1 0,1 1 0,-1 0 0,0 0 0,1 1 0,-1-1 0,0 1 0,-4-2 0,-10-5 0,-1 0 0,-37-9 0,31 11 0,-83-29 0,-170-82 0,261 108 0,0-1 0,1-1 0,0-1 0,1 0 0,-24-27 0,17 18 0,19 19 0,-1-1 0,1 0 0,-1 1 0,0-1 0,0 1 0,0 0 0,0 0 0,0 0 0,0 0 0,0 1 0,-1-1 0,1 1 0,-1 0 0,1 0 0,-1 0 0,1 1 0,-1-1 0,0 1 0,1 0 0,-1 0 0,0 0 0,1 0 0,-1 0 0,-6 3 0,5-1 0,-1 1 0,1 0 0,0 0 0,0 0 0,0 1 0,1-1 0,-1 1 0,1 0 0,0 1 0,0-1 0,0 1 0,1 0 0,-1 0 0,-3 8 0,-4 11 0,1 1 0,1-1 0,1 1 0,2 1 0,-8 51 0,9-44 0,-1 0 0,-2-1 0,-13 35 0,1-8 0,15-42 0,-1 0 0,0 0 0,-17 28 0,20-40 0,0 0 0,-1 0 0,1-1 0,-1 1 0,0-1 0,-1 0 0,1 0 0,-1-1 0,0 0 0,0 1 0,0-1 0,0-1 0,0 1 0,0-1 0,-12 3 0,-77 24 0,67-19 0,-1-1 0,1-1 0,-2-1 0,1-2 0,0-1 0,-1-1 0,-36-1 0,61-2 0,-1 0 0,1-1 0,0 0 0,-1 0 0,1 0 0,0 0 0,0-1 0,0 1 0,0-1 0,0 0 0,0-1 0,1 1 0,-1 0 0,1-1 0,-1 0 0,1 0 0,0 0 0,0 0 0,-5-7 0,2-1 0,1 0 0,0 0 0,1-1 0,0 1 0,-4-19 0,6 20 0,0 0 0,-1 0 0,0 0 0,-1 0 0,0 1 0,0 0 0,-1 0 0,0 0 0,-7-8 0,11 15 0,0 1 0,-1 0 0,1 0 0,0 0 0,-1 0 0,1 0 0,-1 0 0,1 1 0,-1-1 0,1 0 0,-1 1 0,0-1 0,1 1 0,-1 0 0,0 0 0,1-1 0,-1 1 0,0 0 0,1 0 0,-1 0 0,0 1 0,1-1 0,-1 0 0,1 1 0,-1-1 0,0 1 0,1-1 0,-1 1 0,1 0 0,-1-1 0,1 1 0,-1 0 0,-1 2 0,-7 4 0,1 1 0,0 0 0,-15 17 0,4-5 0,3-7 0,-1-1 0,-1 0 0,0-1 0,0-2 0,-1 0 0,-1-1 0,1 0 0,-1-2 0,0-1 0,-1 0 0,-30 2 0,8 2 0,1 2 0,1 2 0,0 2 0,0 1 0,-40 24 0,-62 24 0,94-42 0,1 2 0,1 2 0,-87 63 0,124-81 0,0-1 0,0 0 0,-1-1 0,0 0 0,-1-1 0,1 0 0,-1-1 0,-22 4 0,28-7 0,0 0 0,0-1 0,-1 1 0,1-2 0,0 1 0,-1-1 0,1 0 0,0 0 0,0-1 0,0 0 0,0 0 0,0-1 0,0 0 0,1 0 0,-1-1 0,1 1 0,-7-6 0,-29-28 0,-40-43 0,43 39 0,-56-44 0,82 75 0,0 0 0,-1 1 0,-1 1 0,1 0 0,-1 1 0,-1 0 0,1 1 0,-28-6 0,36 11 0,0 0 0,0 1 0,0-1 0,0 1 0,0 1 0,0 0 0,0 0 0,0 0 0,0 0 0,-7 4 0,-65 32 0,65-29 0,0 0 0,-1-1 0,0-1 0,0 0 0,-24 5 0,16-7 0,0-1 0,-41-1 0,57-2 0,0 0 0,0-1 0,1 0 0,-1 0 0,1-1 0,-1 0 0,1 0 0,-1 0 0,1-1 0,0 0 0,0 0 0,1 0 0,-1-1 0,-6-5 0,-194-170 0,174 148 0,1-1 0,-51-67 0,37 25 0,-8-9 0,28 48 0,1-1 0,1 0 0,3-2 0,-27-66 0,42 92 0,0 0 0,0 1 0,-1 0 0,-1 0 0,0 0 0,0 1 0,-11-10 0,14 15 0,-1 1 0,-1 0 0,1 0 0,-1 0 0,1 1 0,-1-1 0,0 1 0,0 1 0,0-1 0,-1 1 0,1 0 0,-1 1 0,1-1 0,-1 1 0,-7 0 0,-1 0 0,-1 0 0,1 1 0,0 0 0,0 1 0,0 1 0,-21 5 0,32-6 0,0 1 0,0 0 0,0-1 0,0 2 0,0-1 0,0 0 0,1 1 0,-1 0 0,1 0 0,-1 0 0,1 0 0,0 0 0,0 1 0,1-1 0,-1 1 0,1 0 0,0 0 0,-1 0 0,2 0 0,-1 0 0,0 0 0,1 0 0,0 1 0,0-1 0,0 8 0,-4 43 0,3 0 0,6 78 0,1-7 0,-4-70 0,1-24 0,-2 1 0,-1 0 0,-2-1 0,-8 38 0,9-61 0,-1 1 0,0-1 0,-1 0 0,0 0 0,0 0 0,-1-1 0,0 1 0,0-1 0,-1-1 0,0 1 0,0-1 0,-1 0 0,0 0 0,-1 0 0,1-1 0,-1-1 0,0 1 0,-13 5 0,1-1 0,0-1 0,-1-2 0,0 0 0,0-1 0,-30 4 0,38-8 0,1-1 0,0 0 0,-1 0 0,1-2 0,-1 1 0,1-2 0,0 1 0,-1-2 0,1 0 0,-23-8 0,30 8 0,1-1 0,0 1 0,-1-1 0,1 1 0,0-1 0,1-1 0,-1 1 0,1 0 0,-4-7 0,4 6 0,0 0 0,-1 1 0,1-1 0,-1 1 0,0-1 0,-1 1 0,-5-4 0,9 8 0,-1-1 0,0 0 0,0 1 0,1-1 0,-1 1 0,0-1 0,0 1 0,0 0 0,0-1 0,1 1 0,-1 0 0,0 1 0,0-1 0,0 0 0,0 0 0,0 1 0,1-1 0,-1 1 0,0-1 0,0 1 0,1 0 0,-1 0 0,0 0 0,1 0 0,-1 0 0,1 0 0,-2 2 0,-20 18 0,0 0 0,2 1 0,1 1 0,1 2 0,-18 28 0,25-33-39,1 0 0,1 2 0,-13 39 0,10-25-1170,2-8-5617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9:40.637"/>
    </inkml:context>
    <inkml:brush xml:id="br0">
      <inkml:brushProperty name="width" value="0.15875" units="cm"/>
      <inkml:brushProperty name="height" value="0.15875" units="cm"/>
      <inkml:brushProperty name="color" value="#008C3A"/>
    </inkml:brush>
  </inkml:definitions>
  <inkml:trace contextRef="#ctx0" brushRef="#br0">1015 1 24575,'3'0'0,"0"1"0,0 0 0,0 0 0,-1 0 0,1 0 0,0 1 0,0-1 0,-1 1 0,1 0 0,0 0 0,-1 0 0,0 0 0,0 0 0,1 0 0,-1 0 0,0 1 0,-1-1 0,4 5 0,25 51 0,-9 4 0,-13-37 0,0 0 0,2 0 0,16 28 0,-21-45 0,0-1 0,0 1 0,1-1 0,0 0 0,0-1 0,1 0 0,0 0 0,0 0 0,0-1 0,0 0 0,1 0 0,0-1 0,13 6 0,20 3 0,1-1 0,48 7 0,-62-15 0,-1 1 0,1 2 0,-1 0 0,0 2 0,-1 1 0,0 1 0,40 24 0,-58-29 0,1 1 0,-2 0 0,1 1 0,-1-1 0,0 2 0,-1-1 0,0 1 0,0 0 0,-1 0 0,0 0 0,0 1 0,-1 0 0,-1 0 0,0 0 0,0 0 0,-1 1 0,2 13 0,-1 14 0,-1-1 0,-2 1 0,-8 56 0,5-72 0,-2 0 0,0-1 0,-1 0 0,-2 0 0,-18 38 0,-4 11 0,17-29 0,2 1 0,1 0 0,-6 79 0,15-114 0,0 1 0,-1-1 0,0 0 0,-1 0 0,1 1 0,-1-2 0,-1 1 0,1 0 0,-1-1 0,-1 1 0,1-1 0,-1 0 0,0-1 0,-11 11 0,-6 1 0,0 0 0,-45 24 0,-3 3 0,48-29 0,-5 7 0,-1-2 0,-2-1 0,1-1 0,-2-2 0,0-1 0,-47 16 0,-44 7 0,68-19 0,-86 17 0,104-28 0,-60 21 0,60-16 0,-51 10 0,61-15 0,1 0 0,-1 1 0,2 2 0,0 0 0,0 2 0,-43 31 0,-48 24 0,102-62 0,1 0 0,0 1 0,0 0 0,0 1 0,1 0 0,0 1 0,1 0 0,0 1 0,1 0 0,0 0 0,0 1 0,1 0 0,0 1 0,1 0 0,-9 20 0,-6 19 0,13-33 0,1 1 0,0-1 0,2 2 0,0-1 0,1 1 0,-3 32 0,5-5 0,3-1 0,2 1 0,1 0 0,3-1 0,2 0 0,2 0 0,18 52 0,-21-83 0,1 0 0,1-1 0,0 0 0,1 0 0,0-1 0,1-1 0,0 1 0,1-2 0,17 13 0,23 26 0,113 111 0,-106-88 0,-44-52 0,0-1 0,1-1 0,1-1 0,22 19 0,-32-32 0,-1-1 0,1 1 0,0-1 0,0 0 0,1-1 0,-1 0 0,1 0 0,0 0 0,0-1 0,0 0 0,0-1 0,0 0 0,0 0 0,0-1 0,1 1 0,15-3 0,-1-3 0,0-1 0,0-1 0,-1-1 0,0 0 0,0-2 0,-1-1 0,-1 0 0,1-2 0,-2 0 0,0-1 0,0-1 0,20-23 0,19-7 0,-50 41 0,-1-1 0,1 0 0,-1-1 0,0 0 0,-1 0 0,1 0 0,-1-1 0,0 0 0,-1 0 0,1 0 0,-2-1 0,1 0 0,-1 0 0,0 0 0,5-16 0,-8 19 0,0 0 0,1 0 0,0 0 0,0 0 0,0 0 0,0 0 0,1 1 0,0-1 0,0 1 0,0-1 0,0 1 0,1 0 0,0 0 0,0 1 0,0-1 0,0 1 0,6-3 0,-2 2 0,0 0 0,0 1 0,1 1 0,-1-1 0,1 1 0,0 1 0,0 0 0,-1 0 0,16 1 0,-13-1 0,-1 1 0,0 1 0,0 0 0,0 0 0,0 1 0,14 4 0,-20-5 0,0 1 0,0 1 0,0-1 0,-1 0 0,1 1 0,-1 0 0,0 0 0,0 0 0,0 0 0,0 0 0,0 1 0,0-1 0,-1 1 0,0 0 0,0-1 0,0 1 0,2 6 0,1 3 0,-2 0 0,1 0 0,-2 0 0,2 16 0,-3-15 0,1-1 0,1 0 0,7 23 0,-8-33 0,-1 0 0,1 0 0,0 0 0,0 0 0,0-1 0,1 1 0,-1-1 0,1 1 0,-1-1 0,1 0 0,0 0 0,0 0 0,0 0 0,0-1 0,0 1 0,0-1 0,0 1 0,0-1 0,1 0 0,-1-1 0,1 1 0,3 0 0,11 1 0,0-1 0,0-1 0,20-1 0,-12 0 0,59 0 0,-37 3 0,0-4 0,72-9 0,-27-15 0,-70 18 0,1 0 0,0 2 0,29-3 0,225 5 0,-157 6 0,-109-1 0,1 0 0,-1 1 0,0 1 0,0 0 0,0 1 0,0 0 0,-1 1 0,1 0 0,-1 1 0,-1 0 0,1 1 0,-1 0 0,0 1 0,0 0 0,-1 0 0,14 16 0,9 14 0,-2 1 0,45 75 0,-71-107 0,20 31 0,32 70 0,-37-63 0,188 483 0,-184-457 0,-14-38 0,2-1 0,1 0 0,1-1 0,26 45 0,-35-72 0,-1 0 0,1-1 0,-1 1 0,1-1 0,0 0 0,0 0 0,1 0 0,-1-1 0,0 0 0,1 0 0,0 0 0,-1 0 0,1 0 0,0-1 0,0 0 0,0 0 0,5 0 0,-5-1 0,0 1 0,-1 0 0,1-1 0,0 2 0,-1-1 0,1 1 0,-1-1 0,0 1 0,0 0 0,1 1 0,-1-1 0,0 1 0,-1 0 0,1 0 0,0 0 0,-1 0 0,0 0 0,4 5 0,3 13 0,-1 1 0,-1 0 0,0 0 0,7 43 0,0-7 0,29 88 0,18 67 0,-60-206 0,13 64 0,4-1 0,3-1 0,39 87 0,-34-102 0,13 30 0,5-2 0,57 81 0,-73-118 0,-19-30 0,0 1 0,1-1 0,15 15 0,-22-26 0,1 1 0,0-2 0,-1 1 0,1-1 0,0 1 0,1-1 0,-1-1 0,1 1 0,-1-1 0,1 0 0,0 0 0,-1 0 0,13 1 0,43 1 0,0-3 0,81-8 0,-121 3 0,0 0 0,0-1 0,37-14 0,-38 11 0,1 2 0,0 0 0,33-5 0,11 9 0,-49 3 0,0-1 0,0-1 0,0 0 0,0-2 0,21-4 0,-33 5 0,0 1 0,-1-1 0,1 0 0,0 0 0,-1 0 0,1 0 0,-1-1 0,1 1 0,-1-1 0,0 0 0,0 0 0,-1 0 0,1 0 0,-1-1 0,1 1 0,-1-1 0,0 1 0,0-1 0,0 0 0,-1 0 0,0 0 0,1 0 0,-1 0 0,-1 0 0,2-5 0,2-86 0,-4 69 0,1 1 0,5-29 0,42-239 0,-47 288 0,-1 0 0,1 1 0,1-1 0,-1 1 0,0-1 0,1 1 0,0 0 0,0-1 0,1 1 0,-1 0 0,1 0 0,-1 1 0,1-1 0,1 0 0,-1 1 0,0 0 0,1 0 0,0 0 0,-1 0 0,7-3 0,0 2 0,-1 1 0,0 0 0,1 0 0,0 1 0,0 1 0,-1-1 0,1 2 0,20 0 0,892 6 0,-913-6 0,1 0 0,0 1 0,-1 0 0,1 0 0,17 6 0,-24-6 0,0 0 0,0 0 0,0 1 0,-1-1 0,1 1 0,0 0 0,-1 0 0,0 0 0,1 0 0,-1 0 0,0 1 0,0-1 0,0 1 0,0-1 0,0 1 0,-1 0 0,1 0 0,-1-1 0,0 1 0,0 0 0,0 0 0,1 5 0,4 27 0,3 62 0,-8-66 0,2 0 0,13 60 0,-10-73 0,-4-12 0,0 0 0,0 0 0,-1 0 0,0 1 0,1 10 0,-2-15 0,0 0 0,0-1 0,-1 1 0,1 0 0,0 0 0,-1-1 0,0 1 0,1 0 0,-1-1 0,0 1 0,0-1 0,0 1 0,0-1 0,0 1 0,0-1 0,0 0 0,0 1 0,-1-1 0,1 0 0,0 0 0,-1 0 0,1 0 0,-1 0 0,0 0 0,-1 1 0,-28 11 0,22-10 0,-1 1 0,1 1 0,0 0 0,-11 7 0,17-9 0,0 0 0,0 0 0,0 0 0,0 0 0,0 1 0,1-1 0,0 1 0,0-1 0,0 1 0,0 0 0,0 0 0,1 0 0,-1 0 0,0 5 0,0 0 0,-1 0 0,2-1 0,-1 1 0,1 0 0,1 1 0,0-1 0,0 0 0,1 0 0,0 0 0,0 0 0,1 0 0,0-1 0,1 1 0,0 0 0,0-1 0,1 0 0,0 0 0,0 0 0,1 0 0,0-1 0,1 1 0,-1-1 0,1 0 0,1-1 0,-1 0 0,1 0 0,0 0 0,1-1 0,-1 0 0,1 0 0,0-1 0,0 0 0,11 3 0,27 10 0,85 19 0,-16-5 0,-105-27 0,1 1 0,0 0 0,-1 1 0,0 1 0,0-1 0,12 12 0,-12-9 0,0-1 0,1-1 0,0 0 0,13 6 0,-20-11 0,0 0 0,1-1 0,-1 0 0,0 0 0,1 0 0,-1 0 0,1-1 0,0 0 0,-1 0 0,1 0 0,-1 0 0,1-1 0,-1 0 0,1 0 0,7-2 0,-2-1 0,0 0 0,-1-1 0,1 1 0,-1-2 0,0 1 0,0-2 0,-1 1 0,0-1 0,0 0 0,9-11 0,1-5 0,-1-1 0,20-39 0,-33 58 0,15-29 0,2 2 0,1 1 0,2 0 0,32-31 0,-38 44 0,2 1 0,-1 1 0,2 0 0,0 2 0,1 1 0,0 0 0,31-11 0,-45 21 0,-1 0 0,1-1 0,-1 1 0,0-2 0,0 1 0,0-1 0,0 0 0,8-8 0,-11 9 0,-1-1 0,0 1 0,-1-1 0,1 0 0,-1 1 0,1-1 0,-1 0 0,-1-1 0,1 1 0,-1 0 0,0 0 0,0-1 0,-1 1 0,1-6 0,0-4 0,-1 0 0,0 1 0,-1-1 0,0 1 0,-1-1 0,-1 1 0,0-1 0,-8-18 0,9 28 0,-1 0 0,0-1 0,0 1 0,0 1 0,0-1 0,-1 0 0,1 1 0,-1 0 0,-1 0 0,1 0 0,0 0 0,-1 1 0,0 0 0,0 0 0,0 0 0,0 0 0,0 1 0,-1 0 0,1 0 0,-1 0 0,1 1 0,-1 0 0,-11-1 0,-64 1 0,67 2 0,-1 0 0,1-1 0,0-1 0,0 0 0,0-1 0,-1 0 0,1-1 0,-14-5 0,-14-13 0,0-1 0,-63-45 0,14 8 0,81 53 0,0 0 0,0-1 0,1 0 0,0 0 0,0-1 0,1 0 0,0-1 0,0 0 0,1 0 0,-8-15 0,11 16 0,0 0 0,1 0 0,1 0 0,-1 0 0,1-1 0,1 1 0,0-1 0,0 0 0,0 1 0,1-1 0,0 0 0,1 1 0,0-1 0,4-15 0,-2 15 0,0 0 0,0 0 0,1 0 0,0 1 0,0-1 0,1 1 0,0 0 0,1 0 0,0 1 0,0 0 0,1 0 0,-1 0 0,1 1 0,10-7 0,13-7 0,0 1 0,50-22 0,-14 7 0,-30 17 0,0 2 0,1 1 0,1 2 0,63-13 0,-37 10 0,-25 3 0,0-2 0,-2-1 0,51-30 0,-43 22 0,80-30 0,265-103 0,-265 87 0,-49 25 0,-73 42 0,-1 0 0,1 1 0,0 0 0,0 0 0,0 0 0,1 0 0,-1 0 0,0 1 0,0-1 0,0 1 0,1 0 0,-1 0 0,0 0 0,0 0 0,0 1 0,1-1 0,-1 1 0,0 0 0,0 0 0,0 0 0,0 0 0,0 1 0,0-1 0,0 1 0,-1-1 0,1 1 0,0 0 0,-1 0 0,0 1 0,1-1 0,-1 0 0,0 1 0,0-1 0,0 1 0,2 5 0,6 8 0,-1 1 0,-1-1 0,-1 2 0,10 34 0,6 41 0,-4 0 0,-5 1 0,-3 1 0,-4 155 0,-7-236 0,0-1 0,-1 1 0,-1 0 0,0-1 0,-8 24 0,8-30 0,-1 0 0,0-1 0,-1 0 0,1 1 0,-1-1 0,-1-1 0,1 1 0,-1-1 0,0 1 0,0-1 0,0-1 0,-11 8 0,-105 58 0,48-30 0,60-32 0,1 1 0,0 0 0,1 1 0,0 0 0,1 1 0,0 0 0,0 0 0,1 1 0,1 1 0,0-1 0,1 1 0,0 1 0,1-1 0,1 1 0,-6 21 0,7-23 0,1 0 0,1 0 0,0 0 0,1 0 0,0 0 0,1 0 0,0 0 0,1 0 0,0 1 0,1-1 0,0 0 0,1-1 0,1 1 0,0 0 0,0-1 0,1 0 0,1 0 0,-1 0 0,10 12 0,47 70 0,-43-62 0,39 49 0,-50-71 0,0 0 0,1 0 0,-1-2 0,2 1 0,-1-1 0,1 0 0,0-1 0,1 0 0,15 6 0,71 25 0,-32-15 0,-2 3 0,-1 3 0,-1 2 0,65 44 0,-63-35 0,1-2 0,124 50 0,36 19 0,-176-82 0,1-2 0,51 16 0,-28-11 0,-2 3 0,0 2 0,-3 4 0,124 87 0,-155-94 0,-3 2 0,0 1 0,-2 1 0,-2 1 0,-1 2 0,-1 1 0,22 42 0,-36-51 0,-1 2 0,-1-1 0,-1 1 0,6 37 0,1-1 0,-7-31 0,-6-16 0,1-1 0,1-1 0,1 1 0,9 18 0,-12-30 0,-1 0 0,1-1 0,1 0 0,-1 0 0,1 0 0,-1 0 0,1-1 0,1 1 0,-1-1 0,1-1 0,-1 1 0,1-1 0,0 0 0,0 0 0,10 2 0,128 31 0,1-1 0,-103-24 0,0-2 0,0-1 0,1-3 0,0-2 0,47-1 0,20 1 0,-100-2 0,-1 1 0,0-1 0,1 2 0,-1-1 0,0 2 0,-1-1 0,1 1 0,0 0 0,-1 1 0,0 0 0,8 6 0,11 11 0,42 42 0,-21-18 0,41 38-1365,-70-69-5461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7:42.8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7:43.3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0 24575,'-5'6'0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7:43.6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7:44.0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8:42.073"/>
    </inkml:context>
    <inkml:brush xml:id="br0">
      <inkml:brushProperty name="width" value="0.15875" units="cm"/>
      <inkml:brushProperty name="height" value="0.15875" units="cm"/>
      <inkml:brushProperty name="color" value="#008C3A"/>
    </inkml:brush>
  </inkml:definitions>
  <inkml:trace contextRef="#ctx0" brushRef="#br0">693 898 24575,'-6'0'0,"0"1"0,1 0 0,-1 1 0,0-1 0,1 1 0,0 0 0,-1 1 0,1-1 0,0 1 0,0 0 0,0 0 0,1 1 0,-1-1 0,-7 9 0,-7 7 0,-30 41 0,35-42 0,-39 38 0,44-49 0,0 2 0,0-1 0,1 1 0,0 1 0,1-1 0,0 1 0,1 0 0,-9 19 0,13-23 0,1-1 0,-1 0 0,0 1 0,-1-1 0,0 0 0,1 0 0,-1 0 0,-1 0 0,1-1 0,-1 0 0,0 1 0,0-1 0,0 0 0,-1-1 0,1 1 0,-1-1 0,0 0 0,0 0 0,0 0 0,0-1 0,0 0 0,-8 2 0,-14 5 0,1 1 0,0 1 0,1 1 0,0 1 0,1 2 0,0 0 0,2 1 0,-37 34 0,54-45 0,1 1 0,0 0 0,0 0 0,0 0 0,1 1 0,0-1 0,0 1 0,1 0 0,0 0 0,0 0 0,0 0 0,1 0 0,-1 10 0,1 12 0,1 0 0,4 31 0,-1-6 0,-3-47 0,0 1 0,1 0 0,0 0 0,0 0 0,1-1 0,0 1 0,0 0 0,1-1 0,6 13 0,-7-17 0,0 1 0,1-1 0,0 0 0,0 0 0,0 0 0,0-1 0,0 1 0,1-1 0,-1 1 0,1-1 0,-1 0 0,1 0 0,0-1 0,0 1 0,0-1 0,0 0 0,0 0 0,0 0 0,0-1 0,5 1 0,167 11 0,-38 2 0,270-8 0,-224-8 0,-166 2 0,1 0 0,-1-1 0,1-1 0,-1 0 0,1-2 0,-1 0 0,-1-1 0,1-1 0,0 0 0,-1-2 0,-1 0 0,1-1 0,17-12 0,-16 7 0,-1 2 0,1 0 0,1 1 0,0 1 0,24-9 0,-33 15 0,-1-1 0,0 0 0,0 0 0,0-1 0,-1-1 0,0 1 0,0-1 0,0 0 0,-1-1 0,0 0 0,6-9 0,8-14 0,29-60 0,-20 35 0,-17 30 0,-1-1 0,10-31 0,-14 33 0,2 0 0,1 1 0,13-24 0,-2 8 0,-1-1 0,23-67 0,-43 105 0,92-198 0,-85 188 0,1 0 0,1 1 0,0 0 0,1 0 0,0 1 0,1 1 0,0 0 0,0 0 0,1 2 0,23-13 0,-14 7 0,0 0 0,31-28 0,-47 37 0,-1 0 0,0 0 0,-1-1 0,0 0 0,0 0 0,0 0 0,0 0 0,-1 0 0,0-1 0,0 1 0,-1-1 0,0 0 0,0 0 0,-1 0 0,1 0 0,-2 0 0,1 0 0,-1 0 0,0-1 0,0 1 0,-1 0 0,-3-13 0,-3-7 0,-2 0 0,-1 1 0,-1-1 0,-23-37 0,-9-22 0,34 63 0,2 4 0,-1-1 0,0 2 0,-2-1 0,0 1 0,-14-18 0,21 32 0,-1 0 0,1 0 0,-1 1 0,0-1 0,0 1 0,0 0 0,-1 0 0,1 0 0,-1 1 0,1-1 0,-1 1 0,0 0 0,0 1 0,0-1 0,0 1 0,0 0 0,0 0 0,0 1 0,0-1 0,-1 1 0,1 0 0,0 0 0,0 1 0,0 0 0,-9 2 0,7-1 0,-37 9 0,-75 8 0,104-17 0,-1-2 0,1 0 0,0-1 0,0 0 0,-1-1 0,1-1 0,0 0 0,-27-11 0,31 10 0,2-1 0,-1 2 0,0-1 0,1 1 0,-18-2 0,24 4 0,0 1 0,0 0 0,0 0 0,0 0 0,0 1 0,0-1 0,0 1 0,0-1 0,0 1 0,0 0 0,0 0 0,0 1 0,1-1 0,-1 0 0,0 1 0,1 0 0,-1 0 0,1 0 0,0 0 0,-3 2 0,-7 9 0,1 1 0,0 0 0,0 0 0,2 1 0,0 0 0,0 1 0,-11 32 0,11-19 0,2 0 0,0 1 0,-4 54 0,10-74 0,-1 0 0,-1-1 0,0 1 0,0-1 0,-1 0 0,0 1 0,0-2 0,-1 1 0,0 0 0,-1-1 0,0 0 0,0 0 0,-1-1 0,0 0 0,0 0 0,0-1 0,-1 1 0,0-2 0,-1 1 0,1-1 0,-1 0 0,0-1 0,0 0 0,0-1 0,-1 1 0,1-2 0,-1 1 0,0-2 0,0 1 0,-13 0 0,17-3 0,1 1 0,-1-1 0,0 1 0,1-1 0,-1-1 0,0 1 0,1-1 0,0 0 0,-1-1 0,1 1 0,0-1 0,0 0 0,0 0 0,1 0 0,-1-1 0,1 0 0,-7-7 0,-2-5 0,0-1 0,2 0 0,-17-31 0,19 30 0,-1 1 0,-20-26 0,29 42 0,1 0 0,-1 0 0,1 0 0,-1 0 0,0 0 0,1 0 0,-1 1 0,0-1 0,0 0 0,0 0 0,1 1 0,-1-1 0,0 1 0,0-1 0,0 1 0,0-1 0,0 1 0,0-1 0,0 1 0,0 0 0,0 0 0,0-1 0,-1 1 0,1 0 0,0 0 0,0 0 0,0 0 0,0 0 0,0 0 0,0 1 0,0-1 0,0 0 0,0 1 0,0-1 0,0 0 0,0 1 0,0-1 0,0 1 0,0-1 0,0 1 0,0 0 0,0 0 0,0-1 0,1 1 0,-1 0 0,0 0 0,1 0 0,-1-1 0,0 3 0,-4 6 0,0 0 0,1 0 0,0 0 0,-4 16 0,2-6 0,-23 71 0,24-70 0,-1 1 0,0-1 0,-2 0 0,0-1 0,-1 0 0,-1 0 0,-24 33 0,31-49 0,-6 7 0,0 0 0,1 0 0,1 1 0,0 0 0,-7 14 0,13-24 0,0 1 0,0 0 0,1 0 0,-1 0 0,0 0 0,1 0 0,0 0 0,-1 0 0,1 0 0,0 0 0,0 0 0,0 0 0,0 0 0,0 0 0,1 0 0,-1 0 0,1 0 0,-1 0 0,1 0 0,0 0 0,-1 0 0,1-1 0,0 1 0,0 0 0,1 0 0,-1-1 0,0 1 0,0-1 0,1 1 0,-1-1 0,1 1 0,-1-1 0,1 0 0,0 0 0,0 0 0,-1 0 0,1 0 0,0 0 0,0 0 0,0-1 0,3 2 0,17 5-111,-8-2-140,-1-1 0,0 2 1,0 0-1,23 14 0,-12-1-6575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8:54.120"/>
    </inkml:context>
    <inkml:brush xml:id="br0">
      <inkml:brushProperty name="width" value="0.15875" units="cm"/>
      <inkml:brushProperty name="height" value="0.15875" units="cm"/>
      <inkml:brushProperty name="color" value="#008C3A"/>
    </inkml:brush>
  </inkml:definitions>
  <inkml:trace contextRef="#ctx0" brushRef="#br0">1054 1183 24575,'0'0'0,"0"0"0,0 1 0,-1-1 0,1 0 0,0 1 0,0-1 0,0 0 0,0 1 0,0-1 0,0 0 0,0 1 0,0-1 0,0 0 0,0 0 0,0 1 0,0-1 0,1 0 0,-1 1 0,0-1 0,0 0 0,0 1 0,0-1 0,0 0 0,1 0 0,-1 1 0,0-1 0,0 0 0,0 0 0,1 1 0,-1-1 0,0 0 0,0 0 0,1 0 0,-1 0 0,0 1 0,0-1 0,1 0 0,-1 0 0,0 0 0,1 0 0,-1 0 0,12-9 0,9-22 0,3-30 0,-20 49 0,0 0 0,1 0 0,0 0 0,0 1 0,2 0 0,-1 0 0,2 0 0,-1 1 0,12-12 0,4 2 0,42-29 0,-46 37 0,-1-2 0,-1 0 0,28-28 0,-39 35 0,-1 0 0,-1 0 0,1 0 0,-1 0 0,0-1 0,0 1 0,-1-1 0,0 0 0,-1 0 0,0-1 0,0 1 0,-1 0 0,1-17 0,-3 7 0,0 0 0,-2 0 0,0 0 0,-1 0 0,-1 1 0,-13-32 0,8 23 0,-10-46 0,11 36 0,5 23 0,1 0 0,1 1 0,0-1 0,-1-25 0,3 35 0,0 0 0,0 0 0,1 0 0,-1 0 0,1 0 0,0 0 0,0 0 0,0 0 0,0 0 0,1 1 0,-1-1 0,1 0 0,0 1 0,-1-1 0,1 1 0,0 0 0,0-1 0,1 1 0,-1 0 0,0 0 0,1 1 0,-1-1 0,1 0 0,0 1 0,-1 0 0,4-2 0,8-1 0,0 0 0,1 2 0,0-1 0,-1 2 0,1 0 0,0 0 0,-1 1 0,17 3 0,-9-2 0,1 0 0,32-4 0,-48 2 0,0 0 0,-1-1 0,1 0 0,0 0 0,-1 0 0,0-1 0,0 0 0,0 0 0,0 0 0,0-1 0,-1 0 0,8-7 0,1-3 0,-1-1 0,16-23 0,-24 29 0,1 1 0,0-1 0,0 1 0,1 1 0,0-1 0,0 1 0,1 0 0,0 1 0,0 0 0,0 0 0,1 1 0,0 0 0,18-7 0,-4 5 0,1 2 0,1 1 0,-1 0 0,34 1 0,103 8 0,-45 0 0,-53-7 0,-42 0 0,0 1 0,0 2 0,0 0 0,0 0 0,30 8 0,-49-9 0,0 1 0,1-1 0,-1 1 0,0-1 0,0 1 0,0 0 0,0 0 0,-1 0 0,1 0 0,0 0 0,0 1 0,0-1 0,-1 0 0,1 1 0,-1-1 0,1 1 0,-1 0 0,0-1 0,1 1 0,-1 0 0,0 0 0,0 0 0,0 0 0,-1 0 0,1 0 0,0 0 0,-1 0 0,1 0 0,-1 0 0,0 0 0,0 1 0,1-1 0,-2 0 0,1 0 0,0 0 0,0 0 0,-1 0 0,1 0 0,-1 1 0,1-1 0,-1 0 0,0 0 0,0 0 0,-2 2 0,-3 7 0,0 0 0,-1 0 0,-1-1 0,0 0 0,0-1 0,-11 11 0,-88 66 0,-6 7 0,87-71 0,-1-1 0,-39 24 0,26-19 0,-19 7 0,-13 8 0,67-38 0,0 1 0,0-1 0,0 1 0,1 0 0,0 0 0,0 1 0,0-1 0,0 1 0,-6 10 0,10-14 0,-1 0 0,1 0 0,0-1 0,-1 1 0,1 0 0,0 0 0,0 0 0,0 0 0,0-1 0,-1 1 0,1 0 0,0 0 0,0 0 0,0 0 0,1-1 0,-1 1 0,0 0 0,0 0 0,0 0 0,1-1 0,-1 1 0,0 0 0,1 0 0,-1 0 0,0-1 0,1 1 0,-1 0 0,2 0 0,24 11 0,39-7 0,-61-5 0,500-5 0,-500 5 0,1 0 0,0 0 0,-1 0 0,1 0 0,-1 1 0,1 0 0,-1 0 0,1 0 0,-1 1 0,0-1 0,0 1 0,1 0 0,-1 0 0,-1 1 0,5 2 0,-5-1 0,0-1 0,0 1 0,-1-1 0,0 1 0,0 0 0,0 0 0,0 0 0,0 0 0,-1 0 0,0 0 0,0 1 0,0-1 0,0 0 0,-1 1 0,1-1 0,-1 5 0,1 10 0,-1 0 0,0-1 0,-2 1 0,0 0 0,-7 30 0,6-41 0,0 1 0,0-1 0,-1 0 0,0 0 0,0 0 0,-1 0 0,0-1 0,0 0 0,-1 0 0,0 0 0,0-1 0,0 0 0,-1 0 0,-8 6 0,-15 7 0,-1-1 0,-1-1 0,0-2 0,-54 17 0,77-28 0,1 0 0,-1 1 0,1 0 0,0 0 0,1 0 0,-1 1 0,1 0 0,0 1 0,1 0 0,0 0 0,0 0 0,0 1 0,1 0 0,0 0 0,1 0 0,-1 0 0,2 1 0,-5 13 0,0 2 0,0 0 0,2 0 0,2 1 0,0-1 0,-1 47 0,4-30 0,7 289 0,-4-317 0,1 1 0,0-1 0,1 0 0,0 0 0,1 0 0,1-1 0,0 1 0,8 12 0,-6-12 0,0 0 0,-2 1 0,0 0 0,0 1 0,-1-1 0,4 22 0,-4 53 0,-6-76 0,1 1 0,0-1 0,1 1 0,1 0 0,0-1 0,1 0 0,0 1 0,1-1 0,0 0 0,13 24 0,-1-14 0,29 34 0,13 18 0,10 20 0,-50-75 0,-2 1 0,-1 1 0,0 1 0,-2 0 0,0 1 0,12 36 0,-23-56 0,-1 1 0,0 0 0,-1 0 0,1 0 0,-1-1 0,0 1 0,0 0 0,0 0 0,-1 0 0,1 0 0,-1 0 0,0-1 0,-1 1 0,-3 8 0,-1-1 0,-1-1 0,0 0 0,-17 20 0,16-22 0,1 0 0,0 1 0,0 0 0,1 0 0,0 0 0,-6 17 0,5 3 0,2 0 0,1 0 0,2 1 0,0-1 0,2 1 0,8 59 0,-5-80 0,0 1 0,0-1 0,1 1 0,0-1 0,0 0 0,1-1 0,1 1 0,0-1 0,0 0 0,0 0 0,1-1 0,1 0 0,10 9 0,-8-7 0,-1 1 0,1 0 0,-1 0 0,-1 1 0,0 0 0,12 26 0,-2 15 0,-12-32 0,1-1 0,15 31 0,-17-43 0,-1-1 0,1 0 0,1 0 0,-1 0 0,1 0 0,1-1 0,-1 0 0,1 0 0,13 8 0,19 8 0,49 21 0,21 11 0,-101-48 0,0 0 0,0 0 0,-1 1 0,0 0 0,0 0 0,-1 1 0,0 0 0,0 0 0,-1 0 0,0 1 0,0-1 0,-1 1 0,0 0 0,-1 1 0,0-1 0,2 11 0,-3-14 0,-1 1 0,0 0 0,0 0 0,0 0 0,-1 0 0,0 0 0,0 0 0,0 0 0,-1 0 0,0-1 0,-1 1 0,0 0 0,0 0 0,0-1 0,0 1 0,-1-1 0,-1 0 0,1 0 0,-1 0 0,0 0 0,0-1 0,0 1 0,-7 5 0,-6 0 0,0 0 0,-1-1 0,0-1 0,0 0 0,-38 10 0,-9 6 0,19-6 0,-3 1 0,1 1 0,1 3 0,-57 39 0,97-58 0,0 1 0,1 1 0,0-1 0,1 1 0,-1 0 0,1 0 0,0 0 0,1 1 0,0 0 0,0 0 0,1 0 0,0 0 0,0 1 0,1-1 0,0 1 0,0-1 0,1 1 0,0 0 0,1 0 0,0 0 0,0-1 0,2 11 0,1 3 0,1 1 0,1-1 0,1 0 0,1-1 0,1 0 0,0 0 0,18 30 0,-24-49 0,-1 0 0,0 0 0,0 0 0,0 0 0,0 0 0,0 0 0,0 0 0,-1 1 0,1-1 0,-1 0 0,1 1 0,-1-1 0,0 0 0,0 0 0,0 1 0,0-1 0,-1 0 0,0 3 0,0-2 0,0-1 0,-1 0 0,1 0 0,-1 0 0,1 0 0,-1-1 0,0 1 0,0 0 0,0-1 0,0 1 0,0-1 0,0 0 0,-1 1 0,1-1 0,0 0 0,-1 0 0,-2 0 0,-21 8 0,0-2 0,-1-1 0,1-1 0,-54 2 0,-117-9 0,87-1 0,92 3 0,0-1 0,0 0 0,0-2 0,1 0 0,-1-1 0,1 0 0,0-2 0,0 0 0,1-1 0,-1 0 0,-23-16 0,-17-13 0,11 6 0,-64-31 0,93 53 0,0 1 0,0 1 0,0 1 0,0 0 0,-1 1 0,0 1 0,0 1 0,-19 0 0,-119 5 0,-110-2 0,248-3 0,-1-1 0,1-1 0,0-1 0,-27-11 0,26 9 0,1 1 0,-1 1 0,-37-6 0,42 11 0,0 0 0,-1 1 0,1 1 0,-25 7 0,-20 2 0,-333-4 0,234-9 0,156 2 0,-6 0 0,0 0 0,0 0 0,0-1 0,0 0 0,-11-3 0,18 3 0,0 1 0,-1-1 0,1 1 0,0-1 0,0 1 0,0-1 0,0 1 0,0-1 0,0 0 0,1 0 0,-1 1 0,0-1 0,0 0 0,0 0 0,1 0 0,-1 0 0,0 0 0,1 0 0,-1 0 0,1 0 0,-1 0 0,1 0 0,0 0 0,-1-1 0,1 1 0,0 0 0,0 0 0,0 0 0,0 0 0,0-1 0,0 1 0,0 0 0,0 0 0,0 0 0,1 0 0,-1-1 0,0 1 0,1 0 0,-1 0 0,1 0 0,-1 0 0,1 0 0,0 0 0,-1 0 0,1 0 0,1-1 0,10-14 0,1 0 0,1 0 0,0 1 0,1 1 0,1 0 0,25-17 0,1-2 0,94-71 0,38-32 0,-157 121 0,1 1 0,1 1 0,0 0 0,0 2 0,2 0 0,-1 1 0,1 1 0,1 1 0,24-6 0,-8 6 0,0 1 0,1 2 0,0 2 0,59 3 0,179 2 0,-340-33 0,-10-5 0,1-3 0,-85-61 0,147 91 0,1 1 0,0-2 0,1 1 0,0-1 0,0-1 0,1 1 0,-11-23 0,14 24 0,0 0 0,-1 0 0,0 1 0,0-1 0,-1 1 0,0 1 0,-1-1 0,0 1 0,0 0 0,0 1 0,-1 0 0,0 0 0,0 0 0,-10-4 0,12 7 0,0 0 0,0 0 0,0-1 0,1 0 0,0 0 0,0 0 0,0 0 0,0-1 0,0 0 0,1 0 0,0 0 0,0 0 0,-4-9 0,7 12 0,0-1 0,0 1 0,0 0 0,0-1 0,0 1 0,1 0 0,-1-1 0,1 1 0,0-1 0,-1 1 0,1-1 0,1 1 0,-1-1 0,0 1 0,0 0 0,1-1 0,0 1 0,-1-1 0,1 1 0,0 0 0,0 0 0,0-1 0,0 1 0,1 0 0,-1 0 0,0 0 0,1 0 0,0 0 0,-1 1 0,1-1 0,0 0 0,0 1 0,0-1 0,0 1 0,0 0 0,0-1 0,5 0 0,8-4 0,0 1 0,0 1 0,0 1 0,0 0 0,1 0 0,-1 2 0,1 0 0,-1 1 0,1 0 0,21 4 0,52-1 0,-87-3 0,1 0 0,-1 0 0,1 0 0,-1-1 0,1 1 0,-1 0 0,0-1 0,1 0 0,-1 0 0,0 1 0,1-1 0,-1-1 0,0 1 0,0 0 0,0 0 0,0-1 0,0 1 0,0-1 0,0 0 0,0 0 0,-1 1 0,1-1 0,-1 0 0,1 0 0,-1-1 0,0 1 0,0 0 0,0 0 0,0-1 0,0 1 0,0 0 0,-1-1 0,1 1 0,-1-1 0,0 1 0,1-1 0,-1 1 0,0-1 0,-1 1 0,1-3 0,-3-13 0,0 0 0,-1 1 0,-1 0 0,-13-30 0,3 5 0,9 17 0,1 0 0,-4-50 0,8 63 0,1 0 0,0 1 0,1-1 0,0 0 0,1 1 0,0-1 0,1 1 0,7-19 0,-7 24 0,1 1 0,0 0 0,0 0 0,1 0 0,-1 0 0,1 1 0,0-1 0,0 1 0,0 0 0,1 1 0,9-5 0,3-2 0,1 2 0,26-9 0,-10 9 0,1 1 0,0 3 0,0 0 0,0 3 0,0 1 0,40 5 0,29-2 0,-93-3 0,-3 1 0,1-1 0,0 0 0,-1-1 0,1 0 0,17-5 0,-24 5 0,0 0 0,-1-1 0,1 1 0,-1-1 0,1 1 0,-1-1 0,0 0 0,1 0 0,-1 0 0,0 0 0,0 0 0,0 0 0,-1-1 0,1 1 0,-1-1 0,1 1 0,-1-1 0,0 0 0,0 1 0,0-1 0,0 0 0,0 0 0,0-5 0,2-27 0,-1 0 0,-2-1 0,-1 1 0,-2 0 0,-1 0 0,-2 1 0,-14-48 0,6 36 0,11 38 0,-1 0 0,2 0 0,-1-1 0,1 1 0,0 0 0,1-1 0,0 1 0,0-1 0,1 0 0,0 1 0,1-1 0,0 1 0,0-1 0,1 1 0,5-16 0,-1 9 0,-1 1 0,0-1 0,0 0 0,-2-1 0,0 1 0,0-1 0,-1-17 0,-2 26 0,0-1 0,-1 0 0,0 1 0,-1-1 0,1 1 0,-2 0 0,1 0 0,-1 0 0,0 0 0,0 0 0,-1 0 0,0 1 0,0-1 0,0 1 0,-1 0 0,0 1 0,-6-7 0,-56-40 0,58 47 0,0-1 0,0 0 0,1 0 0,-1-1 0,1 0 0,1-1 0,0 0 0,0 0 0,0 0 0,1-1 0,0 0 0,1 0 0,0 0 0,0-1 0,-2-10 0,3 9 0,2-1 0,-1 1 0,1-1 0,1 1 0,0-1 0,1 0 0,1 1 0,-1-1 0,2 0 0,-1 1 0,2-1 0,0 1 0,0 0 0,1 0 0,0 0 0,1 0 0,11-18 0,4-3 0,-12 20 0,0-1 0,0 0 0,-1 0 0,-1 0 0,8-22 0,-14 31 0,1 1 0,0 0 0,-1-1 0,0 1 0,1-1 0,-1 1 0,-1 0 0,1-1 0,0 1 0,-1-1 0,0 1 0,0 0 0,0 0 0,0-1 0,0 1 0,-1 0 0,1 0 0,-1 0 0,0 0 0,0 1 0,0-1 0,0 0 0,-1 1 0,1-1 0,-1 1 0,1 0 0,-1 0 0,0 0 0,-4-2 0,-15-8 13,-2 0 0,0 2 0,-47-15 0,35 14-28,-38-18 0,64 24-139,0 0 0,0-1 0,1 0-1,0 0 1,0-1 0,1 0 0,0 0 0,-9-11 0,6 3-6672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9:05.122"/>
    </inkml:context>
    <inkml:brush xml:id="br0">
      <inkml:brushProperty name="width" value="0.15875" units="cm"/>
      <inkml:brushProperty name="height" value="0.15875" units="cm"/>
      <inkml:brushProperty name="color" value="#008C3A"/>
    </inkml:brush>
  </inkml:definitions>
  <inkml:trace contextRef="#ctx0" brushRef="#br0">1495 397 24575,'-26'0'0,"14"-1"0,1 1 0,-1 0 0,1 1 0,-1 0 0,-14 4 0,23-4 0,0 0 0,0 0 0,0 0 0,0 1 0,0-1 0,0 1 0,1 0 0,-1 0 0,1 0 0,-1 0 0,1 0 0,0 1 0,0-1 0,0 1 0,0-1 0,0 1 0,0 0 0,1-1 0,0 1 0,-1 0 0,1 0 0,0 0 0,-1 6 0,-1 9 0,0 0 0,1 0 0,1 1 0,1-1 0,1 0 0,0 0 0,1 0 0,1 0 0,1 0 0,0-1 0,1 1 0,1-1 0,1 0 0,1-1 0,15 27 0,-20-38 0,0-1 0,0 1 0,-1 0 0,1 0 0,-1 0 0,-1 1 0,1-1 0,-1 0 0,0 1 0,0-1 0,0 1 0,-1-1 0,1 1 0,-1-1 0,-1 1 0,1-1 0,-1 1 0,0-1 0,0 0 0,-1 1 0,0-1 0,0 0 0,0 0 0,0 0 0,-1 0 0,0 0 0,0-1 0,0 1 0,0-1 0,-1 0 0,0 0 0,0 0 0,0 0 0,0 0 0,-1-1 0,1 0 0,-1 0 0,-8 4 0,-12 4 0,-1-1 0,-1-1 0,0 0 0,0-3 0,0 0 0,-1-2 0,1 0 0,-1-2 0,0-1 0,0-2 0,-37-5 0,58 5 0,1 0 0,-1 0 0,1-1 0,-1 0 0,1 0 0,0-1 0,0 1 0,0-1 0,1-1 0,-1 1 0,1-1 0,-1 0 0,1 0 0,-7-8 0,-2-5 0,0 0 0,1-1 0,-10-20 0,-14-17 0,10 13 0,21 31 0,-2 0 0,1 0 0,-15-15 0,19 23 0,-1-1 0,0 1 0,0 0 0,0 0 0,-1 1 0,1-1 0,0 1 0,-1 0 0,0 0 0,0 0 0,1 1 0,-1 0 0,-6-1 0,-26-1 0,-1 1 0,1 2 0,0 2 0,-1 2 0,1 1 0,1 1 0,-45 15 0,60-14 0,0 0 0,1 2 0,0 0 0,1 2 0,0 0 0,-27 22 0,32-23 0,2 1 0,-1 0 0,2 1 0,-1 1 0,2 0 0,0 0 0,0 1 0,1 0 0,-8 20 0,13-24 0,2 0 0,0 0 0,0 0 0,1 0 0,0 0 0,0 0 0,1 1 0,1-1 0,0 0 0,0 1 0,1-1 0,4 15 0,2 1 0,1 0 0,1-1 0,19 37 0,-17-42 0,1 0 0,1-2 0,0 1 0,2-2 0,0 0 0,21 18 0,119 81 0,-66-53 0,117 79 0,-163-114 0,-34-23 0,-1 1 0,1 0 0,-1 0 0,0 1 0,-1 0 0,0 0 0,0 1 0,0 0 0,-1 0 0,0 1 0,-1 0 0,0 0 0,0 1 0,4 10 0,18 62 0,29 147 0,-32-117 0,-14-46 0,-2 1 0,-4 0 0,-4 124 0,-3-88 0,1-86 0,-1 0 0,0-1 0,-2 1 0,0 0 0,0-1 0,-2 0 0,0 0 0,-1-1 0,0 1 0,-12 15 0,-15 21 0,-56 66 0,75-99 0,-7 5 0,-46 41 0,49-49 0,0 1 0,1 1 0,1 1 0,-21 30 0,-146 255 0,178-293 0,1-1 0,0 1 0,0 0 0,1 0 0,1 1 0,0-1 0,1 1 0,-2 18 0,2-6 0,2 0 0,0 0 0,5 28 0,-4-46 0,1 0 0,-1-1 0,1 1 0,0-1 0,1 1 0,-1-1 0,1 0 0,0 0 0,0 0 0,1 0 0,0 0 0,-1-1 0,6 5 0,9 7 0,38 27 0,-23-20 0,57 42 0,-51-39 0,-2 1 0,-1 1 0,36 38 0,-51-41 0,-10-13 0,0 1 0,23 18 0,56 43 0,-44-33 0,102 65 0,-108-83 0,1-2 0,1-2 0,1-2 0,1-1 0,0-3 0,1-1 0,78 9 0,6 1 0,131 40 0,-249-59 0,-1 0 0,0 0 0,0 2 0,0-1 0,-1 1 0,1 0 0,-1 1 0,0 0 0,-1 1 0,1 0 0,-2 0 0,1 0 0,-1 1 0,7 9 0,8 14 0,-1 2 0,23 46 0,-8-12 0,-23-42 0,-9-17 0,0 1 0,1-1 0,-1 0 0,2-1 0,-1 1 0,10 9 0,-14-16 0,0 0 0,1 0 0,-1 0 0,0-1 0,1 1 0,-1 0 0,1-1 0,-1 1 0,0 0 0,1-1 0,-1 0 0,1 1 0,0-1 0,-1 0 0,1 0 0,-1 0 0,3 0 0,-1-1 0,0 1 0,-1-1 0,1 0 0,-1 0 0,0-1 0,1 1 0,-1 0 0,0-1 0,0 1 0,0-1 0,0 0 0,0 0 0,3-3 0,6-8 0,-1 0 0,-1 0 0,0-1 0,-1 0 0,0 0 0,-1-1 0,7-19 0,-1-10 0,10-56 0,-15 57 0,26-75 0,-33 114 0,2-1 0,-1 1 0,0 0 0,1 0 0,0 0 0,0 0 0,0 0 0,0 1 0,1 0 0,-1-1 0,1 1 0,0 0 0,0 1 0,0-1 0,0 1 0,0 0 0,1 0 0,-1 0 0,1 0 0,-1 1 0,1-1 0,9 0 0,8 0 0,0 0 0,0 2 0,41 4 0,-16-1 0,-8 0 0,0 1 0,0 2 0,-1 1 0,46 16 0,143 65 0,15 13 0,-194-82 0,2-3 0,58 11 0,-51-13 0,-45-11 0,0-1 0,0-1 0,1 0 0,-1 0 0,1-1 0,-1-1 0,0 0 0,0-1 0,1 0 0,-1 0 0,0-2 0,0 1 0,-1-2 0,1 0 0,16-9 0,-8 2 0,-1-1 0,-1 0 0,0-2 0,-1 0 0,-1-1 0,0 0 0,22-32 0,-32 38 0,0 0 0,-1 0 0,0-1 0,0 1 0,-1-1 0,0-1 0,-1 1 0,-1 0 0,0-1 0,0 0 0,-1-12 0,0-21 0,-8-69 0,5 88 0,-1 4 0,-1 1 0,-1 0 0,0 0 0,-2 0 0,0 0 0,-15-28 0,-1 6 0,-53-72 0,70 106 0,0 0 0,1 0 0,0-1 0,0 0 0,1 0 0,1 0 0,-1 0 0,1-1 0,1 1 0,0-1 0,1 1 0,0-1 0,0 0 0,1 0 0,1 0 0,0 1 0,0-1 0,1 0 0,0 1 0,6-15 0,6-12 0,2 1 0,1 1 0,2 1 0,28-39 0,-36 55 0,1-2 0,-1-1 0,-1 0 0,0-1 0,-2 0 0,7-33 0,-5 10 0,7-83 0,-16 123 0,-1 0 0,0-1 0,0 1 0,0 0 0,0-1 0,-1 1 0,0-1 0,0 1 0,-1 0 0,1 0 0,-4-6 0,4 9 0,-1-1 0,0 1 0,0-1 0,0 1 0,-1 0 0,1 0 0,0 0 0,-1 0 0,1 0 0,-1 0 0,0 1 0,0-1 0,1 1 0,-1 0 0,0 0 0,0 0 0,0 0 0,0 0 0,-1 1 0,-3-1 0,-43-2 0,0 1 0,-72 8 0,67-2 0,-91-5 0,143 1 0,0-1 0,0 1 0,0-1 0,0 1 0,0-1 0,0 0 0,1 0 0,-1 0 0,0-1 0,0 1 0,1-1 0,-1 1 0,1-1 0,-1 0 0,1 0 0,0 0 0,0 0 0,0-1 0,-3-3 0,3 1 0,-1 1 0,1 0 0,1-1 0,-1 0 0,1 1 0,0-1 0,0 0 0,0 0 0,0 1 0,1-1 0,0-7 0,1 2 0,0 0 0,0 1 0,1-1 0,0 1 0,0 0 0,1 0 0,1 0 0,-1 0 0,2 0 0,-1 1 0,1-1 0,7-8 0,10-5 0,2 1 0,1 1 0,0 1 0,2 1 0,0 1 0,54-24 0,36-23 0,-67 35 0,-34 21 0,-1 0 0,0-1 0,-1-1 0,0 0 0,0-1 0,-1-1 0,-1 0 0,15-17 0,55-72 0,-47 61 0,56-87 0,-86 118 0,0 0 0,-1-1 0,-1 0 0,1 0 0,-2 0 0,1 0 0,-1 0 0,-1 0 0,0-1 0,-1 1 0,1-1 0,-2 1 0,0 0 0,0-1 0,-1 1 0,0 0 0,-1 0 0,-4-11 0,-8-17 0,-1 0 0,-3 2 0,-30-46 0,15 25 0,13 24 0,-2 1 0,-34-37 0,30 37 0,-35-53 0,54 73 0,1-1 0,0-1 0,1 1 0,0-1 0,2 0 0,-1 0 0,2-1 0,-3-15 0,-3-41 0,-2-7 0,-1-102 0,13 156 0,-2 0 0,-1 0 0,-7-35 0,6 46 0,-1 0 0,-1 0 0,0 0 0,-1 1 0,0 0 0,-1 0 0,-14-18 0,-2 2 0,-2 2 0,-1 1 0,-1 1 0,-2 1 0,-38-24 0,64 44 0,-16-13 0,0-2 0,1 0 0,0-1 0,2-1 0,1-1 0,0 0 0,-21-42 0,24 39 0,-2 1 0,0 0 0,-2 2 0,0 0 0,-1 0 0,-1 1 0,-23-18 0,24 23 0,1 0 0,0-1 0,2-1 0,0 0 0,1-1 0,0-1 0,2 0 0,0 0 0,-9-24 0,-27-45 0,40 76 0,-1 0 0,0 0 0,-1 1 0,0 1 0,0-1 0,-1 1 0,-1 1 0,-21-16 0,24 21 0,0-1 0,0 2 0,0-1 0,-1 1 0,1 0 0,-1 1 0,1 0 0,-1 0 0,0 1 0,0 0 0,0 1 0,0 0 0,0 0 0,0 1 0,-10 2 0,5-1 0,-35 6 0,0 1 0,1 2 0,1 3 0,-85 36 0,126-47 0,0 1 0,0 0 0,0 0 0,1 1 0,-1-1 0,1 1 0,0 0 0,1 1 0,-1-1 0,1 1 0,0 0 0,1 0 0,-1 0 0,1 0 0,0 1 0,1 0 0,-1-1 0,1 1 0,1 0 0,-2 10 0,0 12 0,2 0 0,0 1 0,7 50 0,0-2 0,-5-26 0,-1 12 0,13 87 0,-11-139 0,0 0 0,-1 1 0,0-1 0,-1 0 0,-2 16 0,1-24 0,0 1 0,0-1 0,0 0 0,-1 1 0,1-1 0,-1 0 0,0 0 0,-1 0 0,1-1 0,0 1 0,-1 0 0,0-1 0,0 1 0,0-1 0,0 0 0,-1 0 0,1 0 0,-6 3 0,-59 30 0,-1-2 0,-115 38 0,164-64 0,-14 5 0,0-1 0,-1-2 0,1-1 0,-45 5 0,74-15 0,0 1 0,0-1 0,0 0 0,0 0 0,0 0 0,1 0 0,-1-1 0,0 0 0,1 0 0,-1 0 0,1-1 0,0 0 0,0 1 0,0-2 0,0 1 0,0 0 0,1-1 0,-6-6 0,-7-10 0,1 0 0,-19-34 0,7 11 0,20 33 0,-9-11 0,1 0 0,2-1 0,0 0 0,1-1 0,-13-38 0,11 25 0,-25-52 0,-1 1 0,38 82 4,0 0 0,-1 1-1,0-1 1,0 1-1,0-1 1,-1 1 0,1 0-1,-1 0 1,0 0 0,0 1-1,0-1 1,-1 1 0,1 0-1,-1 0 1,0 1 0,0-1-1,0 1 1,0 0-1,0 0 1,0 1 0,0 0-1,-8-1 1,-11-1-172,0 1 1,-1 1-1,-42 4 0,35-1-610,3-1-6048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15T15:09:25.605"/>
    </inkml:context>
    <inkml:brush xml:id="br0">
      <inkml:brushProperty name="width" value="0.15875" units="cm"/>
      <inkml:brushProperty name="height" value="0.15875" units="cm"/>
      <inkml:brushProperty name="color" value="#008C3A"/>
    </inkml:brush>
  </inkml:definitions>
  <inkml:trace contextRef="#ctx0" brushRef="#br0">101 8114 24575,'2'-49'0,"11"-62"0,0-2 0,-8 76 0,2 0 0,1 1 0,22-62 0,4-10 0,-26 77 0,2 0 0,2 0 0,19-37 0,-22 51 0,0 1 0,1 1 0,1-1 0,0 2 0,1 0 0,1 0 0,18-15 0,-24 24 0,0 1 0,1-1 0,0 1 0,0 1 0,0 0 0,0 0 0,1 0 0,-1 1 0,1 0 0,0 1 0,-1 0 0,1 0 0,0 1 0,16 1 0,-15 0 0,0 0 0,0 1 0,0 0 0,-1 0 0,1 1 0,0 1 0,-1-1 0,0 2 0,0-1 0,0 1 0,-1 0 0,14 11 0,27 33 0,45 60 0,-18-21 0,-62-71 0,-1 1 0,-1 0 0,15 31 0,-16-28 0,0-1 0,20 24 0,-30-42 0,0-1 0,0 1 0,0 0 0,0-1 0,1 1 0,-1-1 0,0 1 0,1-1 0,0 0 0,-1 1 0,1-1 0,0 0 0,-1 0 0,1 0 0,0-1 0,0 1 0,0 0 0,0-1 0,0 1 0,0-1 0,0 1 0,0-1 0,0 0 0,0 0 0,0 0 0,0 0 0,0 0 0,0-1 0,0 1 0,0-1 0,0 1 0,0-1 0,0 0 0,0 1 0,0-1 0,0 0 0,-1 0 0,1 0 0,0-1 0,-1 1 0,1 0 0,-1-1 0,1 1 0,-1-1 0,0 1 0,0-1 0,1 0 0,0-2 0,6-8 0,0-1 0,-1 0 0,-1 0 0,0 0 0,6-21 0,6-52 0,-14 63 0,0 1 0,11-33 0,-4 24 0,-3 0 0,0-1 0,-2 0 0,3-47 0,-6-132 0,-4 169 0,0 33 0,0 0 0,-1 0 0,0 0 0,0 0 0,-1 1 0,0-1 0,0 1 0,-1-1 0,0 1 0,-1 0 0,1 1 0,-2-1 0,1 1 0,-1 0 0,0 0 0,-1 1 0,1 0 0,-1 0 0,0 0 0,-1 1 0,0 0 0,1 0 0,-1 1 0,-1 0 0,1 1 0,-1 0 0,1 0 0,-1 0 0,0 1 0,-17-1 0,5 1 0,1-1 0,0 0 0,-36-12 0,47 11 0,1 0 0,-1 0 0,1 0 0,0-1 0,1 0 0,-1-1 0,1 1 0,0-2 0,0 1 0,-10-14 0,7 7 0,-1-1 0,2 0 0,0-1 0,1 0 0,0 0 0,1-1 0,-7-22 0,12 31 0,1 0 0,-1 0 0,1 0 0,1 0 0,-1 0 0,1-1 0,1 1 0,-1 0 0,1 0 0,0-1 0,1 1 0,0 0 0,0 0 0,0 1 0,1-1 0,0 0 0,0 1 0,1 0 0,7-11 0,16-13 0,1 1 0,1 2 0,47-35 0,-55 47 0,1 1 0,0 2 0,1 0 0,26-9 0,101-31 0,-143 49 0,79-18 0,-58 15 0,0-1 0,32-14 0,-41 14 0,0 1 0,0 1 0,0 0 0,1 2 0,28-3 0,101 6 0,-109 2 0,-1-1 0,1-3 0,65-10 0,-30-2 0,-45 10 0,0-2 0,-1-1 0,39-15 0,25-9 0,-68 24 0,0-1 0,28-13 0,-44 16 0,0 0 0,0-1 0,-1 0 0,0 0 0,0 0 0,0-1 0,-1-1 0,0 1 0,7-10 0,4-10 0,-1 0 0,-2-2 0,0 0 0,14-41 0,29-127 0,-56 191 0,-1 0 0,0 0 0,0 0 0,0 0 0,-1 0 0,0 0 0,-1-11 0,1 16 0,-1-1 0,1 1 0,-1-1 0,1 1 0,-1-1 0,0 1 0,1-1 0,-1 1 0,0-1 0,0 1 0,0 0 0,0-1 0,0 1 0,0 0 0,-1 0 0,1 0 0,0 0 0,0 0 0,-1 0 0,1 0 0,-1 1 0,1-1 0,-1 0 0,1 1 0,-1-1 0,1 1 0,-1-1 0,0 1 0,1 0 0,-1 0 0,0 0 0,1 0 0,-3 0 0,-10 1 0,1 1 0,-1 1 0,0 0 0,1 1 0,-23 9 0,-36 9 0,-47 2 0,2 4 0,0 6 0,-189 83 0,255-92 0,1 2 0,2 2 0,-60 47 0,97-68 0,-1 0 0,0 0 0,0-1 0,-1 0 0,0-1 0,0 0 0,-1-2 0,-13 5 0,2-5 0,0 0 0,-1-2 0,-42 0 0,-94-1 0,-150-6 0,300 3 0,0 0 0,0 0 0,0-1 0,0-1 0,0 0 0,1 0 0,0-1 0,0-1 0,0 0 0,-14-10 0,17 10 0,0 0 0,1 0 0,0-1 0,0 0 0,0-1 0,1 1 0,0-1 0,1 0 0,0-1 0,0 1 0,0-1 0,1 0 0,-3-12 0,-5-13 0,0 1 0,-3 0 0,0 1 0,-2 1 0,-1 0 0,-2 1 0,-37-43 0,41 53 0,1 0 0,0-1 0,2-1 0,1 0 0,0-1 0,2 0 0,0 0 0,2-1 0,1-1 0,-6-27 0,-14-75 0,16 80 0,1 0 0,2 0 0,-1-56 0,8 38 0,5-308 0,-2 348 0,2 0 0,1-1 0,1 2 0,13-37 0,49-96 0,-29 71 0,-25 57 0,2 1 0,1 0 0,2 2 0,0 0 0,2 1 0,33-32 0,-20 23 0,58-75 0,-63 74 0,61-58 0,-14 15 0,-35 33 0,-2-2 0,-3-2 0,-1-1 0,42-84 0,-19 34 0,-38 67 0,-1 0 0,25-63 0,-40 85 0,0-1 0,-1 0 0,0 0 0,-1 0 0,-1 0 0,0 0 0,0-1 0,-1 1 0,-1 0 0,0 0 0,-1-1 0,-6-20 0,2 14 0,-1 0 0,-1 1 0,-1 0 0,-1 0 0,-1 1 0,0 0 0,-19-21 0,-13-9 0,-49-41 0,7 8 0,80 74 0,1 0 0,-1 0 0,1 0 0,0 0 0,1 0 0,-1-1 0,1 0 0,0 0 0,1 0 0,0 0 0,-3-13 0,2-6 0,1 0 0,0-28 0,-1-25 0,-8-39 0,5-118 0,6 221 0,-1 1 0,-1-1 0,0 1 0,-1 0 0,0 0 0,-1 0 0,-1 0 0,-1 1 0,1-1 0,-2 1 0,0 1 0,0-1 0,-17-19 0,-8-5 0,-1 3 0,-70-57 0,-14-13 0,89 78 0,-1 1 0,-1 2 0,-44-26 0,40 28 0,1-2 0,-49-44 0,73 57 0,1 0 0,0 0 0,1-1 0,0 1 0,1-2 0,0 1 0,-8-21 0,11 25 0,1-1 0,-1 1 0,1-1 0,1 0 0,-1 0 0,1 0 0,1 0 0,0 0 0,0 0 0,0 0 0,1 0 0,0 1 0,3-11 0,-3 16 0,0-1 0,0 1 0,1-1 0,-1 1 0,1 0 0,-1-1 0,1 1 0,0 0 0,0 0 0,0 0 0,0 1 0,1-1 0,-1 0 0,0 1 0,1 0 0,-1-1 0,1 1 0,-1 0 0,1 0 0,4-1 0,6-1 0,0 1 0,0 1 0,17-1 0,9-1 0,-27 1 0,32-6 0,1 2 0,-1 2 0,78 2 0,-111 4 0,-1 0 0,1 0 0,-1 1 0,0 1 0,0 0 0,17 9 0,58 39 0,-60-36 0,-16-10 0,12 8 0,1 0 0,1-2 0,30 13 0,21 4 0,-37-12 0,65 17 0,-91-31 0,1 0 0,0-1 0,0-1 0,0 0 0,0-1 0,0 0 0,0 0 0,0-2 0,24-4 0,-32 4 0,0 1 0,0-1 0,0 0 0,-1 0 0,1 0 0,0 0 0,-1-1 0,1 1 0,-1-1 0,0 0 0,0 0 0,0 0 0,0-1 0,-1 1 0,1-1 0,-1 1 0,0-1 0,0 0 0,0 0 0,-1 0 0,1 0 0,-1 0 0,0 0 0,0 0 0,0-6 0,2-13 0,-1 0 0,-2 0 0,-3-40 0,0-3 0,6 30 0,13-56 0,-9 56 0,-4 24 0,0 0 0,1 0 0,1 0 0,0 1 0,0 0 0,1 0 0,1 0 0,0 1 0,0 0 0,1 0 0,0 1 0,1 0 0,18-15 0,-13 13 0,0 1 0,0 1 0,0 0 0,1 1 0,1 1 0,-1 0 0,1 1 0,1 1 0,27-6 0,-38 10 0,0 0 0,0 1 0,0 0 0,1 0 0,-1 1 0,0-1 0,0 2 0,0-1 0,0 0 0,0 1 0,0 0 0,-1 1 0,1-1 0,0 1 0,-1 0 0,0 0 0,9 8 0,4 5 0,-1 0 0,-1 1 0,21 29 0,-24-29 0,1 0 0,0-1 0,23 20 0,-33-33 0,-1-1 0,0 0 0,1 0 0,0 0 0,-1 0 0,1 0 0,0-1 0,0 0 0,0 1 0,0-2 0,0 1 0,0 0 0,1-1 0,-1 0 0,0 0 0,0 0 0,0 0 0,0-1 0,0 1 0,0-1 0,0 0 0,0 0 0,0-1 0,0 1 0,0-1 0,0 0 0,-1 0 0,6-4 0,8-7 0,-1 0 0,0-1 0,-1-1 0,20-25 0,-14 16 0,6-7 0,-15 16 0,1 0 0,1 1 0,23-18 0,-30 27 0,1 0 0,-1 1 0,1 0 0,0 1 0,0 0 0,0 0 0,0 0 0,1 1 0,-1 1 0,1-1 0,10 1 0,-5 0 0,1 0 0,-1 2 0,0-1 0,0 2 0,28 6 0,-35-6 0,0 1 0,1 0 0,-2 0 0,1 0 0,0 1 0,-1 0 0,1 0 0,-1 1 0,0 0 0,-1 0 0,1 0 0,8 12 0,16 25 0,37 68 0,-64-105 0,-1 0 0,1 0 0,0 0 0,1 0 0,-1 0 0,1-1 0,0 1 0,0-1 0,1 0 0,-1 0 0,1-1 0,0 1 0,0-1 0,0 0 0,0-1 0,1 1 0,-1-1 0,1 0 0,-1 0 0,1-1 0,0 1 0,0-1 0,0-1 0,-1 1 0,1-1 0,0 0 0,0 0 0,0-1 0,11-2 0,9-4 0,-1-1 0,0-1 0,0-2 0,0-1 0,29-18 0,-5 3 0,-36 22 0,-1 0 0,0 1 0,1 0 0,0 1 0,0 1 0,0 0 0,0 1 0,0 0 0,0 1 0,0 1 0,0 0 0,0 0 0,0 1 0,0 1 0,0 0 0,12 6 0,19 7 0,-2 2 0,0 2 0,46 30 0,45 34 0,-72-42 0,2-4 0,72 32 0,57 5 0,49 22 0,-113-32 0,-73-36 0,1-2 0,92 32 0,-144-58 0,0 1 0,0-1 0,0 1 0,0 0 0,0 1 0,0-1 0,-1 1 0,1-1 0,-1 1 0,0 0 0,0 0 0,0 1 0,0-1 0,-1 0 0,1 1 0,-1 0 0,0 0 0,0-1 0,0 1 0,0 0 0,-1 1 0,0-1 0,0 0 0,0 0 0,1 5 0,0 12 0,-1 1 0,0-1 0,-2 1 0,-3 21 0,1 2 0,2 11 0,1-24 0,-6 48 0,4-69 0,0 0 0,-1 0 0,0 0 0,-1 0 0,0-1 0,-1 0 0,0 1 0,-7 9 0,-152 198 0,152-206 0,0 0 0,0-1 0,-1 0 0,-1-1 0,0-1 0,0 0 0,-1-1 0,0-1 0,0 0 0,-32 9 0,27-10 0,0-2 0,0 0 0,-1-1 0,1-1 0,-1 0 0,0-2 0,0-1 0,-32-5 0,-34-13 0,1-5 0,1-3 0,1-3 0,2-5 0,-130-74 0,195 100 0,-1 1 0,-1 1 0,0 0 0,0 2 0,0 0 0,0 1 0,-1 0 0,-35 0 0,-14 4 0,-78 8 0,142-7 0,-10 0 0,0 0 0,1 2 0,-1-1 0,1 2 0,0 0 0,-23 10 0,33-12 0,-1 1 0,1-1 0,-1 1 0,1 0 0,0 1 0,0-1 0,0 1 0,1 0 0,-1 0 0,1 0 0,0 0 0,0 0 0,0 1 0,1 0 0,-1-1 0,1 1 0,0 0 0,1 0 0,-1 0 0,1 0 0,-1 10 0,0 5 0,1-1 0,0 0 0,2 1 0,0-1 0,1 1 0,1-1 0,1 0 0,1 0 0,9 25 0,-9-33 0,-1-1 0,2 1 0,-1-1 0,1 0 0,1-1 0,0 1 0,0-1 0,1-1 0,0 1 0,1-1 0,0-1 0,0 1 0,0-2 0,1 1 0,0-1 0,18 8 0,11-1 0,46 11 0,-48-15 0,61 24 0,-76-24 0,0 1 0,-1 1 0,0 1 0,-1 1 0,-1 1 0,0 1 0,0 1 0,-2 0 0,20 23 0,-10-9 0,-2 2 0,-1 0 0,-1 2 0,-2 1 0,-1 0 0,-2 2 0,25 73 0,18 70 0,-56-162 0,0-1 0,1 1 0,1-1 0,1 0 0,18 29 0,-22-39 0,0-1 0,1 0 0,0-1 0,0 1 0,1-1 0,0 0 0,0 0 0,0-1 0,0 1 0,1-2 0,-1 1 0,1-1 0,0 0 0,0 0 0,0 0 0,1-1 0,7 1 0,41 2 0,-1-2 0,101-7 0,-52 0 0,-11 4 0,-42 2 0,69-8 0,-119 6 0,-1 0 0,0 0 0,1 0 0,-1 0 0,0 0 0,1 0 0,-1 0 0,0 0 0,1 0 0,-1 0 0,0-1 0,1 1 0,-1 0 0,0 0 0,1 0 0,-1-1 0,0 1 0,1 0 0,-1 0 0,0 0 0,0-1 0,1 1 0,-1 0 0,0-1 0,0 1 0,1 0 0,-1-1 0,0 1 0,0 0 0,0-1 0,0 1 0,0 0 0,0-1 0,1 1 0,-1 0 0,0-1 0,0 1 0,0-1 0,0 1 0,0 0 0,0-1 0,0 1 0,-1 0 0,1-1 0,0 1 0,0 0 0,0-1 0,0 1 0,0 0 0,-1-1 0,1 1 0,0 0 0,0-1 0,0 1 0,-1 0 0,1-1 0,0 1 0,0 0 0,-1 0 0,1 0 0,0-1 0,-1 1 0,1 0 0,0 0 0,-1 0 0,1 0 0,0-1 0,-1 1 0,0 0 0,-29-23 0,24 20 0,-294-183 0,216 138 0,58 34 0,1-1 0,0-1 0,-27-22 0,23 13 0,1-2 0,0-1 0,-24-34 0,45 54 0,1-1 0,0 0 0,0 0 0,1-1 0,0 0 0,1 1 0,0-1 0,1-1 0,0 1 0,0 0 0,1-1 0,0 0 0,1 1 0,1-1 0,-1 0 0,2-12 0,1 19 0,-1 1 0,0-1 0,1 0 0,-1 1 0,1 0 0,0-1 0,0 1 0,0 0 0,1 0 0,-1 0 0,1 0 0,0 0 0,0 0 0,0 1 0,0 0 0,0-1 0,0 1 0,1 0 0,-1 1 0,1-1 0,-1 1 0,1-1 0,0 1 0,0 0 0,-1 0 0,1 1 0,7-1 0,3-1 0,0 1 0,1 0 0,0 1 0,-1 1 0,0 0 0,18 4 0,61 17 0,-41-9 0,1-1 0,0-3 0,67 2 0,-76-11 0,2 0 0,85 11 0,103 15 0,-231-26 0,0 1 0,0-1 0,0 0 0,0 0 0,0 0 0,1 0 0,-1 0 0,0-1 0,5-1 0,-4-7 0,-16-8 0,-16-14 0,1-1 0,1-1 0,-30-52 0,50 72 0,0 1 0,0 0 0,1-1 0,1 0 0,0 0 0,1-1 0,0 1 0,1-1 0,1 0 0,0 1 0,1-1 0,0 0 0,1 1 0,4-24 0,0 18 0,1 0 0,0 0 0,1 0 0,1 1 0,1 0 0,1 1 0,0 0 0,2 0 0,-1 1 0,2 1 0,0 0 0,1 0 0,0 2 0,1 0 0,1 0 0,0 1 0,24-13 0,2-1 0,-1-1 0,-2-3 0,-1-1 0,-1-2 0,-2-2 0,37-45 0,-67 73 0,1 1 0,0-1 0,0 1 0,0 1 0,1-1 0,0 1 0,0 0 0,0 1 0,1-1 0,-1 1 0,1 1 0,15-5 0,-12 5 0,1 2 0,-1-1 0,1 2 0,-1-1 0,1 2 0,-1-1 0,1 2 0,-1-1 0,12 5 0,3-1 0,-1 1 0,-1 2 0,0 0 0,0 2 0,0 1 0,-1 0 0,-1 2 0,0 0 0,-1 2 0,0 0 0,-1 2 0,28 30 0,-48-47 0,0 0 0,1 0 0,-1-1 0,0 1 0,0 0 0,0 0 0,0 0 0,0 0 0,0 0 0,0 0 0,0 0 0,0 0 0,0-1 0,0 1 0,0 0 0,0 0 0,0 0 0,0 0 0,0 0 0,1 0 0,-1 0 0,0 0 0,0 0 0,0 0 0,0 0 0,0 0 0,0-1 0,0 1 0,1 0 0,-1 0 0,0 0 0,0 0 0,0 0 0,0 0 0,0 0 0,0 0 0,1 0 0,-11-27 0,-22-45 0,28 62 0,-140-276 0,129 256 0,-34-47 0,30 49 0,-23-45 0,37 63 0,1 0 0,0-1 0,0 0 0,2 0 0,-1 0 0,1 0 0,1 0 0,-1-17 0,2 25 0,0 0 0,1 0 0,-1-1 0,1 1 0,0 0 0,-1 0 0,1 0 0,1 1 0,-1-1 0,0 0 0,1 0 0,0 1 0,-1-1 0,1 0 0,0 1 0,0 0 0,0-1 0,1 1 0,-1 0 0,1 0 0,-1 0 0,1 1 0,-1-1 0,1 1 0,0-1 0,0 1 0,0 0 0,0 0 0,0 0 0,0 0 0,0 1 0,0-1 0,3 1 0,15-2 0,0 0 0,1 2 0,40 4 0,-27-1 0,253 0-227,-216-3-911,-44 0-5688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112ECA-19DE-4A5D-A588-1E5DCDC0B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084D56A-9F3C-4DDC-9D64-2282CB987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B6EC9F-69C8-4223-B4DB-147D1D27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063104B-7E47-4C89-A441-D0766DB9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3A02BF4-B3AE-4150-8D8D-53670F95C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034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202857-94E7-499D-A0B6-11DC92BD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DAD5CA0-429E-4AFC-8D33-1CEE6E9B7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5A859B-1A76-4E0C-B66E-A8A8C86AE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CFCC90-CA7B-4463-A3BE-72D6F3BA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1DA844-1491-45C8-A0E7-B692B6358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45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30030F1-BE00-4861-AC22-EFA8AA921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CE1CFBE-4C98-4C03-88A8-8FE755582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8C73CD-AE29-40BE-9328-9548AF8C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087FEF-2260-4FE3-9DD2-CDFD88B7C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D70A82-4F69-433E-B1A2-BA6C3D2E2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379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161CC8-0F8C-4377-8690-5A684E1D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C71776-35CE-4C85-BA6E-D4BAED421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6EAB7B7-4D5F-44C5-88D2-0C387D29F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D1D7B44-0ECC-449A-8D3E-A4A0BEE58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8F8D57-BFA4-477A-BCF1-13890AB22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5865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4AE460-06E8-40D1-B161-6B2495D32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D4EBFE-D724-4449-B518-BC6920C00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77C43D-A787-46D5-90E6-2A4E5A4A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275ED0-6B94-494A-B17A-FACD8377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713FC7-C696-4EDC-B371-EC52AEFF2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9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D3AE0F-C0A5-4A4A-9300-38A69396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12C04D-51ED-4096-9130-5897A5F4C3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8E4DAA5-74ED-496A-BC93-8796A9024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07167F5-0BA9-419D-9628-416867FF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8E805EC-2563-4938-B73F-BABB3215B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D935B2-651F-4F48-A574-EC8BAA62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22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3DDBFC-A9F4-4E53-B2F1-99353B53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CC9285-21E0-4AB9-8EE1-998680967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B30E10D-8EC5-443F-BB36-51BB6509D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F193B24-1FC8-45FF-AFC9-7735FF22E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70084C4-23A3-4DD4-B055-F5148C32C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DD8D274-E228-424C-B281-D141FC68B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40D25D8-AD81-4521-91F0-11E599BD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7C77AC6-9FDF-4BAF-A9B7-90F4B155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20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360FC7-F9E5-4030-8C33-B9F7F37F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164CF9-6994-4553-9614-8EC02062D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DD6011C-B4CA-4533-AF78-01B751679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86A5F9B-8393-4CE8-A895-A933A073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84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F6C0A69-6E80-48DB-BF67-7BDEB4FD0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B5AAE53-E168-45EB-9428-2B40D8496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1324D10-685E-4FCD-96A0-7BADE0E5B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812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A05EA5-9C56-45B5-8E13-3AEAFA3E0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352AEB3-4828-4A61-ABE1-61DA1DA53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496B439-5D3F-4F70-9497-B555ED150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7C31E4-B562-4AC7-9124-692AA6F23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469E41A-708F-45DD-ACA1-7E061728A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9246C07-1243-432E-80B4-DFD3F7E71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35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7E17AD-2677-4B72-B246-8ED4029DA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483A5E3-BDF5-43F6-845E-6D4F81CFBA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C1B78E7-6020-4226-A08B-D17D9D9477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F0543C3-DD30-4313-8B4F-ACDDEEC6F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1F7DBBC-558F-4399-B768-43A64925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F81FE50-B94C-4FB4-9653-E1E7A81BC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29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F7F1DD-AF4B-48FC-8284-95805DDB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0D11C9C-63C9-4485-937B-E431B1E68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7371321-2B53-41C3-9020-8B38408F9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CD028-40FD-47A3-94CE-C404320C3D0A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70E84F6-F6B8-4923-A774-B2F7D8C149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0069F22-807D-482C-9623-BBFCBA0CE5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D244E-5718-4195-8686-267C200D6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28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customXml" Target="../ink/ink7.xml"/><Relationship Id="rId18" Type="http://schemas.openxmlformats.org/officeDocument/2006/relationships/image" Target="../media/image17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4.png"/><Relationship Id="rId17" Type="http://schemas.openxmlformats.org/officeDocument/2006/relationships/customXml" Target="../ink/ink9.xml"/><Relationship Id="rId2" Type="http://schemas.openxmlformats.org/officeDocument/2006/relationships/image" Target="../media/image10.jpeg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customXml" Target="../ink/ink6.xml"/><Relationship Id="rId5" Type="http://schemas.openxmlformats.org/officeDocument/2006/relationships/customXml" Target="../ink/ink2.xml"/><Relationship Id="rId15" Type="http://schemas.openxmlformats.org/officeDocument/2006/relationships/customXml" Target="../ink/ink8.xml"/><Relationship Id="rId10" Type="http://schemas.openxmlformats.org/officeDocument/2006/relationships/customXml" Target="../ink/ink5.xml"/><Relationship Id="rId19" Type="http://schemas.openxmlformats.org/officeDocument/2006/relationships/customXml" Target="../ink/ink10.xml"/><Relationship Id="rId4" Type="http://schemas.openxmlformats.org/officeDocument/2006/relationships/image" Target="../media/image11.png"/><Relationship Id="rId9" Type="http://schemas.openxmlformats.org/officeDocument/2006/relationships/customXml" Target="../ink/ink4.xml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C91652-E556-4E8F-BFD6-C05C84ADF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u="sng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§1. Россия и мир накануне Первой мировой войны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D944AD3-CA45-481B-B247-C8E0EEC440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48200"/>
            <a:ext cx="9144000" cy="609600"/>
          </a:xfrm>
        </p:spPr>
        <p:txBody>
          <a:bodyPr>
            <a:normAutofit/>
          </a:bodyPr>
          <a:lstStyle/>
          <a:p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началась Первая мировая война?</a:t>
            </a:r>
          </a:p>
        </p:txBody>
      </p:sp>
    </p:spTree>
    <p:extLst>
      <p:ext uri="{BB962C8B-B14F-4D97-AF65-F5344CB8AC3E}">
        <p14:creationId xmlns:p14="http://schemas.microsoft.com/office/powerpoint/2010/main" xmlns="" val="320799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B92072-A5FD-49D5-A5E7-44E40694E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7B0D0E-DD45-4532-9838-0FC22B639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1600" y="365125"/>
            <a:ext cx="2872154" cy="209672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Покажите расположение стран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Антанты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Тройственного союза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5BF7149B-AAE9-42E9-A498-08C348E12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83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0CB3739C-F072-4B2E-B6D8-EBBB7A1B3E21}"/>
                  </a:ext>
                </a:extLst>
              </p14:cNvPr>
              <p14:cNvContentPartPr/>
              <p14:nvPr/>
            </p14:nvContentPartPr>
            <p14:xfrm>
              <a:off x="2834022" y="3278197"/>
              <a:ext cx="3053160" cy="352368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0CB3739C-F072-4B2E-B6D8-EBBB7A1B3E21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05582" y="3249757"/>
                <a:ext cx="3110040" cy="358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A16D9E0B-3671-43BA-B378-F8999D066F93}"/>
                  </a:ext>
                </a:extLst>
              </p14:cNvPr>
              <p14:cNvContentPartPr/>
              <p14:nvPr/>
            </p14:nvContentPartPr>
            <p14:xfrm>
              <a:off x="4934982" y="3539917"/>
              <a:ext cx="360" cy="360"/>
            </p14:xfrm>
          </p:contentPart>
        </mc:Choice>
        <mc:Fallback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A16D9E0B-3671-43BA-B378-F8999D066F93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925982" y="35312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7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23EAC7D4-CA34-4E7C-B778-A1D37A6246DF}"/>
                  </a:ext>
                </a:extLst>
              </p14:cNvPr>
              <p14:cNvContentPartPr/>
              <p14:nvPr/>
            </p14:nvContentPartPr>
            <p14:xfrm>
              <a:off x="4921302" y="3575557"/>
              <a:ext cx="2160" cy="216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23EAC7D4-CA34-4E7C-B778-A1D37A6246DF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912662" y="3566557"/>
                <a:ext cx="19800" cy="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9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595B0B5F-24FE-4C51-A3FF-B5C770B505D5}"/>
                  </a:ext>
                </a:extLst>
              </p14:cNvPr>
              <p14:cNvContentPartPr/>
              <p14:nvPr/>
            </p14:nvContentPartPr>
            <p14:xfrm>
              <a:off x="4911942" y="3587077"/>
              <a:ext cx="360" cy="36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595B0B5F-24FE-4C51-A3FF-B5C770B505D5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902942" y="35780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0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63258D75-5D4F-4D68-B0B6-5EEA9A0767F6}"/>
                  </a:ext>
                </a:extLst>
              </p14:cNvPr>
              <p14:cNvContentPartPr/>
              <p14:nvPr/>
            </p14:nvContentPartPr>
            <p14:xfrm>
              <a:off x="4911942" y="3587077"/>
              <a:ext cx="360" cy="36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3258D75-5D4F-4D68-B0B6-5EEA9A0767F6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902942" y="357807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1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061A0511-6B7F-4637-AFC2-1443A219F0C2}"/>
                  </a:ext>
                </a:extLst>
              </p14:cNvPr>
              <p14:cNvContentPartPr/>
              <p14:nvPr/>
            </p14:nvContentPartPr>
            <p14:xfrm>
              <a:off x="1075062" y="2748277"/>
              <a:ext cx="790200" cy="675720"/>
            </p14:xfrm>
          </p:contentPart>
        </mc:Choice>
        <mc:Fallback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061A0511-6B7F-4637-AFC2-1443A219F0C2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046622" y="2720197"/>
                <a:ext cx="847080" cy="73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3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5C42BEE9-3920-45CB-B2EE-33C9EDA6799F}"/>
                  </a:ext>
                </a:extLst>
              </p14:cNvPr>
              <p14:cNvContentPartPr/>
              <p14:nvPr/>
            </p14:nvContentPartPr>
            <p14:xfrm>
              <a:off x="1519662" y="2235277"/>
              <a:ext cx="1130040" cy="1752840"/>
            </p14:xfrm>
          </p:contentPart>
        </mc:Choice>
        <mc:Fallback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5C42BEE9-3920-45CB-B2EE-33C9EDA6799F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1491222" y="2206837"/>
                <a:ext cx="1186560" cy="180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5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ADF1A9C7-FC90-4E41-8B7B-97A797A738BE}"/>
                  </a:ext>
                </a:extLst>
              </p14:cNvPr>
              <p14:cNvContentPartPr/>
              <p14:nvPr/>
            </p14:nvContentPartPr>
            <p14:xfrm>
              <a:off x="1513182" y="3971917"/>
              <a:ext cx="1581480" cy="1877760"/>
            </p14:xfrm>
          </p:contentPart>
        </mc:Choice>
        <mc:Fallback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ADF1A9C7-FC90-4E41-8B7B-97A797A738BE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484742" y="3943477"/>
                <a:ext cx="1638360" cy="19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7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2F55551D-925F-4C06-9C14-CAE1F883535F}"/>
                  </a:ext>
                </a:extLst>
              </p14:cNvPr>
              <p14:cNvContentPartPr/>
              <p14:nvPr/>
            </p14:nvContentPartPr>
            <p14:xfrm>
              <a:off x="5028222" y="326197"/>
              <a:ext cx="2156760" cy="2921400"/>
            </p14:xfrm>
          </p:contentPart>
        </mc:Choice>
        <mc:Fallback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2F55551D-925F-4C06-9C14-CAE1F883535F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4999782" y="297757"/>
                <a:ext cx="2213640" cy="297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9">
            <p14:nvContentPartPr>
              <p14:cNvPr id="16" name="Рукописный ввод 15">
                <a:extLst>
                  <a:ext uri="{FF2B5EF4-FFF2-40B4-BE49-F238E27FC236}">
                    <a16:creationId xmlns:a16="http://schemas.microsoft.com/office/drawing/2014/main" id="{986221E4-C5ED-44FC-BC73-40D499208F93}"/>
                  </a:ext>
                </a:extLst>
              </p14:cNvPr>
              <p14:cNvContentPartPr/>
              <p14:nvPr/>
            </p14:nvContentPartPr>
            <p14:xfrm>
              <a:off x="4699182" y="3211597"/>
              <a:ext cx="4141800" cy="2914200"/>
            </p14:xfrm>
          </p:contentPart>
        </mc:Choice>
        <mc:Fallback>
          <p:pic>
            <p:nvPicPr>
              <p:cNvPr id="16" name="Рукописный ввод 15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986221E4-C5ED-44FC-BC73-40D499208F9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670742" y="3183157"/>
                <a:ext cx="4198680" cy="297108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7B378902-8814-4E44-86E0-B4D812728883}"/>
              </a:ext>
            </a:extLst>
          </p:cNvPr>
          <p:cNvSpPr txBox="1">
            <a:spLocks/>
          </p:cNvSpPr>
          <p:nvPr/>
        </p:nvSpPr>
        <p:spPr>
          <a:xfrm>
            <a:off x="8991600" y="2324590"/>
            <a:ext cx="2872154" cy="2096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Используя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карту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 параграфа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стр. 11-12 определите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планы сторон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будущей войне</a:t>
            </a:r>
          </a:p>
        </p:txBody>
      </p:sp>
    </p:spTree>
    <p:extLst>
      <p:ext uri="{BB962C8B-B14F-4D97-AF65-F5344CB8AC3E}">
        <p14:creationId xmlns:p14="http://schemas.microsoft.com/office/powerpoint/2010/main" xmlns="" val="7980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AC9561-ACF8-4E35-A294-4A89CFF55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Обсудим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D17A23-DDDE-40E0-BF55-B1006C7E1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Первая мировая вошла в историю, как Великая война. В России её называли Второй Отечественной войной. Приведите аргументы за и против такого названия.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32841FD-BDF2-4AD3-A4AE-7218929645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8654" t="26621" r="32692" b="16752"/>
          <a:stretch/>
        </p:blipFill>
        <p:spPr>
          <a:xfrm>
            <a:off x="3845169" y="3364728"/>
            <a:ext cx="4501662" cy="2947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7927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99260CE-A543-4834-BB66-F282C2E0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источником (стр. 13)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1FEE77A-2E90-4E9B-A645-A172AF9311B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4225" y="1690688"/>
            <a:ext cx="8083550" cy="4730714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278898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625839FF-85A4-4D6E-A525-5F322903C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Подведём итоги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6DE7E8D7-FE50-4D87-AF8F-678D1802C017}"/>
              </a:ext>
            </a:extLst>
          </p:cNvPr>
          <p:cNvSpPr txBox="1">
            <a:spLocks/>
          </p:cNvSpPr>
          <p:nvPr/>
        </p:nvSpPr>
        <p:spPr>
          <a:xfrm>
            <a:off x="1663700" y="1690688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началась Первая мировая война?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6F4D0E49-557B-47A0-A686-58C273FC8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9725"/>
            <a:ext cx="91440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Сформулируйте ответ на главный вопрос параграфа и подтвердите его 2-3 аргументами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78699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9566B2-51D1-4EEF-AFA1-83C05C66F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Готовимся к ЕГЭ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809094B4-3C4F-4303-B2D3-74512DAEF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Раскройте смысл понятия «Антанта». Приведите два исторических факта, конкретизирующие это понятие применительно к истории России</a:t>
            </a:r>
          </a:p>
        </p:txBody>
      </p:sp>
    </p:spTree>
    <p:extLst>
      <p:ext uri="{BB962C8B-B14F-4D97-AF65-F5344CB8AC3E}">
        <p14:creationId xmlns:p14="http://schemas.microsoft.com/office/powerpoint/2010/main" xmlns="" val="224222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D9E789-108C-48D8-8E3A-0BCE05F4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Домашняя работа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7161694-AF90-4D26-B652-935B016F6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 параграф 1</a:t>
            </a:r>
          </a:p>
          <a:p>
            <a:pPr marL="0" indent="0">
              <a:buNone/>
            </a:pP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Устно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ответить на вопросы к параграфу (стр.12-13), </a:t>
            </a: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тексту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«Мнение учёного» (стр. 14</a:t>
            </a: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93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EF749E-A181-4B31-BFD6-DCFAD59A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Завершение территориального раздела мира и кризис международных отношений (стр. 7)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91C5116-D4D0-47E6-8DF9-E3DC1D4403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4760" t="31233" r="12877" b="15069"/>
          <a:stretch/>
        </p:blipFill>
        <p:spPr>
          <a:xfrm>
            <a:off x="303234" y="1799356"/>
            <a:ext cx="7964465" cy="37960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D3B1CD-14FB-42C4-A200-0F42422A865C}"/>
              </a:ext>
            </a:extLst>
          </p:cNvPr>
          <p:cNvSpPr txBox="1"/>
          <p:nvPr/>
        </p:nvSpPr>
        <p:spPr>
          <a:xfrm>
            <a:off x="665967" y="5704095"/>
            <a:ext cx="108600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и сравните темпы роста промышленного производства ведущих держав. К каким последствиям это привело? Заполните схему. (С. 7)</a:t>
            </a:r>
          </a:p>
          <a:p>
            <a:endParaRPr lang="ru-RU" sz="24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31575E99-E13A-4AC2-BB52-B72CFCE04C0A}"/>
              </a:ext>
            </a:extLst>
          </p:cNvPr>
          <p:cNvSpPr/>
          <p:nvPr/>
        </p:nvSpPr>
        <p:spPr>
          <a:xfrm>
            <a:off x="8445500" y="1799356"/>
            <a:ext cx="3443266" cy="13255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Индустриальный рост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18DB056B-72BF-4FB4-992C-AFEAEE650FAA}"/>
              </a:ext>
            </a:extLst>
          </p:cNvPr>
          <p:cNvSpPr/>
          <p:nvPr/>
        </p:nvSpPr>
        <p:spPr>
          <a:xfrm>
            <a:off x="9919483" y="3179252"/>
            <a:ext cx="495300" cy="4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6425FD31-8948-43D2-81D2-B07F372C4C6E}"/>
              </a:ext>
            </a:extLst>
          </p:cNvPr>
          <p:cNvSpPr/>
          <p:nvPr/>
        </p:nvSpPr>
        <p:spPr>
          <a:xfrm>
            <a:off x="8445500" y="3752444"/>
            <a:ext cx="3443266" cy="13255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77060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EF749E-A181-4B31-BFD6-DCFAD59A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Завершение территориального раздела мира и кризис международных отношений (стр. 7)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91C5116-D4D0-47E6-8DF9-E3DC1D4403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4760" t="31233" r="12877" b="15069"/>
          <a:stretch/>
        </p:blipFill>
        <p:spPr>
          <a:xfrm>
            <a:off x="303234" y="1799356"/>
            <a:ext cx="7964465" cy="37960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D3B1CD-14FB-42C4-A200-0F42422A865C}"/>
              </a:ext>
            </a:extLst>
          </p:cNvPr>
          <p:cNvSpPr txBox="1"/>
          <p:nvPr/>
        </p:nvSpPr>
        <p:spPr>
          <a:xfrm>
            <a:off x="665967" y="5704095"/>
            <a:ext cx="108600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и сравните темпы роста промышленного производства ведущих держав. К каким последствиям это привело? Заполните схему. (С. 7)</a:t>
            </a:r>
          </a:p>
          <a:p>
            <a:endParaRPr lang="ru-RU" sz="24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31575E99-E13A-4AC2-BB52-B72CFCE04C0A}"/>
              </a:ext>
            </a:extLst>
          </p:cNvPr>
          <p:cNvSpPr/>
          <p:nvPr/>
        </p:nvSpPr>
        <p:spPr>
          <a:xfrm>
            <a:off x="8445500" y="1799356"/>
            <a:ext cx="3443266" cy="13255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Индустриальный рост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18DB056B-72BF-4FB4-992C-AFEAEE650FAA}"/>
              </a:ext>
            </a:extLst>
          </p:cNvPr>
          <p:cNvSpPr/>
          <p:nvPr/>
        </p:nvSpPr>
        <p:spPr>
          <a:xfrm>
            <a:off x="9919483" y="3179252"/>
            <a:ext cx="495300" cy="499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6425FD31-8948-43D2-81D2-B07F372C4C6E}"/>
              </a:ext>
            </a:extLst>
          </p:cNvPr>
          <p:cNvSpPr/>
          <p:nvPr/>
        </p:nvSpPr>
        <p:spPr>
          <a:xfrm>
            <a:off x="8445500" y="3752444"/>
            <a:ext cx="3443266" cy="13255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Усиление территориальной экспансии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607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450E847-9273-4DC4-899B-199124360E0F}"/>
              </a:ext>
            </a:extLst>
          </p:cNvPr>
          <p:cNvSpPr/>
          <p:nvPr/>
        </p:nvSpPr>
        <p:spPr>
          <a:xfrm>
            <a:off x="4203920" y="188378"/>
            <a:ext cx="3807912" cy="10521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Усиление влияния </a:t>
            </a:r>
          </a:p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Германии в мире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ED7B21A6-9327-47D2-B7EE-00740B7DB1D5}"/>
              </a:ext>
            </a:extLst>
          </p:cNvPr>
          <p:cNvSpPr/>
          <p:nvPr/>
        </p:nvSpPr>
        <p:spPr>
          <a:xfrm>
            <a:off x="5708344" y="1240564"/>
            <a:ext cx="751561" cy="450937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397614B-C34D-4036-AEE2-B1662D5BC06A}"/>
              </a:ext>
            </a:extLst>
          </p:cNvPr>
          <p:cNvSpPr/>
          <p:nvPr/>
        </p:nvSpPr>
        <p:spPr>
          <a:xfrm>
            <a:off x="190005" y="1733797"/>
            <a:ext cx="11768447" cy="16981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Германия объявила об участии в экономической и политической модернизации Турции, направив туда огромные инвестиции. Основным проектом стало строительство ,багдадской дороги (из Берлина через Стамбул в Багдад, с выходом к Персидскому заливу и Красному морю)</a:t>
            </a:r>
            <a:endParaRPr lang="ru-RU" sz="28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7937B92D-B503-4143-9A51-B9C09359B0B8}"/>
              </a:ext>
            </a:extLst>
          </p:cNvPr>
          <p:cNvSpPr/>
          <p:nvPr/>
        </p:nvSpPr>
        <p:spPr>
          <a:xfrm>
            <a:off x="5696468" y="3479958"/>
            <a:ext cx="751561" cy="450937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D80F05B0-65DE-42FE-975A-F7E222FEBE47}"/>
              </a:ext>
            </a:extLst>
          </p:cNvPr>
          <p:cNvSpPr/>
          <p:nvPr/>
        </p:nvSpPr>
        <p:spPr>
          <a:xfrm>
            <a:off x="4227670" y="4014022"/>
            <a:ext cx="3807912" cy="10521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Сближение Англии, Франции и России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7974BCD-285E-425A-8E5A-AF4439C41723}"/>
              </a:ext>
            </a:extLst>
          </p:cNvPr>
          <p:cNvSpPr txBox="1"/>
          <p:nvPr/>
        </p:nvSpPr>
        <p:spPr>
          <a:xfrm>
            <a:off x="1009909" y="5296395"/>
            <a:ext cx="101721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 b="1" i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ru-RU" dirty="0"/>
              <a:t>Укажите в схеме главную причину сближения Англии, Франции и России (стр. 7).</a:t>
            </a:r>
          </a:p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0E11C7D-97AB-443C-9929-952AA25B19B2}"/>
              </a:ext>
            </a:extLst>
          </p:cNvPr>
          <p:cNvSpPr txBox="1"/>
          <p:nvPr/>
        </p:nvSpPr>
        <p:spPr>
          <a:xfrm>
            <a:off x="1009909" y="5997039"/>
            <a:ext cx="101721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 b="1" i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ru-RU" dirty="0">
                <a:solidFill>
                  <a:srgbClr val="C00000"/>
                </a:solidFill>
              </a:rPr>
              <a:t>ВЫВОД: </a:t>
            </a:r>
            <a:r>
              <a:rPr lang="ru-RU" dirty="0"/>
              <a:t>Почему в начале </a:t>
            </a:r>
            <a:r>
              <a:rPr lang="en-US" dirty="0"/>
              <a:t>XX</a:t>
            </a:r>
            <a:r>
              <a:rPr lang="ru-RU" dirty="0"/>
              <a:t> века наблюдался кризис международных отношений?</a:t>
            </a:r>
          </a:p>
          <a:p>
            <a:pPr algn="ctr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6196B4C-FE92-4D67-BBD9-C8C7CADD2D4A}"/>
              </a:ext>
            </a:extLst>
          </p:cNvPr>
          <p:cNvSpPr txBox="1"/>
          <p:nvPr/>
        </p:nvSpPr>
        <p:spPr>
          <a:xfrm>
            <a:off x="787659" y="5604822"/>
            <a:ext cx="825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379896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>
            <a:extLst>
              <a:ext uri="{FF2B5EF4-FFF2-40B4-BE49-F238E27FC236}">
                <a16:creationId xmlns:a16="http://schemas.microsoft.com/office/drawing/2014/main" xmlns="" id="{614CE52E-BDE6-40D5-9487-F2AA7DF27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2470" y="2796789"/>
            <a:ext cx="1388422" cy="183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xmlns="" id="{A1BF9B19-D9AB-49BF-9621-B60BB1D55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949" y="287974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AB79D510-F0F8-4B42-B0F2-FC87366FA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u="sng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Военно-политические блоки </a:t>
            </a:r>
            <a:r>
              <a:rPr lang="ru-RU" sz="4000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(стр. 7-8)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05F2810-8DB6-4116-B044-8519B3ACB15A}"/>
              </a:ext>
            </a:extLst>
          </p:cNvPr>
          <p:cNvSpPr/>
          <p:nvPr/>
        </p:nvSpPr>
        <p:spPr>
          <a:xfrm>
            <a:off x="972855" y="1690688"/>
            <a:ext cx="3807912" cy="10521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Тройственный союз</a:t>
            </a:r>
          </a:p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6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9E7ADAB-3A42-4BAC-AE61-9A7A58758F48}"/>
              </a:ext>
            </a:extLst>
          </p:cNvPr>
          <p:cNvSpPr/>
          <p:nvPr/>
        </p:nvSpPr>
        <p:spPr>
          <a:xfrm>
            <a:off x="7411233" y="1690688"/>
            <a:ext cx="3807912" cy="10521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Франко-русский союз</a:t>
            </a:r>
          </a:p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6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9D9CF80-D13D-419F-B143-D31659B25CE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96890" y="1690688"/>
            <a:ext cx="1198219" cy="105218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207FADB-811A-4E94-A5C9-1E59EB190F0F}"/>
              </a:ext>
            </a:extLst>
          </p:cNvPr>
          <p:cNvSpPr/>
          <p:nvPr/>
        </p:nvSpPr>
        <p:spPr>
          <a:xfrm>
            <a:off x="2161784" y="2098438"/>
            <a:ext cx="1545920" cy="573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1882 г.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78E755F-6C3E-485F-9E9D-39C7CF195071}"/>
              </a:ext>
            </a:extLst>
          </p:cNvPr>
          <p:cNvSpPr/>
          <p:nvPr/>
        </p:nvSpPr>
        <p:spPr>
          <a:xfrm>
            <a:off x="8542229" y="2112398"/>
            <a:ext cx="1545920" cy="573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1893 г.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FDD15C5C-8489-4BA5-A5BC-F57DB1E2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9442" y="3187700"/>
            <a:ext cx="2093113" cy="118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E943FAF-E2E0-4238-B443-58B3339DC243}"/>
              </a:ext>
            </a:extLst>
          </p:cNvPr>
          <p:cNvSpPr txBox="1"/>
          <p:nvPr/>
        </p:nvSpPr>
        <p:spPr>
          <a:xfrm>
            <a:off x="5683248" y="4239886"/>
            <a:ext cx="8255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C396F17D-F315-48CC-ADBC-837188B1F91F}"/>
              </a:ext>
            </a:extLst>
          </p:cNvPr>
          <p:cNvSpPr/>
          <p:nvPr/>
        </p:nvSpPr>
        <p:spPr>
          <a:xfrm>
            <a:off x="7411233" y="3187700"/>
            <a:ext cx="3807912" cy="10521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Антанта</a:t>
            </a:r>
          </a:p>
          <a:p>
            <a:pPr algn="ctr"/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1907</a:t>
            </a:r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г.)</a:t>
            </a:r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xmlns="" id="{991EFB83-584B-403C-BFDD-AEA089AFB17F}"/>
              </a:ext>
            </a:extLst>
          </p:cNvPr>
          <p:cNvSpPr/>
          <p:nvPr/>
        </p:nvSpPr>
        <p:spPr>
          <a:xfrm>
            <a:off x="8939408" y="2764175"/>
            <a:ext cx="751561" cy="450937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39DC5D7-B18D-465B-AB47-EA8EF208750B}"/>
              </a:ext>
            </a:extLst>
          </p:cNvPr>
          <p:cNvSpPr txBox="1"/>
          <p:nvPr/>
        </p:nvSpPr>
        <p:spPr>
          <a:xfrm>
            <a:off x="1009909" y="5255549"/>
            <a:ext cx="10172177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каких взаимных условиях Англия присоединилась к союзу с Францией и Россией? </a:t>
            </a: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9AC4E1EA-2835-45F3-AF3C-716DDE57F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1211" y="2706351"/>
            <a:ext cx="2560286" cy="26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82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26354 0.0023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/>
      <p:bldP spid="17" grpId="1"/>
      <p:bldP spid="19" grpId="0" animBg="1"/>
      <p:bldP spid="21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EF749E-A181-4B31-BFD6-DCFAD59A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средства военной техники и программы перевооружений (стр. 8-9)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D3B1CD-14FB-42C4-A200-0F42422A865C}"/>
              </a:ext>
            </a:extLst>
          </p:cNvPr>
          <p:cNvSpPr txBox="1"/>
          <p:nvPr/>
        </p:nvSpPr>
        <p:spPr>
          <a:xfrm>
            <a:off x="665966" y="4984867"/>
            <a:ext cx="112212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новые виды вооружений и военной техники были изобретены на рубеже </a:t>
            </a:r>
            <a:r>
              <a:rPr lang="en-US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 –</a:t>
            </a:r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 </a:t>
            </a:r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вв.? Заполните схему.</a:t>
            </a:r>
          </a:p>
          <a:p>
            <a:endParaRPr lang="ru-RU" sz="24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6425FD31-8948-43D2-81D2-B07F372C4C6E}"/>
              </a:ext>
            </a:extLst>
          </p:cNvPr>
          <p:cNvSpPr/>
          <p:nvPr/>
        </p:nvSpPr>
        <p:spPr>
          <a:xfrm>
            <a:off x="838200" y="2828835"/>
            <a:ext cx="3276600" cy="120032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вооружения и военная техника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EFDCEBB8-F71C-4B5C-834B-393A8893C770}"/>
              </a:ext>
            </a:extLst>
          </p:cNvPr>
          <p:cNvSpPr/>
          <p:nvPr/>
        </p:nvSpPr>
        <p:spPr>
          <a:xfrm>
            <a:off x="5283202" y="3069385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BACD1628-4F18-4363-B801-69029634788D}"/>
              </a:ext>
            </a:extLst>
          </p:cNvPr>
          <p:cNvSpPr/>
          <p:nvPr/>
        </p:nvSpPr>
        <p:spPr>
          <a:xfrm>
            <a:off x="5283202" y="2109607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2EDF4009-82F0-42C1-B7BB-EF4B4418EF72}"/>
              </a:ext>
            </a:extLst>
          </p:cNvPr>
          <p:cNvSpPr/>
          <p:nvPr/>
        </p:nvSpPr>
        <p:spPr>
          <a:xfrm>
            <a:off x="5283202" y="4029163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C761F9A9-D516-4DF8-82F9-6A87440F2197}"/>
              </a:ext>
            </a:extLst>
          </p:cNvPr>
          <p:cNvSpPr/>
          <p:nvPr/>
        </p:nvSpPr>
        <p:spPr>
          <a:xfrm>
            <a:off x="8255002" y="2109607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4022EBB8-F833-430A-9C87-AEC3E562C937}"/>
              </a:ext>
            </a:extLst>
          </p:cNvPr>
          <p:cNvSpPr/>
          <p:nvPr/>
        </p:nvSpPr>
        <p:spPr>
          <a:xfrm>
            <a:off x="8255002" y="3065311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7B0A6620-4A31-4306-93BC-392811F130CF}"/>
              </a:ext>
            </a:extLst>
          </p:cNvPr>
          <p:cNvSpPr/>
          <p:nvPr/>
        </p:nvSpPr>
        <p:spPr>
          <a:xfrm>
            <a:off x="8255002" y="4029163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xmlns="" id="{E2F4B312-AC3F-4481-8FBE-2EA41CAA89E8}"/>
              </a:ext>
            </a:extLst>
          </p:cNvPr>
          <p:cNvSpPr/>
          <p:nvPr/>
        </p:nvSpPr>
        <p:spPr>
          <a:xfrm rot="16200000">
            <a:off x="4323220" y="3034399"/>
            <a:ext cx="751561" cy="781051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BF697E11-CB9E-4768-9094-49C14DC9BDED}"/>
              </a:ext>
            </a:extLst>
          </p:cNvPr>
          <p:cNvSpPr/>
          <p:nvPr/>
        </p:nvSpPr>
        <p:spPr>
          <a:xfrm>
            <a:off x="5283202" y="2109607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Пулемёт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49354282-B88E-4D49-B7FC-38BD21F50B61}"/>
              </a:ext>
            </a:extLst>
          </p:cNvPr>
          <p:cNvSpPr/>
          <p:nvPr/>
        </p:nvSpPr>
        <p:spPr>
          <a:xfrm>
            <a:off x="5283202" y="3073459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Подводные лодки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20774E5E-4B3B-41B4-87E4-621900FD417D}"/>
              </a:ext>
            </a:extLst>
          </p:cNvPr>
          <p:cNvSpPr/>
          <p:nvPr/>
        </p:nvSpPr>
        <p:spPr>
          <a:xfrm>
            <a:off x="5283202" y="4025089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Торпеды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20C1A867-3DDB-4D88-9361-BB68CBAEFF81}"/>
              </a:ext>
            </a:extLst>
          </p:cNvPr>
          <p:cNvSpPr/>
          <p:nvPr/>
        </p:nvSpPr>
        <p:spPr>
          <a:xfrm>
            <a:off x="8255002" y="2109607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Боевые самолёты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56781BE4-1080-4479-9D0E-4EC7761E8D50}"/>
              </a:ext>
            </a:extLst>
          </p:cNvPr>
          <p:cNvSpPr/>
          <p:nvPr/>
        </p:nvSpPr>
        <p:spPr>
          <a:xfrm>
            <a:off x="8255002" y="3061432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Колючая проволока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2BE88E49-7A21-4C25-A80E-A3299492D66E}"/>
              </a:ext>
            </a:extLst>
          </p:cNvPr>
          <p:cNvSpPr/>
          <p:nvPr/>
        </p:nvSpPr>
        <p:spPr>
          <a:xfrm>
            <a:off x="8255002" y="4025089"/>
            <a:ext cx="2628898" cy="7192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Химическое оружие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E2FA411-89A3-48F8-9C4D-68B0BCD78FF1}"/>
              </a:ext>
            </a:extLst>
          </p:cNvPr>
          <p:cNvSpPr txBox="1"/>
          <p:nvPr/>
        </p:nvSpPr>
        <p:spPr>
          <a:xfrm>
            <a:off x="1009909" y="5831950"/>
            <a:ext cx="101721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 b="1" i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ru-RU" dirty="0">
                <a:solidFill>
                  <a:srgbClr val="C00000"/>
                </a:solidFill>
              </a:rPr>
              <a:t>ВЫВОД: </a:t>
            </a:r>
            <a:r>
              <a:rPr lang="ru-RU" dirty="0"/>
              <a:t>Какие факты свидетельствуют о подготовке стран Европы к войне?</a:t>
            </a:r>
          </a:p>
          <a:p>
            <a:pPr algn="ctr"/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020146D-7B52-4AC8-96A6-9D78DDB77812}"/>
              </a:ext>
            </a:extLst>
          </p:cNvPr>
          <p:cNvSpPr txBox="1"/>
          <p:nvPr/>
        </p:nvSpPr>
        <p:spPr>
          <a:xfrm>
            <a:off x="787659" y="5604822"/>
            <a:ext cx="825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167333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206467-23D9-44B9-883F-DAA3E8D63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Предвоенные</a:t>
            </a:r>
            <a:r>
              <a:rPr lang="ru-RU" sz="5400" b="1" u="sng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u="sng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международные кризисы </a:t>
            </a:r>
            <a:br>
              <a:rPr lang="ru-RU" b="1" u="sng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(стр. 9-10)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F5C8B5A-C914-4771-A414-84A34F59736F}"/>
              </a:ext>
            </a:extLst>
          </p:cNvPr>
          <p:cNvSpPr txBox="1"/>
          <p:nvPr/>
        </p:nvSpPr>
        <p:spPr>
          <a:xfrm>
            <a:off x="5284611" y="1602895"/>
            <a:ext cx="19547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События</a:t>
            </a:r>
            <a:endParaRPr lang="ru-RU" sz="3600" u="sng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AB22C28-4180-41EC-9A7E-68510FCE6312}"/>
              </a:ext>
            </a:extLst>
          </p:cNvPr>
          <p:cNvSpPr txBox="1"/>
          <p:nvPr/>
        </p:nvSpPr>
        <p:spPr>
          <a:xfrm>
            <a:off x="4824607" y="4844974"/>
            <a:ext cx="29796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3600" b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Последствия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CC71FEBD-3354-455C-97AF-DFD09E58A023}"/>
              </a:ext>
            </a:extLst>
          </p:cNvPr>
          <p:cNvSpPr/>
          <p:nvPr/>
        </p:nvSpPr>
        <p:spPr>
          <a:xfrm>
            <a:off x="300626" y="2367419"/>
            <a:ext cx="2780778" cy="1061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Марокканские кризисы 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(1905-1906, 1911)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8FD52216-80D6-4667-8468-E9028DCFA8B4}"/>
              </a:ext>
            </a:extLst>
          </p:cNvPr>
          <p:cNvSpPr/>
          <p:nvPr/>
        </p:nvSpPr>
        <p:spPr>
          <a:xfrm>
            <a:off x="3233803" y="2367420"/>
            <a:ext cx="2780777" cy="1061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Итало-турецкая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(1911 г.)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FCBC76BD-D475-4A9F-8129-B2FA8F42AECC}"/>
              </a:ext>
            </a:extLst>
          </p:cNvPr>
          <p:cNvSpPr/>
          <p:nvPr/>
        </p:nvSpPr>
        <p:spPr>
          <a:xfrm>
            <a:off x="6166979" y="2367420"/>
            <a:ext cx="2780777" cy="1061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Балканская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(1912-1913 г.)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DD068ADE-7850-4474-9CB9-529309BE8CAD}"/>
              </a:ext>
            </a:extLst>
          </p:cNvPr>
          <p:cNvSpPr/>
          <p:nvPr/>
        </p:nvSpPr>
        <p:spPr>
          <a:xfrm>
            <a:off x="9110597" y="2367419"/>
            <a:ext cx="2780777" cy="1061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Балканская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</a:p>
          <a:p>
            <a:pPr algn="ctr"/>
            <a:r>
              <a:rPr lang="ru-RU" sz="24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(1913 г.)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DD325750-C9A9-4674-8B29-01B3F83273DE}"/>
              </a:ext>
            </a:extLst>
          </p:cNvPr>
          <p:cNvSpPr/>
          <p:nvPr/>
        </p:nvSpPr>
        <p:spPr>
          <a:xfrm>
            <a:off x="300626" y="3697265"/>
            <a:ext cx="2780778" cy="1061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31B2B69E-6872-4D69-A436-7FDCBDD2FA78}"/>
              </a:ext>
            </a:extLst>
          </p:cNvPr>
          <p:cNvSpPr/>
          <p:nvPr/>
        </p:nvSpPr>
        <p:spPr>
          <a:xfrm>
            <a:off x="3233803" y="3697264"/>
            <a:ext cx="2780778" cy="1061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9D1A86CE-0F0E-4D59-ACE5-79968C904529}"/>
              </a:ext>
            </a:extLst>
          </p:cNvPr>
          <p:cNvSpPr/>
          <p:nvPr/>
        </p:nvSpPr>
        <p:spPr>
          <a:xfrm>
            <a:off x="6166978" y="3697264"/>
            <a:ext cx="2780778" cy="1061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01E9CCFA-E115-4BA3-82F4-F55C760C9C77}"/>
              </a:ext>
            </a:extLst>
          </p:cNvPr>
          <p:cNvSpPr/>
          <p:nvPr/>
        </p:nvSpPr>
        <p:spPr>
          <a:xfrm>
            <a:off x="9110597" y="3697264"/>
            <a:ext cx="2780778" cy="10615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Стрелка: вниз 51">
            <a:extLst>
              <a:ext uri="{FF2B5EF4-FFF2-40B4-BE49-F238E27FC236}">
                <a16:creationId xmlns:a16="http://schemas.microsoft.com/office/drawing/2014/main" xmlns="" id="{1B79393D-2D2F-470B-9B13-A71AC0201115}"/>
              </a:ext>
            </a:extLst>
          </p:cNvPr>
          <p:cNvSpPr/>
          <p:nvPr/>
        </p:nvSpPr>
        <p:spPr>
          <a:xfrm>
            <a:off x="1427967" y="3428999"/>
            <a:ext cx="400833" cy="268265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xmlns="" id="{F54DD52F-407C-4F18-ABFE-F223C62C76C5}"/>
              </a:ext>
            </a:extLst>
          </p:cNvPr>
          <p:cNvSpPr/>
          <p:nvPr/>
        </p:nvSpPr>
        <p:spPr>
          <a:xfrm>
            <a:off x="4423774" y="3428999"/>
            <a:ext cx="400833" cy="268265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/>
          </a:p>
        </p:txBody>
      </p:sp>
      <p:sp>
        <p:nvSpPr>
          <p:cNvPr id="56" name="Стрелка: вниз 55">
            <a:extLst>
              <a:ext uri="{FF2B5EF4-FFF2-40B4-BE49-F238E27FC236}">
                <a16:creationId xmlns:a16="http://schemas.microsoft.com/office/drawing/2014/main" xmlns="" id="{97F7B608-5F03-421A-851B-D6B3A0DB2561}"/>
              </a:ext>
            </a:extLst>
          </p:cNvPr>
          <p:cNvSpPr/>
          <p:nvPr/>
        </p:nvSpPr>
        <p:spPr>
          <a:xfrm>
            <a:off x="7356950" y="3428999"/>
            <a:ext cx="400833" cy="268265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/>
          </a:p>
        </p:txBody>
      </p:sp>
      <p:sp>
        <p:nvSpPr>
          <p:cNvPr id="58" name="Стрелка: вниз 57">
            <a:extLst>
              <a:ext uri="{FF2B5EF4-FFF2-40B4-BE49-F238E27FC236}">
                <a16:creationId xmlns:a16="http://schemas.microsoft.com/office/drawing/2014/main" xmlns="" id="{F5398299-E459-40B9-81D9-CD70166CCCF6}"/>
              </a:ext>
            </a:extLst>
          </p:cNvPr>
          <p:cNvSpPr/>
          <p:nvPr/>
        </p:nvSpPr>
        <p:spPr>
          <a:xfrm>
            <a:off x="10300568" y="3431085"/>
            <a:ext cx="400833" cy="268265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7A75AC68-675E-447F-AB69-2A1F6D7C2A9C}"/>
              </a:ext>
            </a:extLst>
          </p:cNvPr>
          <p:cNvSpPr txBox="1"/>
          <p:nvPr/>
        </p:nvSpPr>
        <p:spPr>
          <a:xfrm>
            <a:off x="371603" y="5449583"/>
            <a:ext cx="115907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 b="1" i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Какие последствия были у данных международных кризисов? Заполните схему.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9D319FF7-229F-44A3-88DB-3B50DEA4BC0C}"/>
              </a:ext>
            </a:extLst>
          </p:cNvPr>
          <p:cNvSpPr txBox="1"/>
          <p:nvPr/>
        </p:nvSpPr>
        <p:spPr>
          <a:xfrm>
            <a:off x="371603" y="5910839"/>
            <a:ext cx="115907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 целом изменилась ситуация в Европе? </a:t>
            </a:r>
          </a:p>
        </p:txBody>
      </p:sp>
    </p:spTree>
    <p:extLst>
      <p:ext uri="{BB962C8B-B14F-4D97-AF65-F5344CB8AC3E}">
        <p14:creationId xmlns:p14="http://schemas.microsoft.com/office/powerpoint/2010/main" xmlns="" val="3285741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F736841-E6C6-4F20-A550-E6380604A2B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898" y="2123196"/>
            <a:ext cx="10964204" cy="3401304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43776192-460F-4DDC-A24F-D635F4D8C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источником (стр. 10)</a:t>
            </a:r>
          </a:p>
        </p:txBody>
      </p:sp>
    </p:spTree>
    <p:extLst>
      <p:ext uri="{BB962C8B-B14F-4D97-AF65-F5344CB8AC3E}">
        <p14:creationId xmlns:p14="http://schemas.microsoft.com/office/powerpoint/2010/main" xmlns="" val="417913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67E510-07D3-4E4F-AFEC-5DD0790105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312" y="132890"/>
            <a:ext cx="5382376" cy="659222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20C1A75F-B4A4-4499-AA19-0296A60C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365125"/>
            <a:ext cx="5842000" cy="1325563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Сараевский</a:t>
            </a:r>
            <a:r>
              <a:rPr lang="ru-RU" b="1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выстрел и начало войны (стр. 10-11)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36A648-9793-44E1-9E61-939FE86B2BB0}"/>
              </a:ext>
            </a:extLst>
          </p:cNvPr>
          <p:cNvSpPr txBox="1"/>
          <p:nvPr/>
        </p:nvSpPr>
        <p:spPr>
          <a:xfrm>
            <a:off x="517133" y="1817689"/>
            <a:ext cx="574753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ПАРАХ.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Используя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 параграфа (стр. 10-11)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иллюстративный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(схема)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ленту времени </a:t>
            </a:r>
            <a:r>
              <a:rPr lang="ru-RU" sz="32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основными событиями предвоенного июльского кризиса и начала Первой мировой войны.</a:t>
            </a:r>
          </a:p>
          <a:p>
            <a:endParaRPr lang="ru-RU" sz="32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334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516</Words>
  <Application>Microsoft Office PowerPoint</Application>
  <PresentationFormat>Произвольный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§1. Россия и мир накануне Первой мировой войны</vt:lpstr>
      <vt:lpstr>Завершение территориального раздела мира и кризис международных отношений (стр. 7)</vt:lpstr>
      <vt:lpstr>Завершение территориального раздела мира и кризис международных отношений (стр. 7)</vt:lpstr>
      <vt:lpstr>Слайд 4</vt:lpstr>
      <vt:lpstr>Военно-политические блоки (стр. 7-8)</vt:lpstr>
      <vt:lpstr>Новые средства военной техники и программы перевооружений (стр. 8-9)</vt:lpstr>
      <vt:lpstr>Предвоенные международные кризисы  (стр. 9-10)</vt:lpstr>
      <vt:lpstr>Работа с источником (стр. 10)</vt:lpstr>
      <vt:lpstr>Сараевский выстрел и начало войны (стр. 10-11)</vt:lpstr>
      <vt:lpstr>Слайд 10</vt:lpstr>
      <vt:lpstr>Обсудим</vt:lpstr>
      <vt:lpstr>Работа с источником (стр. 13)</vt:lpstr>
      <vt:lpstr>Подведём итоги</vt:lpstr>
      <vt:lpstr>Готовимся к ЕГЭ</vt:lpstr>
      <vt:lpstr>Домашняя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§1. Россия и мир накануне Первой мировой войны</dc:title>
  <dc:creator>Пользователь</dc:creator>
  <cp:lastModifiedBy>Даша</cp:lastModifiedBy>
  <cp:revision>8</cp:revision>
  <dcterms:created xsi:type="dcterms:W3CDTF">2023-12-01T14:54:48Z</dcterms:created>
  <dcterms:modified xsi:type="dcterms:W3CDTF">2023-12-17T19:26:39Z</dcterms:modified>
</cp:coreProperties>
</file>