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theme/themeOverride1.xml" ContentType="application/vnd.openxmlformats-officedocument.themeOverride+xml"/>
  <Override PartName="/ppt/charts/chart5.xml" ContentType="application/vnd.openxmlformats-officedocument.drawingml.chart+xml"/>
  <Override PartName="/ppt/theme/themeOverride2.xml" ContentType="application/vnd.openxmlformats-officedocument.themeOverride+xml"/>
  <Override PartName="/ppt/charts/chart6.xml" ContentType="application/vnd.openxmlformats-officedocument.drawingml.chart+xml"/>
  <Override PartName="/ppt/theme/themeOverride3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notesMasterIdLst>
    <p:notesMasterId r:id="rId22"/>
  </p:notesMasterIdLst>
  <p:sldIdLst>
    <p:sldId id="306" r:id="rId2"/>
    <p:sldId id="258" r:id="rId3"/>
    <p:sldId id="259" r:id="rId4"/>
    <p:sldId id="260" r:id="rId5"/>
    <p:sldId id="288" r:id="rId6"/>
    <p:sldId id="307" r:id="rId7"/>
    <p:sldId id="293" r:id="rId8"/>
    <p:sldId id="314" r:id="rId9"/>
    <p:sldId id="315" r:id="rId10"/>
    <p:sldId id="312" r:id="rId11"/>
    <p:sldId id="273" r:id="rId12"/>
    <p:sldId id="275" r:id="rId13"/>
    <p:sldId id="297" r:id="rId14"/>
    <p:sldId id="318" r:id="rId15"/>
    <p:sldId id="317" r:id="rId16"/>
    <p:sldId id="295" r:id="rId17"/>
    <p:sldId id="300" r:id="rId18"/>
    <p:sldId id="319" r:id="rId19"/>
    <p:sldId id="301" r:id="rId20"/>
    <p:sldId id="305" r:id="rId2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113A9D2-9D6B-4929-AA2D-F23B5EE8CBE7}" styleName="Стиль из темы 2 - акцент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540" y="4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3.xlsx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Excel4.xlsx"/><Relationship Id="rId1" Type="http://schemas.openxmlformats.org/officeDocument/2006/relationships/themeOverride" Target="../theme/themeOverride1.xm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Excel5.xlsx"/><Relationship Id="rId1" Type="http://schemas.openxmlformats.org/officeDocument/2006/relationships/themeOverride" Target="../theme/themeOverride2.xml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Excel6.xlsx"/><Relationship Id="rId1" Type="http://schemas.openxmlformats.org/officeDocument/2006/relationships/themeOverride" Target="../theme/themeOverrid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Уровень развития творческих способностей старших дошкольников с интеллектуальными нарушениями, %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cat>
            <c:strRef>
              <c:f>Лист1!$A$2:$A$4</c:f>
              <c:strCache>
                <c:ptCount val="3"/>
                <c:pt idx="0">
                  <c:v>Низкий уровень</c:v>
                </c:pt>
                <c:pt idx="1">
                  <c:v>Средний уровень</c:v>
                </c:pt>
                <c:pt idx="2">
                  <c:v>Высокий уровень</c:v>
                </c:pt>
              </c:strCache>
            </c:strRef>
          </c:cat>
          <c:val>
            <c:numRef>
              <c:f>Лист1!$B$2:$B$4</c:f>
              <c:numCache>
                <c:formatCode>0%</c:formatCode>
                <c:ptCount val="3"/>
                <c:pt idx="0">
                  <c:v>0.2</c:v>
                </c:pt>
                <c:pt idx="1">
                  <c:v>0.5</c:v>
                </c:pt>
                <c:pt idx="2">
                  <c:v>0.3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8769-4185-8424-F273503D0B0C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255874104"/>
        <c:axId val="256302184"/>
      </c:barChart>
      <c:catAx>
        <c:axId val="25587410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ru-RU"/>
          </a:p>
        </c:txPr>
        <c:crossAx val="256302184"/>
        <c:crosses val="autoZero"/>
        <c:auto val="1"/>
        <c:lblAlgn val="ctr"/>
        <c:lblOffset val="100"/>
        <c:noMultiLvlLbl val="0"/>
      </c:catAx>
      <c:valAx>
        <c:axId val="256302184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crossAx val="25587410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 sz="2400"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Увлеченность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cat>
            <c:strRef>
              <c:f>Лист1!$A$2:$A$4</c:f>
              <c:strCache>
                <c:ptCount val="3"/>
                <c:pt idx="0">
                  <c:v>Высокий уровень</c:v>
                </c:pt>
                <c:pt idx="1">
                  <c:v>Средний уровень</c:v>
                </c:pt>
                <c:pt idx="2">
                  <c:v>Низкий уровень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50</c:v>
                </c:pt>
                <c:pt idx="1">
                  <c:v>50</c:v>
                </c:pt>
                <c:pt idx="2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F6F2-40F3-9F38-20DE6F102029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Беглость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cat>
            <c:strRef>
              <c:f>Лист1!$A$2:$A$4</c:f>
              <c:strCache>
                <c:ptCount val="3"/>
                <c:pt idx="0">
                  <c:v>Высокий уровень</c:v>
                </c:pt>
                <c:pt idx="1">
                  <c:v>Средний уровень</c:v>
                </c:pt>
                <c:pt idx="2">
                  <c:v>Низкий уровень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30</c:v>
                </c:pt>
                <c:pt idx="1">
                  <c:v>50</c:v>
                </c:pt>
                <c:pt idx="2">
                  <c:v>20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F6F2-40F3-9F38-20DE6F102029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Гибкость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cat>
            <c:strRef>
              <c:f>Лист1!$A$2:$A$4</c:f>
              <c:strCache>
                <c:ptCount val="3"/>
                <c:pt idx="0">
                  <c:v>Высокий уровень</c:v>
                </c:pt>
                <c:pt idx="1">
                  <c:v>Средний уровень</c:v>
                </c:pt>
                <c:pt idx="2">
                  <c:v>Низкий уровень</c:v>
                </c:pt>
              </c:strCache>
            </c:strRef>
          </c:cat>
          <c:val>
            <c:numRef>
              <c:f>Лист1!$D$2:$D$4</c:f>
              <c:numCache>
                <c:formatCode>General</c:formatCode>
                <c:ptCount val="3"/>
                <c:pt idx="0">
                  <c:v>20</c:v>
                </c:pt>
                <c:pt idx="1">
                  <c:v>70</c:v>
                </c:pt>
                <c:pt idx="2">
                  <c:v>10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F6F2-40F3-9F38-20DE6F102029}"/>
            </c:ext>
          </c:extLst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Оригинальность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cat>
            <c:strRef>
              <c:f>Лист1!$A$2:$A$4</c:f>
              <c:strCache>
                <c:ptCount val="3"/>
                <c:pt idx="0">
                  <c:v>Высокий уровень</c:v>
                </c:pt>
                <c:pt idx="1">
                  <c:v>Средний уровень</c:v>
                </c:pt>
                <c:pt idx="2">
                  <c:v>Низкий уровень</c:v>
                </c:pt>
              </c:strCache>
            </c:strRef>
          </c:cat>
          <c:val>
            <c:numRef>
              <c:f>Лист1!$E$2:$E$4</c:f>
              <c:numCache>
                <c:formatCode>General</c:formatCode>
                <c:ptCount val="3"/>
                <c:pt idx="0">
                  <c:v>30</c:v>
                </c:pt>
                <c:pt idx="1">
                  <c:v>60</c:v>
                </c:pt>
                <c:pt idx="2">
                  <c:v>10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F6F2-40F3-9F38-20DE6F102029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75"/>
        <c:axId val="256302576"/>
        <c:axId val="256303360"/>
      </c:barChart>
      <c:catAx>
        <c:axId val="25630257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ru-RU"/>
          </a:p>
        </c:txPr>
        <c:crossAx val="256303360"/>
        <c:crosses val="autoZero"/>
        <c:auto val="1"/>
        <c:lblAlgn val="ctr"/>
        <c:lblOffset val="100"/>
        <c:noMultiLvlLbl val="0"/>
      </c:catAx>
      <c:valAx>
        <c:axId val="25630336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effectLst/>
        </c:spPr>
        <c:txPr>
          <a:bodyPr rot="-60000000" vert="horz"/>
          <a:lstStyle/>
          <a:p>
            <a:pPr>
              <a:defRPr/>
            </a:pPr>
            <a:endParaRPr lang="ru-RU"/>
          </a:p>
        </c:txPr>
        <c:crossAx val="25630257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</c:legend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 sz="2400"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Живопись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Лист1!$A$2:$A$4</c:f>
              <c:strCache>
                <c:ptCount val="3"/>
                <c:pt idx="0">
                  <c:v>Высокий уровень </c:v>
                </c:pt>
                <c:pt idx="1">
                  <c:v>Средний уровень</c:v>
                </c:pt>
                <c:pt idx="2">
                  <c:v>Низкий уровень</c:v>
                </c:pt>
              </c:strCache>
            </c:strRef>
          </c:cat>
          <c:val>
            <c:numRef>
              <c:f>Лист1!$B$2:$B$4</c:f>
              <c:numCache>
                <c:formatCode>0%</c:formatCode>
                <c:ptCount val="3"/>
                <c:pt idx="0">
                  <c:v>0.2</c:v>
                </c:pt>
                <c:pt idx="1">
                  <c:v>0.5</c:v>
                </c:pt>
                <c:pt idx="2">
                  <c:v>0.3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A3D0-432B-9313-B84FA144C498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Графика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Лист1!$A$2:$A$4</c:f>
              <c:strCache>
                <c:ptCount val="3"/>
                <c:pt idx="0">
                  <c:v>Высокий уровень </c:v>
                </c:pt>
                <c:pt idx="1">
                  <c:v>Средний уровень</c:v>
                </c:pt>
                <c:pt idx="2">
                  <c:v>Низкий уровень</c:v>
                </c:pt>
              </c:strCache>
            </c:strRef>
          </c:cat>
          <c:val>
            <c:numRef>
              <c:f>Лист1!$C$2:$C$4</c:f>
              <c:numCache>
                <c:formatCode>0%</c:formatCode>
                <c:ptCount val="3"/>
                <c:pt idx="0">
                  <c:v>0.1</c:v>
                </c:pt>
                <c:pt idx="1">
                  <c:v>0.6</c:v>
                </c:pt>
                <c:pt idx="2">
                  <c:v>0.3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A3D0-432B-9313-B84FA144C498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Архитектура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Лист1!$A$2:$A$4</c:f>
              <c:strCache>
                <c:ptCount val="3"/>
                <c:pt idx="0">
                  <c:v>Высокий уровень </c:v>
                </c:pt>
                <c:pt idx="1">
                  <c:v>Средний уровень</c:v>
                </c:pt>
                <c:pt idx="2">
                  <c:v>Низкий уровень</c:v>
                </c:pt>
              </c:strCache>
            </c:strRef>
          </c:cat>
          <c:val>
            <c:numRef>
              <c:f>Лист1!$D$2:$D$4</c:f>
              <c:numCache>
                <c:formatCode>0%</c:formatCode>
                <c:ptCount val="3"/>
                <c:pt idx="0">
                  <c:v>0.2</c:v>
                </c:pt>
                <c:pt idx="1">
                  <c:v>0.5</c:v>
                </c:pt>
                <c:pt idx="2">
                  <c:v>0.3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A3D0-432B-9313-B84FA144C498}"/>
            </c:ext>
          </c:extLst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Скульптура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Лист1!$A$2:$A$4</c:f>
              <c:strCache>
                <c:ptCount val="3"/>
                <c:pt idx="0">
                  <c:v>Высокий уровень </c:v>
                </c:pt>
                <c:pt idx="1">
                  <c:v>Средний уровень</c:v>
                </c:pt>
                <c:pt idx="2">
                  <c:v>Низкий уровень</c:v>
                </c:pt>
              </c:strCache>
            </c:strRef>
          </c:cat>
          <c:val>
            <c:numRef>
              <c:f>Лист1!$E$2:$E$4</c:f>
              <c:numCache>
                <c:formatCode>0%</c:formatCode>
                <c:ptCount val="3"/>
                <c:pt idx="0">
                  <c:v>0.2</c:v>
                </c:pt>
                <c:pt idx="1">
                  <c:v>0.4</c:v>
                </c:pt>
                <c:pt idx="2">
                  <c:v>0.4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A3D0-432B-9313-B84FA144C498}"/>
            </c:ext>
          </c:extLst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Художественно-прикладное творчество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strRef>
              <c:f>Лист1!$A$2:$A$4</c:f>
              <c:strCache>
                <c:ptCount val="3"/>
                <c:pt idx="0">
                  <c:v>Высокий уровень </c:v>
                </c:pt>
                <c:pt idx="1">
                  <c:v>Средний уровень</c:v>
                </c:pt>
                <c:pt idx="2">
                  <c:v>Низкий уровень</c:v>
                </c:pt>
              </c:strCache>
            </c:strRef>
          </c:cat>
          <c:val>
            <c:numRef>
              <c:f>Лист1!$F$2:$F$4</c:f>
              <c:numCache>
                <c:formatCode>0%</c:formatCode>
                <c:ptCount val="3"/>
                <c:pt idx="0">
                  <c:v>0.3</c:v>
                </c:pt>
                <c:pt idx="1">
                  <c:v>0.5</c:v>
                </c:pt>
                <c:pt idx="2">
                  <c:v>0.2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A3D0-432B-9313-B84FA144C49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56304144"/>
        <c:axId val="256304536"/>
      </c:barChart>
      <c:catAx>
        <c:axId val="2563041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ru-RU"/>
          </a:p>
        </c:txPr>
        <c:crossAx val="256304536"/>
        <c:crosses val="autoZero"/>
        <c:auto val="1"/>
        <c:lblAlgn val="ctr"/>
        <c:lblOffset val="100"/>
        <c:noMultiLvlLbl val="0"/>
      </c:catAx>
      <c:valAx>
        <c:axId val="25630453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vert="horz"/>
          <a:lstStyle/>
          <a:p>
            <a:pPr>
              <a:defRPr/>
            </a:pPr>
            <a:endParaRPr lang="ru-RU"/>
          </a:p>
        </c:txPr>
        <c:crossAx val="256304144"/>
        <c:crosses val="autoZero"/>
        <c:crossBetween val="between"/>
      </c:valAx>
      <c:dTable>
        <c:showHorzBorder val="1"/>
        <c:showVertBorder val="1"/>
        <c:showOutline val="1"/>
        <c:showKeys val="1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</c:dTable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 sz="1800"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Подготовительный этап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cat>
            <c:strRef>
              <c:f>Лист1!$A$2:$A$4</c:f>
              <c:strCache>
                <c:ptCount val="3"/>
                <c:pt idx="0">
                  <c:v>Низкий уровень</c:v>
                </c:pt>
                <c:pt idx="1">
                  <c:v>Средний уровень</c:v>
                </c:pt>
                <c:pt idx="2">
                  <c:v>Высокий уровень</c:v>
                </c:pt>
              </c:strCache>
            </c:strRef>
          </c:cat>
          <c:val>
            <c:numRef>
              <c:f>Лист1!$B$2:$B$4</c:f>
              <c:numCache>
                <c:formatCode>0%</c:formatCode>
                <c:ptCount val="3"/>
                <c:pt idx="0">
                  <c:v>0.2</c:v>
                </c:pt>
                <c:pt idx="1">
                  <c:v>0.5</c:v>
                </c:pt>
                <c:pt idx="2">
                  <c:v>0.3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CEAD-4584-885D-EA50C85E784A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Завершающий этап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cat>
            <c:strRef>
              <c:f>Лист1!$A$2:$A$4</c:f>
              <c:strCache>
                <c:ptCount val="3"/>
                <c:pt idx="0">
                  <c:v>Низкий уровень</c:v>
                </c:pt>
                <c:pt idx="1">
                  <c:v>Средний уровень</c:v>
                </c:pt>
                <c:pt idx="2">
                  <c:v>Высокий уровень</c:v>
                </c:pt>
              </c:strCache>
            </c:strRef>
          </c:cat>
          <c:val>
            <c:numRef>
              <c:f>Лист1!$C$2:$C$4</c:f>
              <c:numCache>
                <c:formatCode>0%</c:formatCode>
                <c:ptCount val="3"/>
                <c:pt idx="0">
                  <c:v>0.1</c:v>
                </c:pt>
                <c:pt idx="1">
                  <c:v>0.4</c:v>
                </c:pt>
                <c:pt idx="2">
                  <c:v>0.5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CEAD-4584-885D-EA50C85E784A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339870512"/>
        <c:axId val="339868160"/>
      </c:barChart>
      <c:catAx>
        <c:axId val="3398705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ru-RU"/>
          </a:p>
        </c:txPr>
        <c:crossAx val="339868160"/>
        <c:crosses val="autoZero"/>
        <c:auto val="1"/>
        <c:lblAlgn val="ctr"/>
        <c:lblOffset val="100"/>
        <c:noMultiLvlLbl val="0"/>
      </c:catAx>
      <c:valAx>
        <c:axId val="33986816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effectLst/>
        </c:spPr>
        <c:txPr>
          <a:bodyPr rot="-60000000" vert="horz"/>
          <a:lstStyle/>
          <a:p>
            <a:pPr>
              <a:defRPr/>
            </a:pPr>
            <a:endParaRPr lang="ru-RU"/>
          </a:p>
        </c:txPr>
        <c:crossAx val="33987051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/>
      <c:overlay val="0"/>
    </c:legend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 sz="2400"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2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4.2897230168870121E-2"/>
          <c:y val="4.0405242426426381E-2"/>
          <c:w val="0.94497738098544604"/>
          <c:h val="0.6808675187592946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Подготовительный этап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cat>
            <c:strRef>
              <c:f>Лист1!$A$2:$A$4</c:f>
              <c:strCache>
                <c:ptCount val="3"/>
                <c:pt idx="0">
                  <c:v>Высокий уровень</c:v>
                </c:pt>
                <c:pt idx="1">
                  <c:v>Средний уровень</c:v>
                </c:pt>
                <c:pt idx="2">
                  <c:v>Низкий уровень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3</c:v>
                </c:pt>
                <c:pt idx="1">
                  <c:v>6</c:v>
                </c:pt>
                <c:pt idx="2">
                  <c:v>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50AA-4D56-B823-4B2850246494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Завершающий этап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cat>
            <c:strRef>
              <c:f>Лист1!$A$2:$A$4</c:f>
              <c:strCache>
                <c:ptCount val="3"/>
                <c:pt idx="0">
                  <c:v>Высокий уровень</c:v>
                </c:pt>
                <c:pt idx="1">
                  <c:v>Средний уровень</c:v>
                </c:pt>
                <c:pt idx="2">
                  <c:v>Низкий уровень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5</c:v>
                </c:pt>
                <c:pt idx="1">
                  <c:v>4</c:v>
                </c:pt>
                <c:pt idx="2">
                  <c:v>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50AA-4D56-B823-4B2850246494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75"/>
        <c:axId val="339870120"/>
        <c:axId val="339863456"/>
      </c:barChart>
      <c:catAx>
        <c:axId val="3398701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ru-RU"/>
          </a:p>
        </c:txPr>
        <c:crossAx val="339863456"/>
        <c:crosses val="autoZero"/>
        <c:auto val="1"/>
        <c:lblAlgn val="ctr"/>
        <c:lblOffset val="100"/>
        <c:noMultiLvlLbl val="0"/>
      </c:catAx>
      <c:valAx>
        <c:axId val="33986345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effectLst/>
        </c:spPr>
        <c:txPr>
          <a:bodyPr rot="-60000000" vert="horz"/>
          <a:lstStyle/>
          <a:p>
            <a:pPr>
              <a:defRPr/>
            </a:pPr>
            <a:endParaRPr lang="ru-RU"/>
          </a:p>
        </c:txPr>
        <c:crossAx val="33987012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</c:legend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 sz="2400"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2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Живопись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Лист1!$A$2:$A$8</c:f>
              <c:strCache>
                <c:ptCount val="7"/>
                <c:pt idx="0">
                  <c:v>Высокий уровень </c:v>
                </c:pt>
                <c:pt idx="1">
                  <c:v>Средний уровень</c:v>
                </c:pt>
                <c:pt idx="2">
                  <c:v>Низкий уровень</c:v>
                </c:pt>
                <c:pt idx="4">
                  <c:v>Высокий уровень </c:v>
                </c:pt>
                <c:pt idx="5">
                  <c:v>Средний уровень</c:v>
                </c:pt>
                <c:pt idx="6">
                  <c:v>Низкий уровень</c:v>
                </c:pt>
              </c:strCache>
            </c:strRef>
          </c:cat>
          <c:val>
            <c:numRef>
              <c:f>Лист1!$B$2:$B$8</c:f>
              <c:numCache>
                <c:formatCode>0%</c:formatCode>
                <c:ptCount val="7"/>
                <c:pt idx="0">
                  <c:v>0.2</c:v>
                </c:pt>
                <c:pt idx="1">
                  <c:v>0.5</c:v>
                </c:pt>
                <c:pt idx="2">
                  <c:v>0.3</c:v>
                </c:pt>
                <c:pt idx="4">
                  <c:v>0.4</c:v>
                </c:pt>
                <c:pt idx="5">
                  <c:v>0.5</c:v>
                </c:pt>
                <c:pt idx="6">
                  <c:v>0.1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1F66-4411-8804-82997DED73FB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Графика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Лист1!$A$2:$A$8</c:f>
              <c:strCache>
                <c:ptCount val="7"/>
                <c:pt idx="0">
                  <c:v>Высокий уровень </c:v>
                </c:pt>
                <c:pt idx="1">
                  <c:v>Средний уровень</c:v>
                </c:pt>
                <c:pt idx="2">
                  <c:v>Низкий уровень</c:v>
                </c:pt>
                <c:pt idx="4">
                  <c:v>Высокий уровень </c:v>
                </c:pt>
                <c:pt idx="5">
                  <c:v>Средний уровень</c:v>
                </c:pt>
                <c:pt idx="6">
                  <c:v>Низкий уровень</c:v>
                </c:pt>
              </c:strCache>
            </c:strRef>
          </c:cat>
          <c:val>
            <c:numRef>
              <c:f>Лист1!$C$2:$C$8</c:f>
              <c:numCache>
                <c:formatCode>0%</c:formatCode>
                <c:ptCount val="7"/>
                <c:pt idx="0">
                  <c:v>0.1</c:v>
                </c:pt>
                <c:pt idx="1">
                  <c:v>0.6</c:v>
                </c:pt>
                <c:pt idx="2">
                  <c:v>0.3</c:v>
                </c:pt>
                <c:pt idx="4">
                  <c:v>0.5</c:v>
                </c:pt>
                <c:pt idx="5">
                  <c:v>0.4</c:v>
                </c:pt>
                <c:pt idx="6">
                  <c:v>0.1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1F66-4411-8804-82997DED73FB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Архитектура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Лист1!$A$2:$A$8</c:f>
              <c:strCache>
                <c:ptCount val="7"/>
                <c:pt idx="0">
                  <c:v>Высокий уровень </c:v>
                </c:pt>
                <c:pt idx="1">
                  <c:v>Средний уровень</c:v>
                </c:pt>
                <c:pt idx="2">
                  <c:v>Низкий уровень</c:v>
                </c:pt>
                <c:pt idx="4">
                  <c:v>Высокий уровень </c:v>
                </c:pt>
                <c:pt idx="5">
                  <c:v>Средний уровень</c:v>
                </c:pt>
                <c:pt idx="6">
                  <c:v>Низкий уровень</c:v>
                </c:pt>
              </c:strCache>
            </c:strRef>
          </c:cat>
          <c:val>
            <c:numRef>
              <c:f>Лист1!$D$2:$D$8</c:f>
              <c:numCache>
                <c:formatCode>0%</c:formatCode>
                <c:ptCount val="7"/>
                <c:pt idx="0">
                  <c:v>0.2</c:v>
                </c:pt>
                <c:pt idx="1">
                  <c:v>0.5</c:v>
                </c:pt>
                <c:pt idx="2">
                  <c:v>0.3</c:v>
                </c:pt>
                <c:pt idx="4">
                  <c:v>0.4</c:v>
                </c:pt>
                <c:pt idx="5">
                  <c:v>0.5</c:v>
                </c:pt>
                <c:pt idx="6">
                  <c:v>0.1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1F66-4411-8804-82997DED73FB}"/>
            </c:ext>
          </c:extLst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Скульптура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Лист1!$A$2:$A$8</c:f>
              <c:strCache>
                <c:ptCount val="7"/>
                <c:pt idx="0">
                  <c:v>Высокий уровень </c:v>
                </c:pt>
                <c:pt idx="1">
                  <c:v>Средний уровень</c:v>
                </c:pt>
                <c:pt idx="2">
                  <c:v>Низкий уровень</c:v>
                </c:pt>
                <c:pt idx="4">
                  <c:v>Высокий уровень </c:v>
                </c:pt>
                <c:pt idx="5">
                  <c:v>Средний уровень</c:v>
                </c:pt>
                <c:pt idx="6">
                  <c:v>Низкий уровень</c:v>
                </c:pt>
              </c:strCache>
            </c:strRef>
          </c:cat>
          <c:val>
            <c:numRef>
              <c:f>Лист1!$E$2:$E$8</c:f>
              <c:numCache>
                <c:formatCode>0%</c:formatCode>
                <c:ptCount val="7"/>
                <c:pt idx="0">
                  <c:v>0.2</c:v>
                </c:pt>
                <c:pt idx="1">
                  <c:v>0.4</c:v>
                </c:pt>
                <c:pt idx="2">
                  <c:v>0.4</c:v>
                </c:pt>
                <c:pt idx="4">
                  <c:v>0.4</c:v>
                </c:pt>
                <c:pt idx="5">
                  <c:v>0.4</c:v>
                </c:pt>
                <c:pt idx="6">
                  <c:v>0.2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1F66-4411-8804-82997DED73FB}"/>
            </c:ext>
          </c:extLst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Художественно-прикладное творчество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strRef>
              <c:f>Лист1!$A$2:$A$8</c:f>
              <c:strCache>
                <c:ptCount val="7"/>
                <c:pt idx="0">
                  <c:v>Высокий уровень </c:v>
                </c:pt>
                <c:pt idx="1">
                  <c:v>Средний уровень</c:v>
                </c:pt>
                <c:pt idx="2">
                  <c:v>Низкий уровень</c:v>
                </c:pt>
                <c:pt idx="4">
                  <c:v>Высокий уровень </c:v>
                </c:pt>
                <c:pt idx="5">
                  <c:v>Средний уровень</c:v>
                </c:pt>
                <c:pt idx="6">
                  <c:v>Низкий уровень</c:v>
                </c:pt>
              </c:strCache>
            </c:strRef>
          </c:cat>
          <c:val>
            <c:numRef>
              <c:f>Лист1!$F$2:$F$8</c:f>
              <c:numCache>
                <c:formatCode>0%</c:formatCode>
                <c:ptCount val="7"/>
                <c:pt idx="0">
                  <c:v>0.3</c:v>
                </c:pt>
                <c:pt idx="1">
                  <c:v>0.5</c:v>
                </c:pt>
                <c:pt idx="2">
                  <c:v>0.2</c:v>
                </c:pt>
                <c:pt idx="4">
                  <c:v>0.5</c:v>
                </c:pt>
                <c:pt idx="5">
                  <c:v>0.5</c:v>
                </c:pt>
                <c:pt idx="6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1F66-4411-8804-82997DED73F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39866984"/>
        <c:axId val="339869728"/>
      </c:barChart>
      <c:catAx>
        <c:axId val="3398669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ru-RU"/>
          </a:p>
        </c:txPr>
        <c:crossAx val="339869728"/>
        <c:crosses val="autoZero"/>
        <c:auto val="1"/>
        <c:lblAlgn val="ctr"/>
        <c:lblOffset val="100"/>
        <c:noMultiLvlLbl val="0"/>
      </c:catAx>
      <c:valAx>
        <c:axId val="33986972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vert="horz"/>
          <a:lstStyle/>
          <a:p>
            <a:pPr>
              <a:defRPr/>
            </a:pPr>
            <a:endParaRPr lang="ru-RU"/>
          </a:p>
        </c:txPr>
        <c:crossAx val="339866984"/>
        <c:crosses val="autoZero"/>
        <c:crossBetween val="between"/>
      </c:valAx>
      <c:dTable>
        <c:showHorzBorder val="1"/>
        <c:showVertBorder val="1"/>
        <c:showOutline val="1"/>
        <c:showKeys val="1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</c:dTable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 sz="1400"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2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BDEA951-ECF0-4922-9586-5141C80CFE78}" type="doc">
      <dgm:prSet loTypeId="urn:microsoft.com/office/officeart/2005/8/layout/vList5" loCatId="list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4E595CC-F441-47DE-B6E0-71189D58DC10}">
      <dgm:prSet phldrT="[Текст]" custT="1"/>
      <dgm:spPr/>
      <dgm:t>
        <a:bodyPr/>
        <a:lstStyle/>
        <a:p>
          <a:r>
            <a:rPr lang="ru-RU" sz="2800" dirty="0">
              <a:latin typeface="Times New Roman" panose="02020603050405020304" pitchFamily="18" charset="0"/>
              <a:cs typeface="Times New Roman" panose="02020603050405020304" pitchFamily="18" charset="0"/>
            </a:rPr>
            <a:t>Объект изучения</a:t>
          </a:r>
        </a:p>
      </dgm:t>
    </dgm:pt>
    <dgm:pt modelId="{43A7200F-A89C-4491-A226-0B044B497CBA}" type="parTrans" cxnId="{494CE8B4-BF51-4CA9-BBA9-9F117F0D4CD0}">
      <dgm:prSet/>
      <dgm:spPr/>
      <dgm:t>
        <a:bodyPr/>
        <a:lstStyle/>
        <a:p>
          <a:endParaRPr lang="ru-RU" sz="28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A2BFF72-9FD5-408D-ADFB-73AF6D8E4A4A}" type="sibTrans" cxnId="{494CE8B4-BF51-4CA9-BBA9-9F117F0D4CD0}">
      <dgm:prSet/>
      <dgm:spPr/>
      <dgm:t>
        <a:bodyPr/>
        <a:lstStyle/>
        <a:p>
          <a:endParaRPr lang="ru-RU" sz="28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3620F3B-0403-4CC5-928B-4D76D1F32E94}">
      <dgm:prSet phldrT="[Текст]" custT="1"/>
      <dgm:spPr/>
      <dgm:t>
        <a:bodyPr/>
        <a:lstStyle/>
        <a:p>
          <a:r>
            <a:rPr lang="ru-RU" sz="2800" dirty="0">
              <a:latin typeface="Times New Roman" panose="02020603050405020304" pitchFamily="18" charset="0"/>
              <a:cs typeface="Times New Roman" panose="02020603050405020304" pitchFamily="18" charset="0"/>
            </a:rPr>
            <a:t>Предмет изучения</a:t>
          </a:r>
        </a:p>
      </dgm:t>
    </dgm:pt>
    <dgm:pt modelId="{808EEF11-9584-4A84-A33E-A736FAFAFA82}" type="parTrans" cxnId="{4D6B41D2-2A17-402D-A590-FFE632E993A9}">
      <dgm:prSet/>
      <dgm:spPr/>
      <dgm:t>
        <a:bodyPr/>
        <a:lstStyle/>
        <a:p>
          <a:endParaRPr lang="ru-RU" sz="28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74409B9-8C09-41E2-BA2C-2C9A19035236}" type="sibTrans" cxnId="{4D6B41D2-2A17-402D-A590-FFE632E993A9}">
      <dgm:prSet/>
      <dgm:spPr/>
      <dgm:t>
        <a:bodyPr/>
        <a:lstStyle/>
        <a:p>
          <a:endParaRPr lang="ru-RU" sz="28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6C1494C-7136-4589-9C60-74311336C9D7}">
      <dgm:prSet custT="1"/>
      <dgm:spPr/>
      <dgm:t>
        <a:bodyPr/>
        <a:lstStyle/>
        <a:p>
          <a:pPr marL="285750" indent="0" algn="ctr" defTabSz="288925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ru-RU" sz="2800" dirty="0">
              <a:latin typeface="Times New Roman" panose="02020603050405020304" pitchFamily="18" charset="0"/>
              <a:cs typeface="Times New Roman" panose="02020603050405020304" pitchFamily="18" charset="0"/>
            </a:rPr>
            <a:t> развитие творчества </a:t>
          </a:r>
          <a:r>
            <a: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детей</a:t>
          </a:r>
          <a:endParaRPr lang="ru-RU" sz="28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0776DC6-9872-40F6-A3C3-345CF5E34162}" type="parTrans" cxnId="{33F0533A-1006-421C-822E-E6745FD220A2}">
      <dgm:prSet/>
      <dgm:spPr/>
      <dgm:t>
        <a:bodyPr/>
        <a:lstStyle/>
        <a:p>
          <a:endParaRPr lang="ru-RU" sz="28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3E07F16-8486-4673-9DD0-3C5293758A00}" type="sibTrans" cxnId="{33F0533A-1006-421C-822E-E6745FD220A2}">
      <dgm:prSet/>
      <dgm:spPr/>
      <dgm:t>
        <a:bodyPr/>
        <a:lstStyle/>
        <a:p>
          <a:endParaRPr lang="ru-RU" sz="28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79A5DE2-8A78-4DA2-8EBF-67CDA1FAA25C}">
      <dgm:prSet phldrT="[Текст]" custT="1"/>
      <dgm:spPr/>
      <dgm:t>
        <a:bodyPr/>
        <a:lstStyle/>
        <a:p>
          <a:pPr algn="ctr"/>
          <a:r>
            <a:rPr lang="ru-RU" sz="2800" dirty="0">
              <a:latin typeface="Times New Roman" panose="02020603050405020304" pitchFamily="18" charset="0"/>
              <a:cs typeface="Times New Roman" panose="02020603050405020304" pitchFamily="18" charset="0"/>
            </a:rPr>
            <a:t>развитие детского творчества </a:t>
          </a:r>
          <a:r>
            <a: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средствами </a:t>
          </a:r>
          <a:r>
            <a:rPr lang="ru-RU" sz="2800" dirty="0">
              <a:latin typeface="Times New Roman" panose="02020603050405020304" pitchFamily="18" charset="0"/>
              <a:cs typeface="Times New Roman" panose="02020603050405020304" pitchFamily="18" charset="0"/>
            </a:rPr>
            <a:t>лепки из солёного теста</a:t>
          </a:r>
        </a:p>
      </dgm:t>
    </dgm:pt>
    <dgm:pt modelId="{8BA176FF-3D81-4092-95DE-1B41A6F27F5A}" type="parTrans" cxnId="{316CD54F-EB14-450A-A67A-BEC16692E8B0}">
      <dgm:prSet/>
      <dgm:spPr/>
      <dgm:t>
        <a:bodyPr/>
        <a:lstStyle/>
        <a:p>
          <a:endParaRPr lang="ru-RU" sz="28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576A906-CB0F-4DEA-B520-FA81CDE13EB4}" type="sibTrans" cxnId="{316CD54F-EB14-450A-A67A-BEC16692E8B0}">
      <dgm:prSet/>
      <dgm:spPr/>
      <dgm:t>
        <a:bodyPr/>
        <a:lstStyle/>
        <a:p>
          <a:endParaRPr lang="ru-RU" sz="28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8E8A81D-06A5-4B15-9C4D-0493334B32D0}" type="pres">
      <dgm:prSet presAssocID="{BBDEA951-ECF0-4922-9586-5141C80CFE78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2E0E98B-7E71-4D3E-86A4-FC7683625C45}" type="pres">
      <dgm:prSet presAssocID="{A4E595CC-F441-47DE-B6E0-71189D58DC10}" presName="linNode" presStyleCnt="0"/>
      <dgm:spPr/>
    </dgm:pt>
    <dgm:pt modelId="{61AE34E1-4A83-4EF8-AE50-E75AD537A994}" type="pres">
      <dgm:prSet presAssocID="{A4E595CC-F441-47DE-B6E0-71189D58DC10}" presName="parentText" presStyleLbl="node1" presStyleIdx="0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F22AA48-59BC-4FA3-95F0-D523F28B4AEF}" type="pres">
      <dgm:prSet presAssocID="{A4E595CC-F441-47DE-B6E0-71189D58DC10}" presName="descendantText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DB1C573-0BAC-4C00-8112-C539E2C117D8}" type="pres">
      <dgm:prSet presAssocID="{5A2BFF72-9FD5-408D-ADFB-73AF6D8E4A4A}" presName="sp" presStyleCnt="0"/>
      <dgm:spPr/>
    </dgm:pt>
    <dgm:pt modelId="{09899A1D-6E14-49AA-A073-C7A97D346C00}" type="pres">
      <dgm:prSet presAssocID="{73620F3B-0403-4CC5-928B-4D76D1F32E94}" presName="linNode" presStyleCnt="0"/>
      <dgm:spPr/>
    </dgm:pt>
    <dgm:pt modelId="{1E6E0BCE-FD1A-45F6-A67C-6FFB2DA611E1}" type="pres">
      <dgm:prSet presAssocID="{73620F3B-0403-4CC5-928B-4D76D1F32E94}" presName="parentText" presStyleLbl="node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5FBE6DD-0162-4C78-947D-C65E1212EAAD}" type="pres">
      <dgm:prSet presAssocID="{73620F3B-0403-4CC5-928B-4D76D1F32E94}" presName="descendantText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E98791B-B908-4FEA-8AD9-2152F33C2B76}" type="presOf" srcId="{A4E595CC-F441-47DE-B6E0-71189D58DC10}" destId="{61AE34E1-4A83-4EF8-AE50-E75AD537A994}" srcOrd="0" destOrd="0" presId="urn:microsoft.com/office/officeart/2005/8/layout/vList5"/>
    <dgm:cxn modelId="{8ED39058-0587-4317-8776-6C7B7C6E33C8}" type="presOf" srcId="{73620F3B-0403-4CC5-928B-4D76D1F32E94}" destId="{1E6E0BCE-FD1A-45F6-A67C-6FFB2DA611E1}" srcOrd="0" destOrd="0" presId="urn:microsoft.com/office/officeart/2005/8/layout/vList5"/>
    <dgm:cxn modelId="{494CE8B4-BF51-4CA9-BBA9-9F117F0D4CD0}" srcId="{BBDEA951-ECF0-4922-9586-5141C80CFE78}" destId="{A4E595CC-F441-47DE-B6E0-71189D58DC10}" srcOrd="0" destOrd="0" parTransId="{43A7200F-A89C-4491-A226-0B044B497CBA}" sibTransId="{5A2BFF72-9FD5-408D-ADFB-73AF6D8E4A4A}"/>
    <dgm:cxn modelId="{142E3141-E3B0-4407-BC21-44E408CC975A}" type="presOf" srcId="{BBDEA951-ECF0-4922-9586-5141C80CFE78}" destId="{28E8A81D-06A5-4B15-9C4D-0493334B32D0}" srcOrd="0" destOrd="0" presId="urn:microsoft.com/office/officeart/2005/8/layout/vList5"/>
    <dgm:cxn modelId="{7B2A5913-343D-4DF6-97AF-55B09F93B7F5}" type="presOf" srcId="{76C1494C-7136-4589-9C60-74311336C9D7}" destId="{7F22AA48-59BC-4FA3-95F0-D523F28B4AEF}" srcOrd="0" destOrd="0" presId="urn:microsoft.com/office/officeart/2005/8/layout/vList5"/>
    <dgm:cxn modelId="{4D6B41D2-2A17-402D-A590-FFE632E993A9}" srcId="{BBDEA951-ECF0-4922-9586-5141C80CFE78}" destId="{73620F3B-0403-4CC5-928B-4D76D1F32E94}" srcOrd="1" destOrd="0" parTransId="{808EEF11-9584-4A84-A33E-A736FAFAFA82}" sibTransId="{774409B9-8C09-41E2-BA2C-2C9A19035236}"/>
    <dgm:cxn modelId="{AEEC5532-C531-465B-9249-6FF256345902}" type="presOf" srcId="{C79A5DE2-8A78-4DA2-8EBF-67CDA1FAA25C}" destId="{E5FBE6DD-0162-4C78-947D-C65E1212EAAD}" srcOrd="0" destOrd="0" presId="urn:microsoft.com/office/officeart/2005/8/layout/vList5"/>
    <dgm:cxn modelId="{33F0533A-1006-421C-822E-E6745FD220A2}" srcId="{A4E595CC-F441-47DE-B6E0-71189D58DC10}" destId="{76C1494C-7136-4589-9C60-74311336C9D7}" srcOrd="0" destOrd="0" parTransId="{E0776DC6-9872-40F6-A3C3-345CF5E34162}" sibTransId="{E3E07F16-8486-4673-9DD0-3C5293758A00}"/>
    <dgm:cxn modelId="{316CD54F-EB14-450A-A67A-BEC16692E8B0}" srcId="{73620F3B-0403-4CC5-928B-4D76D1F32E94}" destId="{C79A5DE2-8A78-4DA2-8EBF-67CDA1FAA25C}" srcOrd="0" destOrd="0" parTransId="{8BA176FF-3D81-4092-95DE-1B41A6F27F5A}" sibTransId="{F576A906-CB0F-4DEA-B520-FA81CDE13EB4}"/>
    <dgm:cxn modelId="{9EC7547A-193A-4095-91AA-B31600DCD83E}" type="presParOf" srcId="{28E8A81D-06A5-4B15-9C4D-0493334B32D0}" destId="{E2E0E98B-7E71-4D3E-86A4-FC7683625C45}" srcOrd="0" destOrd="0" presId="urn:microsoft.com/office/officeart/2005/8/layout/vList5"/>
    <dgm:cxn modelId="{7BDCC3F3-67D6-4E29-866A-DADEC61A3723}" type="presParOf" srcId="{E2E0E98B-7E71-4D3E-86A4-FC7683625C45}" destId="{61AE34E1-4A83-4EF8-AE50-E75AD537A994}" srcOrd="0" destOrd="0" presId="urn:microsoft.com/office/officeart/2005/8/layout/vList5"/>
    <dgm:cxn modelId="{855D3435-C1AD-40C3-9D4B-D197D2AFB55B}" type="presParOf" srcId="{E2E0E98B-7E71-4D3E-86A4-FC7683625C45}" destId="{7F22AA48-59BC-4FA3-95F0-D523F28B4AEF}" srcOrd="1" destOrd="0" presId="urn:microsoft.com/office/officeart/2005/8/layout/vList5"/>
    <dgm:cxn modelId="{51478195-FA00-4335-B64B-799386CB80CC}" type="presParOf" srcId="{28E8A81D-06A5-4B15-9C4D-0493334B32D0}" destId="{6DB1C573-0BAC-4C00-8112-C539E2C117D8}" srcOrd="1" destOrd="0" presId="urn:microsoft.com/office/officeart/2005/8/layout/vList5"/>
    <dgm:cxn modelId="{466B4064-7D0F-44A4-9D77-8B3F12B5E64F}" type="presParOf" srcId="{28E8A81D-06A5-4B15-9C4D-0493334B32D0}" destId="{09899A1D-6E14-49AA-A073-C7A97D346C00}" srcOrd="2" destOrd="0" presId="urn:microsoft.com/office/officeart/2005/8/layout/vList5"/>
    <dgm:cxn modelId="{FAE29B7C-A520-4F84-A71C-AB04B187F7AE}" type="presParOf" srcId="{09899A1D-6E14-49AA-A073-C7A97D346C00}" destId="{1E6E0BCE-FD1A-45F6-A67C-6FFB2DA611E1}" srcOrd="0" destOrd="0" presId="urn:microsoft.com/office/officeart/2005/8/layout/vList5"/>
    <dgm:cxn modelId="{6F3F8A81-1264-4DC3-B8F8-C5AB91B2ECE5}" type="presParOf" srcId="{09899A1D-6E14-49AA-A073-C7A97D346C00}" destId="{E5FBE6DD-0162-4C78-947D-C65E1212EAAD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A15DBD9-EB55-4960-819A-556796CFDDE4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CEE8012-BB53-4B67-8281-911C6B754034}">
      <dgm:prSet phldrT="[Текст]" custT="1"/>
      <dgm:spPr/>
      <dgm:t>
        <a:bodyPr/>
        <a:lstStyle/>
        <a:p>
          <a:r>
            <a:rPr lang="ru-RU" sz="3600" b="1" dirty="0">
              <a:latin typeface="Times New Roman" panose="02020603050405020304" pitchFamily="18" charset="0"/>
              <a:cs typeface="Times New Roman" panose="02020603050405020304" pitchFamily="18" charset="0"/>
            </a:rPr>
            <a:t>Теоретические методы</a:t>
          </a:r>
        </a:p>
      </dgm:t>
    </dgm:pt>
    <dgm:pt modelId="{1516CD06-0BFA-406F-83EB-D40829F0AFF2}" type="parTrans" cxnId="{F97E57C7-7C2F-4479-B276-C3F1E9AF9B17}">
      <dgm:prSet/>
      <dgm:spPr/>
      <dgm:t>
        <a:bodyPr/>
        <a:lstStyle/>
        <a:p>
          <a:endParaRPr lang="ru-RU" sz="1600" b="1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0FB5255-70A2-4899-B2CE-1467FA6135E9}" type="sibTrans" cxnId="{F97E57C7-7C2F-4479-B276-C3F1E9AF9B17}">
      <dgm:prSet/>
      <dgm:spPr/>
      <dgm:t>
        <a:bodyPr/>
        <a:lstStyle/>
        <a:p>
          <a:endParaRPr lang="ru-RU" sz="1600" b="1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554D158-E3E1-492F-B600-0528D739FE4F}">
      <dgm:prSet phldrT="[Текст]" custT="1"/>
      <dgm:spPr/>
      <dgm:t>
        <a:bodyPr/>
        <a:lstStyle/>
        <a:p>
          <a:r>
            <a:rPr lang="ru-RU" sz="2000" b="1" dirty="0">
              <a:latin typeface="Times New Roman" panose="02020603050405020304" pitchFamily="18" charset="0"/>
              <a:cs typeface="Times New Roman" panose="02020603050405020304" pitchFamily="18" charset="0"/>
            </a:rPr>
            <a:t>анализ и обобщение научно-методической литературы </a:t>
          </a:r>
        </a:p>
      </dgm:t>
    </dgm:pt>
    <dgm:pt modelId="{980D35CD-7A53-4D6D-A23F-EC6E7E26EC02}" type="parTrans" cxnId="{4DE3A7F4-1508-42D3-A4C0-0574BD70EED0}">
      <dgm:prSet/>
      <dgm:spPr/>
      <dgm:t>
        <a:bodyPr/>
        <a:lstStyle/>
        <a:p>
          <a:endParaRPr lang="ru-RU" sz="1600" b="1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3F23C92-0D5B-4D04-9BCF-295C92AEDBAC}" type="sibTrans" cxnId="{4DE3A7F4-1508-42D3-A4C0-0574BD70EED0}">
      <dgm:prSet/>
      <dgm:spPr/>
      <dgm:t>
        <a:bodyPr/>
        <a:lstStyle/>
        <a:p>
          <a:endParaRPr lang="ru-RU" sz="1600" b="1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135F95C-0EB7-4595-9FC2-12BF67B918E5}">
      <dgm:prSet phldrT="[Текст]" custT="1"/>
      <dgm:spPr/>
      <dgm:t>
        <a:bodyPr/>
        <a:lstStyle/>
        <a:p>
          <a:r>
            <a:rPr lang="ru-RU" sz="3600" b="1" dirty="0">
              <a:latin typeface="Times New Roman" panose="02020603050405020304" pitchFamily="18" charset="0"/>
              <a:cs typeface="Times New Roman" panose="02020603050405020304" pitchFamily="18" charset="0"/>
            </a:rPr>
            <a:t>Практические методы</a:t>
          </a:r>
        </a:p>
      </dgm:t>
    </dgm:pt>
    <dgm:pt modelId="{AC9DAFD9-CF9D-4D15-817E-DBE2C7B27618}" type="parTrans" cxnId="{2DA0717C-A5CF-4B4A-9EDD-443EA850A384}">
      <dgm:prSet/>
      <dgm:spPr/>
      <dgm:t>
        <a:bodyPr/>
        <a:lstStyle/>
        <a:p>
          <a:endParaRPr lang="ru-RU" sz="1600" b="1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C6D6CAA-0CE9-4F2B-84C1-07397BDF8E5F}" type="sibTrans" cxnId="{2DA0717C-A5CF-4B4A-9EDD-443EA850A384}">
      <dgm:prSet/>
      <dgm:spPr/>
      <dgm:t>
        <a:bodyPr/>
        <a:lstStyle/>
        <a:p>
          <a:endParaRPr lang="ru-RU" sz="1600" b="1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FBDA048-C1E6-4408-8642-D5D3289C7D77}">
      <dgm:prSet phldrT="[Текст]" custT="1"/>
      <dgm:spPr/>
      <dgm:t>
        <a:bodyPr/>
        <a:lstStyle/>
        <a:p>
          <a:r>
            <a:rPr lang="ru-RU" sz="2000" b="1" dirty="0">
              <a:latin typeface="Times New Roman" panose="02020603050405020304" pitchFamily="18" charset="0"/>
              <a:cs typeface="Times New Roman" panose="02020603050405020304" pitchFamily="18" charset="0"/>
            </a:rPr>
            <a:t>наблюдение</a:t>
          </a:r>
        </a:p>
      </dgm:t>
    </dgm:pt>
    <dgm:pt modelId="{46F93682-6C79-4DF3-84AA-3A56472838EC}" type="parTrans" cxnId="{6F664975-9E71-4850-8423-A9014A3A77C1}">
      <dgm:prSet/>
      <dgm:spPr/>
      <dgm:t>
        <a:bodyPr/>
        <a:lstStyle/>
        <a:p>
          <a:endParaRPr lang="ru-RU" sz="1600" b="1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3DF0BA3-3139-43E7-B47D-85C1AAC78504}" type="sibTrans" cxnId="{6F664975-9E71-4850-8423-A9014A3A77C1}">
      <dgm:prSet/>
      <dgm:spPr/>
      <dgm:t>
        <a:bodyPr/>
        <a:lstStyle/>
        <a:p>
          <a:endParaRPr lang="ru-RU" sz="1600" b="1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AF46B96-B156-4DE2-9B04-A25D8474C0A0}" type="pres">
      <dgm:prSet presAssocID="{DA15DBD9-EB55-4960-819A-556796CFDDE4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D3FE79B6-0691-4D3E-A885-CC88B47D6FC5}" type="pres">
      <dgm:prSet presAssocID="{CCEE8012-BB53-4B67-8281-911C6B754034}" presName="root" presStyleCnt="0"/>
      <dgm:spPr/>
    </dgm:pt>
    <dgm:pt modelId="{39CCAFEA-1706-448D-9334-E88EA739039A}" type="pres">
      <dgm:prSet presAssocID="{CCEE8012-BB53-4B67-8281-911C6B754034}" presName="rootComposite" presStyleCnt="0"/>
      <dgm:spPr/>
    </dgm:pt>
    <dgm:pt modelId="{1C283119-96B7-4FCC-8664-9C98C5C9A4DB}" type="pres">
      <dgm:prSet presAssocID="{CCEE8012-BB53-4B67-8281-911C6B754034}" presName="rootText" presStyleLbl="node1" presStyleIdx="0" presStyleCnt="2"/>
      <dgm:spPr/>
      <dgm:t>
        <a:bodyPr/>
        <a:lstStyle/>
        <a:p>
          <a:endParaRPr lang="ru-RU"/>
        </a:p>
      </dgm:t>
    </dgm:pt>
    <dgm:pt modelId="{0DBDBE9A-2A94-435A-9FBC-B0936B96EFBA}" type="pres">
      <dgm:prSet presAssocID="{CCEE8012-BB53-4B67-8281-911C6B754034}" presName="rootConnector" presStyleLbl="node1" presStyleIdx="0" presStyleCnt="2"/>
      <dgm:spPr/>
      <dgm:t>
        <a:bodyPr/>
        <a:lstStyle/>
        <a:p>
          <a:endParaRPr lang="ru-RU"/>
        </a:p>
      </dgm:t>
    </dgm:pt>
    <dgm:pt modelId="{219215DD-315A-44F8-8D12-5C2E1C7E13DC}" type="pres">
      <dgm:prSet presAssocID="{CCEE8012-BB53-4B67-8281-911C6B754034}" presName="childShape" presStyleCnt="0"/>
      <dgm:spPr/>
    </dgm:pt>
    <dgm:pt modelId="{1EE173DB-CB4D-468C-91CC-597FD823B7D0}" type="pres">
      <dgm:prSet presAssocID="{980D35CD-7A53-4D6D-A23F-EC6E7E26EC02}" presName="Name13" presStyleLbl="parChTrans1D2" presStyleIdx="0" presStyleCnt="2"/>
      <dgm:spPr/>
      <dgm:t>
        <a:bodyPr/>
        <a:lstStyle/>
        <a:p>
          <a:endParaRPr lang="ru-RU"/>
        </a:p>
      </dgm:t>
    </dgm:pt>
    <dgm:pt modelId="{E4CB4801-7624-441E-9601-F731EE6F5DAF}" type="pres">
      <dgm:prSet presAssocID="{4554D158-E3E1-492F-B600-0528D739FE4F}" presName="childText" presStyleLbl="bgAcc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1313781-EA6D-40C5-95C9-626F609290BA}" type="pres">
      <dgm:prSet presAssocID="{0135F95C-0EB7-4595-9FC2-12BF67B918E5}" presName="root" presStyleCnt="0"/>
      <dgm:spPr/>
    </dgm:pt>
    <dgm:pt modelId="{8D5110F9-4E57-4A2A-AF89-2EF463EC8EE0}" type="pres">
      <dgm:prSet presAssocID="{0135F95C-0EB7-4595-9FC2-12BF67B918E5}" presName="rootComposite" presStyleCnt="0"/>
      <dgm:spPr/>
    </dgm:pt>
    <dgm:pt modelId="{41D6CC38-8D46-44F5-A5AF-CD51A2FA522C}" type="pres">
      <dgm:prSet presAssocID="{0135F95C-0EB7-4595-9FC2-12BF67B918E5}" presName="rootText" presStyleLbl="node1" presStyleIdx="1" presStyleCnt="2"/>
      <dgm:spPr/>
      <dgm:t>
        <a:bodyPr/>
        <a:lstStyle/>
        <a:p>
          <a:endParaRPr lang="ru-RU"/>
        </a:p>
      </dgm:t>
    </dgm:pt>
    <dgm:pt modelId="{69E4542E-EDD6-4785-A2BD-1C05A1DEF24C}" type="pres">
      <dgm:prSet presAssocID="{0135F95C-0EB7-4595-9FC2-12BF67B918E5}" presName="rootConnector" presStyleLbl="node1" presStyleIdx="1" presStyleCnt="2"/>
      <dgm:spPr/>
      <dgm:t>
        <a:bodyPr/>
        <a:lstStyle/>
        <a:p>
          <a:endParaRPr lang="ru-RU"/>
        </a:p>
      </dgm:t>
    </dgm:pt>
    <dgm:pt modelId="{952ADF64-A191-4CD5-9CF7-0E2B11E6D6B9}" type="pres">
      <dgm:prSet presAssocID="{0135F95C-0EB7-4595-9FC2-12BF67B918E5}" presName="childShape" presStyleCnt="0"/>
      <dgm:spPr/>
    </dgm:pt>
    <dgm:pt modelId="{1DA43B63-0480-49B9-BAA4-8D80F5F12BB7}" type="pres">
      <dgm:prSet presAssocID="{46F93682-6C79-4DF3-84AA-3A56472838EC}" presName="Name13" presStyleLbl="parChTrans1D2" presStyleIdx="1" presStyleCnt="2"/>
      <dgm:spPr/>
      <dgm:t>
        <a:bodyPr/>
        <a:lstStyle/>
        <a:p>
          <a:endParaRPr lang="ru-RU"/>
        </a:p>
      </dgm:t>
    </dgm:pt>
    <dgm:pt modelId="{512BEEBD-DE28-4EBD-9F03-10A8DF58FE5A}" type="pres">
      <dgm:prSet presAssocID="{6FBDA048-C1E6-4408-8642-D5D3289C7D77}" presName="childText" presStyleLbl="bgAcc1" presStyleIdx="1" presStyleCnt="2" custLinFactNeighborX="1792" custLinFactNeighborY="152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A81DE55-073D-4BF3-95AE-4730CED56429}" type="presOf" srcId="{0135F95C-0EB7-4595-9FC2-12BF67B918E5}" destId="{41D6CC38-8D46-44F5-A5AF-CD51A2FA522C}" srcOrd="0" destOrd="0" presId="urn:microsoft.com/office/officeart/2005/8/layout/hierarchy3"/>
    <dgm:cxn modelId="{26D4D4E4-658B-4BCF-A39C-D72CEC6AA0F8}" type="presOf" srcId="{980D35CD-7A53-4D6D-A23F-EC6E7E26EC02}" destId="{1EE173DB-CB4D-468C-91CC-597FD823B7D0}" srcOrd="0" destOrd="0" presId="urn:microsoft.com/office/officeart/2005/8/layout/hierarchy3"/>
    <dgm:cxn modelId="{9A87512A-B8E0-4546-B05A-A5DDBCD8A2FC}" type="presOf" srcId="{0135F95C-0EB7-4595-9FC2-12BF67B918E5}" destId="{69E4542E-EDD6-4785-A2BD-1C05A1DEF24C}" srcOrd="1" destOrd="0" presId="urn:microsoft.com/office/officeart/2005/8/layout/hierarchy3"/>
    <dgm:cxn modelId="{2DA0717C-A5CF-4B4A-9EDD-443EA850A384}" srcId="{DA15DBD9-EB55-4960-819A-556796CFDDE4}" destId="{0135F95C-0EB7-4595-9FC2-12BF67B918E5}" srcOrd="1" destOrd="0" parTransId="{AC9DAFD9-CF9D-4D15-817E-DBE2C7B27618}" sibTransId="{2C6D6CAA-0CE9-4F2B-84C1-07397BDF8E5F}"/>
    <dgm:cxn modelId="{6F664975-9E71-4850-8423-A9014A3A77C1}" srcId="{0135F95C-0EB7-4595-9FC2-12BF67B918E5}" destId="{6FBDA048-C1E6-4408-8642-D5D3289C7D77}" srcOrd="0" destOrd="0" parTransId="{46F93682-6C79-4DF3-84AA-3A56472838EC}" sibTransId="{A3DF0BA3-3139-43E7-B47D-85C1AAC78504}"/>
    <dgm:cxn modelId="{532DA535-5E01-4212-8A1B-5A49545576FC}" type="presOf" srcId="{46F93682-6C79-4DF3-84AA-3A56472838EC}" destId="{1DA43B63-0480-49B9-BAA4-8D80F5F12BB7}" srcOrd="0" destOrd="0" presId="urn:microsoft.com/office/officeart/2005/8/layout/hierarchy3"/>
    <dgm:cxn modelId="{F0DAA33B-89E2-4518-8F88-06F4282F0988}" type="presOf" srcId="{DA15DBD9-EB55-4960-819A-556796CFDDE4}" destId="{DAF46B96-B156-4DE2-9B04-A25D8474C0A0}" srcOrd="0" destOrd="0" presId="urn:microsoft.com/office/officeart/2005/8/layout/hierarchy3"/>
    <dgm:cxn modelId="{9D4B7A3E-19C2-4739-881F-EC171328E9A6}" type="presOf" srcId="{CCEE8012-BB53-4B67-8281-911C6B754034}" destId="{0DBDBE9A-2A94-435A-9FBC-B0936B96EFBA}" srcOrd="1" destOrd="0" presId="urn:microsoft.com/office/officeart/2005/8/layout/hierarchy3"/>
    <dgm:cxn modelId="{4DE3A7F4-1508-42D3-A4C0-0574BD70EED0}" srcId="{CCEE8012-BB53-4B67-8281-911C6B754034}" destId="{4554D158-E3E1-492F-B600-0528D739FE4F}" srcOrd="0" destOrd="0" parTransId="{980D35CD-7A53-4D6D-A23F-EC6E7E26EC02}" sibTransId="{93F23C92-0D5B-4D04-9BCF-295C92AEDBAC}"/>
    <dgm:cxn modelId="{E2A374D7-9190-4819-AE11-0DBEC1D7DE9C}" type="presOf" srcId="{6FBDA048-C1E6-4408-8642-D5D3289C7D77}" destId="{512BEEBD-DE28-4EBD-9F03-10A8DF58FE5A}" srcOrd="0" destOrd="0" presId="urn:microsoft.com/office/officeart/2005/8/layout/hierarchy3"/>
    <dgm:cxn modelId="{571586E1-86DB-4C8E-8FE1-AB243A258D2E}" type="presOf" srcId="{4554D158-E3E1-492F-B600-0528D739FE4F}" destId="{E4CB4801-7624-441E-9601-F731EE6F5DAF}" srcOrd="0" destOrd="0" presId="urn:microsoft.com/office/officeart/2005/8/layout/hierarchy3"/>
    <dgm:cxn modelId="{5170E154-AD3E-4BC9-8420-51381A9BF379}" type="presOf" srcId="{CCEE8012-BB53-4B67-8281-911C6B754034}" destId="{1C283119-96B7-4FCC-8664-9C98C5C9A4DB}" srcOrd="0" destOrd="0" presId="urn:microsoft.com/office/officeart/2005/8/layout/hierarchy3"/>
    <dgm:cxn modelId="{F97E57C7-7C2F-4479-B276-C3F1E9AF9B17}" srcId="{DA15DBD9-EB55-4960-819A-556796CFDDE4}" destId="{CCEE8012-BB53-4B67-8281-911C6B754034}" srcOrd="0" destOrd="0" parTransId="{1516CD06-0BFA-406F-83EB-D40829F0AFF2}" sibTransId="{20FB5255-70A2-4899-B2CE-1467FA6135E9}"/>
    <dgm:cxn modelId="{153BB195-FAC2-4DE7-9C49-C780E52AC66D}" type="presParOf" srcId="{DAF46B96-B156-4DE2-9B04-A25D8474C0A0}" destId="{D3FE79B6-0691-4D3E-A885-CC88B47D6FC5}" srcOrd="0" destOrd="0" presId="urn:microsoft.com/office/officeart/2005/8/layout/hierarchy3"/>
    <dgm:cxn modelId="{DB9C4EDE-8E6C-4941-8126-EDBBDC96927B}" type="presParOf" srcId="{D3FE79B6-0691-4D3E-A885-CC88B47D6FC5}" destId="{39CCAFEA-1706-448D-9334-E88EA739039A}" srcOrd="0" destOrd="0" presId="urn:microsoft.com/office/officeart/2005/8/layout/hierarchy3"/>
    <dgm:cxn modelId="{77FE91BD-0640-4DB5-90B8-C95CD5138D08}" type="presParOf" srcId="{39CCAFEA-1706-448D-9334-E88EA739039A}" destId="{1C283119-96B7-4FCC-8664-9C98C5C9A4DB}" srcOrd="0" destOrd="0" presId="urn:microsoft.com/office/officeart/2005/8/layout/hierarchy3"/>
    <dgm:cxn modelId="{72C9DB49-330F-47B1-BD6E-79ED8D38A5B6}" type="presParOf" srcId="{39CCAFEA-1706-448D-9334-E88EA739039A}" destId="{0DBDBE9A-2A94-435A-9FBC-B0936B96EFBA}" srcOrd="1" destOrd="0" presId="urn:microsoft.com/office/officeart/2005/8/layout/hierarchy3"/>
    <dgm:cxn modelId="{72C5ADF9-FB98-44C6-829A-62DA8B12B62D}" type="presParOf" srcId="{D3FE79B6-0691-4D3E-A885-CC88B47D6FC5}" destId="{219215DD-315A-44F8-8D12-5C2E1C7E13DC}" srcOrd="1" destOrd="0" presId="urn:microsoft.com/office/officeart/2005/8/layout/hierarchy3"/>
    <dgm:cxn modelId="{052CC194-D1A5-4F14-8548-C5E0078DB610}" type="presParOf" srcId="{219215DD-315A-44F8-8D12-5C2E1C7E13DC}" destId="{1EE173DB-CB4D-468C-91CC-597FD823B7D0}" srcOrd="0" destOrd="0" presId="urn:microsoft.com/office/officeart/2005/8/layout/hierarchy3"/>
    <dgm:cxn modelId="{08B0F641-B0DC-4F60-86F1-A2985941F3E0}" type="presParOf" srcId="{219215DD-315A-44F8-8D12-5C2E1C7E13DC}" destId="{E4CB4801-7624-441E-9601-F731EE6F5DAF}" srcOrd="1" destOrd="0" presId="urn:microsoft.com/office/officeart/2005/8/layout/hierarchy3"/>
    <dgm:cxn modelId="{16D7D871-5093-41FB-BDC8-4C14ABCCA5D0}" type="presParOf" srcId="{DAF46B96-B156-4DE2-9B04-A25D8474C0A0}" destId="{51313781-EA6D-40C5-95C9-626F609290BA}" srcOrd="1" destOrd="0" presId="urn:microsoft.com/office/officeart/2005/8/layout/hierarchy3"/>
    <dgm:cxn modelId="{C3BEC7C1-5C89-48C2-A5FE-0455F1769B16}" type="presParOf" srcId="{51313781-EA6D-40C5-95C9-626F609290BA}" destId="{8D5110F9-4E57-4A2A-AF89-2EF463EC8EE0}" srcOrd="0" destOrd="0" presId="urn:microsoft.com/office/officeart/2005/8/layout/hierarchy3"/>
    <dgm:cxn modelId="{28D3420C-6C9C-4DE6-9368-2933530B40C5}" type="presParOf" srcId="{8D5110F9-4E57-4A2A-AF89-2EF463EC8EE0}" destId="{41D6CC38-8D46-44F5-A5AF-CD51A2FA522C}" srcOrd="0" destOrd="0" presId="urn:microsoft.com/office/officeart/2005/8/layout/hierarchy3"/>
    <dgm:cxn modelId="{309A465E-8DCD-4A72-A2D5-8F582BA474B1}" type="presParOf" srcId="{8D5110F9-4E57-4A2A-AF89-2EF463EC8EE0}" destId="{69E4542E-EDD6-4785-A2BD-1C05A1DEF24C}" srcOrd="1" destOrd="0" presId="urn:microsoft.com/office/officeart/2005/8/layout/hierarchy3"/>
    <dgm:cxn modelId="{9AFF9064-0D47-4DE1-BC97-EEDDAAD3532D}" type="presParOf" srcId="{51313781-EA6D-40C5-95C9-626F609290BA}" destId="{952ADF64-A191-4CD5-9CF7-0E2B11E6D6B9}" srcOrd="1" destOrd="0" presId="urn:microsoft.com/office/officeart/2005/8/layout/hierarchy3"/>
    <dgm:cxn modelId="{9A252DCB-B2E1-4FC3-8138-460BF786EF24}" type="presParOf" srcId="{952ADF64-A191-4CD5-9CF7-0E2B11E6D6B9}" destId="{1DA43B63-0480-49B9-BAA4-8D80F5F12BB7}" srcOrd="0" destOrd="0" presId="urn:microsoft.com/office/officeart/2005/8/layout/hierarchy3"/>
    <dgm:cxn modelId="{F9FAB37E-F597-4904-AF07-E19C5FEBD664}" type="presParOf" srcId="{952ADF64-A191-4CD5-9CF7-0E2B11E6D6B9}" destId="{512BEEBD-DE28-4EBD-9F03-10A8DF58FE5A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6A74277-F843-4FB6-8D20-B7B57DCBD1C3}" type="doc">
      <dgm:prSet loTypeId="urn:microsoft.com/office/officeart/2005/8/layout/default" loCatId="list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ru-RU"/>
        </a:p>
      </dgm:t>
    </dgm:pt>
    <dgm:pt modelId="{8DB62A86-2A88-47A3-93D4-E0F5C27E5EA1}">
      <dgm:prSet phldrT="[Текст]" custT="1"/>
      <dgm:spPr/>
      <dgm:t>
        <a:bodyPr/>
        <a:lstStyle/>
        <a:p>
          <a:r>
            <a:rPr lang="ru-RU" sz="2000" dirty="0">
              <a:latin typeface="Times New Roman" panose="02020603050405020304" pitchFamily="18" charset="0"/>
              <a:cs typeface="Times New Roman" panose="02020603050405020304" pitchFamily="18" charset="0"/>
            </a:rPr>
            <a:t>Предметная лепка</a:t>
          </a:r>
        </a:p>
      </dgm:t>
    </dgm:pt>
    <dgm:pt modelId="{1AFB6537-D3A0-40E4-B4FD-13FA2BA89C08}" type="parTrans" cxnId="{A6075091-7D98-4FF7-B63A-1D5AE05169BD}">
      <dgm:prSet/>
      <dgm:spPr/>
      <dgm:t>
        <a:bodyPr/>
        <a:lstStyle/>
        <a:p>
          <a:endParaRPr lang="ru-RU" sz="24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5D23FEB-9176-471D-98C9-D5CA58671966}" type="sibTrans" cxnId="{A6075091-7D98-4FF7-B63A-1D5AE05169BD}">
      <dgm:prSet/>
      <dgm:spPr/>
      <dgm:t>
        <a:bodyPr/>
        <a:lstStyle/>
        <a:p>
          <a:endParaRPr lang="ru-RU" sz="24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F3C70A3-113F-4239-B4E4-4F3DF852CDE5}">
      <dgm:prSet phldrT="[Текст]" custT="1"/>
      <dgm:spPr/>
      <dgm:t>
        <a:bodyPr/>
        <a:lstStyle/>
        <a:p>
          <a:r>
            <a:rPr lang="ru-RU" sz="2000" dirty="0">
              <a:latin typeface="Times New Roman" panose="02020603050405020304" pitchFamily="18" charset="0"/>
              <a:cs typeface="Times New Roman" panose="02020603050405020304" pitchFamily="18" charset="0"/>
            </a:rPr>
            <a:t>Сюжетная лепка</a:t>
          </a:r>
        </a:p>
      </dgm:t>
    </dgm:pt>
    <dgm:pt modelId="{2BB1EA4B-B0F6-4026-8269-28ECF97CED42}" type="parTrans" cxnId="{CB9ECC1C-DA76-49A9-9F55-BAF1FEB153B5}">
      <dgm:prSet/>
      <dgm:spPr/>
      <dgm:t>
        <a:bodyPr/>
        <a:lstStyle/>
        <a:p>
          <a:endParaRPr lang="ru-RU" sz="24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29A8B0C-44DB-4634-BA86-2190750B1070}" type="sibTrans" cxnId="{CB9ECC1C-DA76-49A9-9F55-BAF1FEB153B5}">
      <dgm:prSet/>
      <dgm:spPr/>
      <dgm:t>
        <a:bodyPr/>
        <a:lstStyle/>
        <a:p>
          <a:endParaRPr lang="ru-RU" sz="24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4A7466D-4FED-44CE-A602-C220462D0CAF}">
      <dgm:prSet phldrT="[Текст]" custT="1"/>
      <dgm:spPr/>
      <dgm:t>
        <a:bodyPr/>
        <a:lstStyle/>
        <a:p>
          <a:r>
            <a:rPr lang="ru-RU" sz="2000" dirty="0">
              <a:latin typeface="Times New Roman" panose="02020603050405020304" pitchFamily="18" charset="0"/>
              <a:cs typeface="Times New Roman" panose="02020603050405020304" pitchFamily="18" charset="0"/>
            </a:rPr>
            <a:t>Декоративная лепка</a:t>
          </a:r>
        </a:p>
      </dgm:t>
    </dgm:pt>
    <dgm:pt modelId="{AE496EC5-FA5F-49EF-96F4-6B8087A63FBF}" type="parTrans" cxnId="{F9DC0623-8B38-4C50-B341-F558A69CF63A}">
      <dgm:prSet/>
      <dgm:spPr/>
      <dgm:t>
        <a:bodyPr/>
        <a:lstStyle/>
        <a:p>
          <a:endParaRPr lang="ru-RU" sz="24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CA528A0-4B6B-46D7-A1EA-9E277B338359}" type="sibTrans" cxnId="{F9DC0623-8B38-4C50-B341-F558A69CF63A}">
      <dgm:prSet/>
      <dgm:spPr/>
      <dgm:t>
        <a:bodyPr/>
        <a:lstStyle/>
        <a:p>
          <a:endParaRPr lang="ru-RU" sz="24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3DC07F9-B64B-4A87-AF7A-378ECB56CF03}">
      <dgm:prSet phldrT="[Текст]" custT="1"/>
      <dgm:spPr/>
      <dgm:t>
        <a:bodyPr/>
        <a:lstStyle/>
        <a:p>
          <a:r>
            <a:rPr lang="ru-RU" sz="2000" dirty="0">
              <a:latin typeface="Times New Roman" panose="02020603050405020304" pitchFamily="18" charset="0"/>
              <a:cs typeface="Times New Roman" panose="02020603050405020304" pitchFamily="18" charset="0"/>
            </a:rPr>
            <a:t>Комплексная лепка</a:t>
          </a:r>
        </a:p>
      </dgm:t>
    </dgm:pt>
    <dgm:pt modelId="{35E89E50-9B3F-4A73-97EE-BF972EAB3CC8}" type="parTrans" cxnId="{A2500453-2918-426E-8012-D448313D19D9}">
      <dgm:prSet/>
      <dgm:spPr/>
      <dgm:t>
        <a:bodyPr/>
        <a:lstStyle/>
        <a:p>
          <a:endParaRPr lang="ru-RU" sz="24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6175728-3E92-4B01-8CCB-35D9FC2D2F97}" type="sibTrans" cxnId="{A2500453-2918-426E-8012-D448313D19D9}">
      <dgm:prSet/>
      <dgm:spPr/>
      <dgm:t>
        <a:bodyPr/>
        <a:lstStyle/>
        <a:p>
          <a:endParaRPr lang="ru-RU" sz="24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1AEAE6A-1A4B-4BB3-AAD3-F35BE334BB17}" type="pres">
      <dgm:prSet presAssocID="{16A74277-F843-4FB6-8D20-B7B57DCBD1C3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DC6F9A3-547B-449A-B953-F7A0983382C2}" type="pres">
      <dgm:prSet presAssocID="{8DB62A86-2A88-47A3-93D4-E0F5C27E5EA1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DCD72D5-2C1B-4192-89D4-E55AA6543749}" type="pres">
      <dgm:prSet presAssocID="{95D23FEB-9176-471D-98C9-D5CA58671966}" presName="sibTrans" presStyleCnt="0"/>
      <dgm:spPr/>
    </dgm:pt>
    <dgm:pt modelId="{1624A382-AD19-4ABE-8F9E-1AE8129129EE}" type="pres">
      <dgm:prSet presAssocID="{9F3C70A3-113F-4239-B4E4-4F3DF852CDE5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4A66E37-F503-445F-AF9D-51159C38FD81}" type="pres">
      <dgm:prSet presAssocID="{329A8B0C-44DB-4634-BA86-2190750B1070}" presName="sibTrans" presStyleCnt="0"/>
      <dgm:spPr/>
    </dgm:pt>
    <dgm:pt modelId="{9F7DE714-B182-4795-81E2-8B5E9A43A87E}" type="pres">
      <dgm:prSet presAssocID="{D4A7466D-4FED-44CE-A602-C220462D0CAF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521BE7B-10D8-4964-87E2-3A4ECE6A2D84}" type="pres">
      <dgm:prSet presAssocID="{0CA528A0-4B6B-46D7-A1EA-9E277B338359}" presName="sibTrans" presStyleCnt="0"/>
      <dgm:spPr/>
    </dgm:pt>
    <dgm:pt modelId="{B8ABC4AD-7DBC-46A7-A49F-A99A58E41339}" type="pres">
      <dgm:prSet presAssocID="{43DC07F9-B64B-4A87-AF7A-378ECB56CF03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B9ECC1C-DA76-49A9-9F55-BAF1FEB153B5}" srcId="{16A74277-F843-4FB6-8D20-B7B57DCBD1C3}" destId="{9F3C70A3-113F-4239-B4E4-4F3DF852CDE5}" srcOrd="1" destOrd="0" parTransId="{2BB1EA4B-B0F6-4026-8269-28ECF97CED42}" sibTransId="{329A8B0C-44DB-4634-BA86-2190750B1070}"/>
    <dgm:cxn modelId="{E8E5008D-7B14-4D04-8DAA-122A9DCD68B0}" type="presOf" srcId="{D4A7466D-4FED-44CE-A602-C220462D0CAF}" destId="{9F7DE714-B182-4795-81E2-8B5E9A43A87E}" srcOrd="0" destOrd="0" presId="urn:microsoft.com/office/officeart/2005/8/layout/default"/>
    <dgm:cxn modelId="{DD2205BB-457F-48A4-BF7B-2F95BABE8C2A}" type="presOf" srcId="{8DB62A86-2A88-47A3-93D4-E0F5C27E5EA1}" destId="{BDC6F9A3-547B-449A-B953-F7A0983382C2}" srcOrd="0" destOrd="0" presId="urn:microsoft.com/office/officeart/2005/8/layout/default"/>
    <dgm:cxn modelId="{F9DC0623-8B38-4C50-B341-F558A69CF63A}" srcId="{16A74277-F843-4FB6-8D20-B7B57DCBD1C3}" destId="{D4A7466D-4FED-44CE-A602-C220462D0CAF}" srcOrd="2" destOrd="0" parTransId="{AE496EC5-FA5F-49EF-96F4-6B8087A63FBF}" sibTransId="{0CA528A0-4B6B-46D7-A1EA-9E277B338359}"/>
    <dgm:cxn modelId="{52A49853-AAF2-4012-99FC-0E49B40C1616}" type="presOf" srcId="{16A74277-F843-4FB6-8D20-B7B57DCBD1C3}" destId="{D1AEAE6A-1A4B-4BB3-AAD3-F35BE334BB17}" srcOrd="0" destOrd="0" presId="urn:microsoft.com/office/officeart/2005/8/layout/default"/>
    <dgm:cxn modelId="{A6075091-7D98-4FF7-B63A-1D5AE05169BD}" srcId="{16A74277-F843-4FB6-8D20-B7B57DCBD1C3}" destId="{8DB62A86-2A88-47A3-93D4-E0F5C27E5EA1}" srcOrd="0" destOrd="0" parTransId="{1AFB6537-D3A0-40E4-B4FD-13FA2BA89C08}" sibTransId="{95D23FEB-9176-471D-98C9-D5CA58671966}"/>
    <dgm:cxn modelId="{B3BF54D1-C345-45CF-996A-78DB027BE746}" type="presOf" srcId="{43DC07F9-B64B-4A87-AF7A-378ECB56CF03}" destId="{B8ABC4AD-7DBC-46A7-A49F-A99A58E41339}" srcOrd="0" destOrd="0" presId="urn:microsoft.com/office/officeart/2005/8/layout/default"/>
    <dgm:cxn modelId="{A2500453-2918-426E-8012-D448313D19D9}" srcId="{16A74277-F843-4FB6-8D20-B7B57DCBD1C3}" destId="{43DC07F9-B64B-4A87-AF7A-378ECB56CF03}" srcOrd="3" destOrd="0" parTransId="{35E89E50-9B3F-4A73-97EE-BF972EAB3CC8}" sibTransId="{C6175728-3E92-4B01-8CCB-35D9FC2D2F97}"/>
    <dgm:cxn modelId="{B445EB52-DC0D-4D71-B742-27ED44D147D0}" type="presOf" srcId="{9F3C70A3-113F-4239-B4E4-4F3DF852CDE5}" destId="{1624A382-AD19-4ABE-8F9E-1AE8129129EE}" srcOrd="0" destOrd="0" presId="urn:microsoft.com/office/officeart/2005/8/layout/default"/>
    <dgm:cxn modelId="{E8624EF6-1D9B-4DE8-AC96-36F0E3187A09}" type="presParOf" srcId="{D1AEAE6A-1A4B-4BB3-AAD3-F35BE334BB17}" destId="{BDC6F9A3-547B-449A-B953-F7A0983382C2}" srcOrd="0" destOrd="0" presId="urn:microsoft.com/office/officeart/2005/8/layout/default"/>
    <dgm:cxn modelId="{716D33E8-5915-47E9-8274-54E89E5FFB14}" type="presParOf" srcId="{D1AEAE6A-1A4B-4BB3-AAD3-F35BE334BB17}" destId="{3DCD72D5-2C1B-4192-89D4-E55AA6543749}" srcOrd="1" destOrd="0" presId="urn:microsoft.com/office/officeart/2005/8/layout/default"/>
    <dgm:cxn modelId="{34F36ED5-3393-41E4-9EFC-E5E9B5C35DBD}" type="presParOf" srcId="{D1AEAE6A-1A4B-4BB3-AAD3-F35BE334BB17}" destId="{1624A382-AD19-4ABE-8F9E-1AE8129129EE}" srcOrd="2" destOrd="0" presId="urn:microsoft.com/office/officeart/2005/8/layout/default"/>
    <dgm:cxn modelId="{38B184FC-39A0-4AAD-A0E6-DCB335CBC987}" type="presParOf" srcId="{D1AEAE6A-1A4B-4BB3-AAD3-F35BE334BB17}" destId="{A4A66E37-F503-445F-AF9D-51159C38FD81}" srcOrd="3" destOrd="0" presId="urn:microsoft.com/office/officeart/2005/8/layout/default"/>
    <dgm:cxn modelId="{74DA9ED8-4F80-4558-924A-BE35C820D9E6}" type="presParOf" srcId="{D1AEAE6A-1A4B-4BB3-AAD3-F35BE334BB17}" destId="{9F7DE714-B182-4795-81E2-8B5E9A43A87E}" srcOrd="4" destOrd="0" presId="urn:microsoft.com/office/officeart/2005/8/layout/default"/>
    <dgm:cxn modelId="{4DC2E738-6C75-4968-A85D-995E2695AB64}" type="presParOf" srcId="{D1AEAE6A-1A4B-4BB3-AAD3-F35BE334BB17}" destId="{8521BE7B-10D8-4964-87E2-3A4ECE6A2D84}" srcOrd="5" destOrd="0" presId="urn:microsoft.com/office/officeart/2005/8/layout/default"/>
    <dgm:cxn modelId="{6C8A1A21-C175-4CB5-8D19-9D910E98E5A7}" type="presParOf" srcId="{D1AEAE6A-1A4B-4BB3-AAD3-F35BE334BB17}" destId="{B8ABC4AD-7DBC-46A7-A49F-A99A58E41339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8F8F2C0-90F8-4A04-AC98-A17FC5490989}" type="doc">
      <dgm:prSet loTypeId="urn:microsoft.com/office/officeart/2005/8/layout/list1" loCatId="list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ru-RU"/>
        </a:p>
      </dgm:t>
    </dgm:pt>
    <dgm:pt modelId="{6168C35B-A3AD-4503-B38E-C3D61584BFED}">
      <dgm:prSet phldrT="[Текст]" custT="1"/>
      <dgm:spPr/>
      <dgm:t>
        <a:bodyPr/>
        <a:lstStyle/>
        <a:p>
          <a:r>
            <a:rPr lang="ru-RU" sz="2000" dirty="0">
              <a:latin typeface="Times New Roman" panose="02020603050405020304" pitchFamily="18" charset="0"/>
              <a:cs typeface="Times New Roman" panose="02020603050405020304" pitchFamily="18" charset="0"/>
            </a:rPr>
            <a:t>Лепка с натуры</a:t>
          </a:r>
        </a:p>
      </dgm:t>
    </dgm:pt>
    <dgm:pt modelId="{1634EE0C-EEEB-4203-8A90-B559C24DC843}" type="parTrans" cxnId="{1CBF2CFD-FA52-41D6-BC94-AE3BC59DBEC2}">
      <dgm:prSet/>
      <dgm:spPr/>
      <dgm:t>
        <a:bodyPr/>
        <a:lstStyle/>
        <a:p>
          <a:endParaRPr lang="ru-RU" sz="20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FFC92F8-090A-46BF-BAE1-0D07758DBAF1}" type="sibTrans" cxnId="{1CBF2CFD-FA52-41D6-BC94-AE3BC59DBEC2}">
      <dgm:prSet/>
      <dgm:spPr/>
      <dgm:t>
        <a:bodyPr/>
        <a:lstStyle/>
        <a:p>
          <a:endParaRPr lang="ru-RU" sz="20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F030E55-D90B-4B41-9A40-9E17DCD4FACD}">
      <dgm:prSet phldrT="[Текст]" custT="1"/>
      <dgm:spPr/>
      <dgm:t>
        <a:bodyPr/>
        <a:lstStyle/>
        <a:p>
          <a:r>
            <a:rPr lang="ru-RU" sz="2000" dirty="0">
              <a:latin typeface="Times New Roman" panose="02020603050405020304" pitchFamily="18" charset="0"/>
              <a:cs typeface="Times New Roman" panose="02020603050405020304" pitchFamily="18" charset="0"/>
            </a:rPr>
            <a:t>Лепка по памяти</a:t>
          </a:r>
        </a:p>
      </dgm:t>
    </dgm:pt>
    <dgm:pt modelId="{ECAF7DCE-5FDC-4778-83F1-3A687465963F}" type="parTrans" cxnId="{DD447823-ECF8-4741-9B76-196C18631B98}">
      <dgm:prSet/>
      <dgm:spPr/>
      <dgm:t>
        <a:bodyPr/>
        <a:lstStyle/>
        <a:p>
          <a:endParaRPr lang="ru-RU" sz="20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161E2F7-930E-49EF-B763-E7F2CA8C9D1D}" type="sibTrans" cxnId="{DD447823-ECF8-4741-9B76-196C18631B98}">
      <dgm:prSet/>
      <dgm:spPr/>
      <dgm:t>
        <a:bodyPr/>
        <a:lstStyle/>
        <a:p>
          <a:endParaRPr lang="ru-RU" sz="20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8D9B4DE-B79D-4812-BDAB-2AD919FC7CEF}">
      <dgm:prSet phldrT="[Текст]" custT="1"/>
      <dgm:spPr/>
      <dgm:t>
        <a:bodyPr/>
        <a:lstStyle/>
        <a:p>
          <a:r>
            <a:rPr lang="ru-RU" sz="2000" dirty="0">
              <a:latin typeface="Times New Roman" panose="02020603050405020304" pitchFamily="18" charset="0"/>
              <a:cs typeface="Times New Roman" panose="02020603050405020304" pitchFamily="18" charset="0"/>
            </a:rPr>
            <a:t>Лепка по замыслу</a:t>
          </a:r>
        </a:p>
      </dgm:t>
    </dgm:pt>
    <dgm:pt modelId="{65F555FB-8F64-4856-A2B4-E2E3B96853BE}" type="parTrans" cxnId="{2AA91442-AFF3-413B-A8AA-622DC06EF97F}">
      <dgm:prSet/>
      <dgm:spPr/>
      <dgm:t>
        <a:bodyPr/>
        <a:lstStyle/>
        <a:p>
          <a:endParaRPr lang="ru-RU" sz="20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E051C61-9342-47C6-BE55-B7C9DFB20926}" type="sibTrans" cxnId="{2AA91442-AFF3-413B-A8AA-622DC06EF97F}">
      <dgm:prSet/>
      <dgm:spPr/>
      <dgm:t>
        <a:bodyPr/>
        <a:lstStyle/>
        <a:p>
          <a:endParaRPr lang="ru-RU" sz="20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3FAC24C-0DC3-4AD6-B064-39EAB8908AD2}" type="pres">
      <dgm:prSet presAssocID="{78F8F2C0-90F8-4A04-AC98-A17FC5490989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7D5C760-9293-4292-9CC4-42B5BF0650F0}" type="pres">
      <dgm:prSet presAssocID="{6168C35B-A3AD-4503-B38E-C3D61584BFED}" presName="parentLin" presStyleCnt="0"/>
      <dgm:spPr/>
    </dgm:pt>
    <dgm:pt modelId="{612A606A-1DE5-4340-B674-543EC3DC3AC2}" type="pres">
      <dgm:prSet presAssocID="{6168C35B-A3AD-4503-B38E-C3D61584BFED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89B3F768-12A7-411E-B53A-7ACE448A3F3D}" type="pres">
      <dgm:prSet presAssocID="{6168C35B-A3AD-4503-B38E-C3D61584BFED}" presName="parentText" presStyleLbl="node1" presStyleIdx="0" presStyleCnt="3" custScaleX="14074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5B08195-F073-4125-A0F2-92B28DA909CD}" type="pres">
      <dgm:prSet presAssocID="{6168C35B-A3AD-4503-B38E-C3D61584BFED}" presName="negativeSpace" presStyleCnt="0"/>
      <dgm:spPr/>
    </dgm:pt>
    <dgm:pt modelId="{F8EC9939-20DB-43F1-B1E5-293741A2E55B}" type="pres">
      <dgm:prSet presAssocID="{6168C35B-A3AD-4503-B38E-C3D61584BFED}" presName="childText" presStyleLbl="conFgAcc1" presStyleIdx="0" presStyleCnt="3">
        <dgm:presLayoutVars>
          <dgm:bulletEnabled val="1"/>
        </dgm:presLayoutVars>
      </dgm:prSet>
      <dgm:spPr/>
    </dgm:pt>
    <dgm:pt modelId="{F5D2B22C-F8D5-476F-8E2F-99798867AD08}" type="pres">
      <dgm:prSet presAssocID="{AFFC92F8-090A-46BF-BAE1-0D07758DBAF1}" presName="spaceBetweenRectangles" presStyleCnt="0"/>
      <dgm:spPr/>
    </dgm:pt>
    <dgm:pt modelId="{452EBE64-FD0B-4D5E-AA2A-9C662936230C}" type="pres">
      <dgm:prSet presAssocID="{FF030E55-D90B-4B41-9A40-9E17DCD4FACD}" presName="parentLin" presStyleCnt="0"/>
      <dgm:spPr/>
    </dgm:pt>
    <dgm:pt modelId="{401A54FD-FBEF-4BFB-81C6-AA2DF37C2F40}" type="pres">
      <dgm:prSet presAssocID="{FF030E55-D90B-4B41-9A40-9E17DCD4FACD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3806E445-72F9-48B3-83B6-1FAF4A445837}" type="pres">
      <dgm:prSet presAssocID="{FF030E55-D90B-4B41-9A40-9E17DCD4FACD}" presName="parentText" presStyleLbl="node1" presStyleIdx="1" presStyleCnt="3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EF982B6-F744-41CF-8974-0632A6C98E1C}" type="pres">
      <dgm:prSet presAssocID="{FF030E55-D90B-4B41-9A40-9E17DCD4FACD}" presName="negativeSpace" presStyleCnt="0"/>
      <dgm:spPr/>
    </dgm:pt>
    <dgm:pt modelId="{5795371D-1BBC-4C2E-A85C-58FD39BCD9AF}" type="pres">
      <dgm:prSet presAssocID="{FF030E55-D90B-4B41-9A40-9E17DCD4FACD}" presName="childText" presStyleLbl="conFgAcc1" presStyleIdx="1" presStyleCnt="3">
        <dgm:presLayoutVars>
          <dgm:bulletEnabled val="1"/>
        </dgm:presLayoutVars>
      </dgm:prSet>
      <dgm:spPr/>
    </dgm:pt>
    <dgm:pt modelId="{ED16AFDC-61D9-4F6D-8511-D44546E8750D}" type="pres">
      <dgm:prSet presAssocID="{F161E2F7-930E-49EF-B763-E7F2CA8C9D1D}" presName="spaceBetweenRectangles" presStyleCnt="0"/>
      <dgm:spPr/>
    </dgm:pt>
    <dgm:pt modelId="{92E36FDE-E20C-4E45-B74E-1043BC7D22A8}" type="pres">
      <dgm:prSet presAssocID="{C8D9B4DE-B79D-4812-BDAB-2AD919FC7CEF}" presName="parentLin" presStyleCnt="0"/>
      <dgm:spPr/>
    </dgm:pt>
    <dgm:pt modelId="{666DECBE-D402-46B0-AE6B-BAC5D33E8D41}" type="pres">
      <dgm:prSet presAssocID="{C8D9B4DE-B79D-4812-BDAB-2AD919FC7CEF}" presName="parentLeftMargin" presStyleLbl="node1" presStyleIdx="1" presStyleCnt="3"/>
      <dgm:spPr/>
      <dgm:t>
        <a:bodyPr/>
        <a:lstStyle/>
        <a:p>
          <a:endParaRPr lang="ru-RU"/>
        </a:p>
      </dgm:t>
    </dgm:pt>
    <dgm:pt modelId="{61BAF01B-E38F-449D-B158-B4DCA8E13C5E}" type="pres">
      <dgm:prSet presAssocID="{C8D9B4DE-B79D-4812-BDAB-2AD919FC7CEF}" presName="parentText" presStyleLbl="node1" presStyleIdx="2" presStyleCnt="3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A495774-7F22-4320-BA90-EF4BEAD699AB}" type="pres">
      <dgm:prSet presAssocID="{C8D9B4DE-B79D-4812-BDAB-2AD919FC7CEF}" presName="negativeSpace" presStyleCnt="0"/>
      <dgm:spPr/>
    </dgm:pt>
    <dgm:pt modelId="{BC4A77FD-0485-4D07-91EC-702CD2C2B9FF}" type="pres">
      <dgm:prSet presAssocID="{C8D9B4DE-B79D-4812-BDAB-2AD919FC7CEF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1CBF2CFD-FA52-41D6-BC94-AE3BC59DBEC2}" srcId="{78F8F2C0-90F8-4A04-AC98-A17FC5490989}" destId="{6168C35B-A3AD-4503-B38E-C3D61584BFED}" srcOrd="0" destOrd="0" parTransId="{1634EE0C-EEEB-4203-8A90-B559C24DC843}" sibTransId="{AFFC92F8-090A-46BF-BAE1-0D07758DBAF1}"/>
    <dgm:cxn modelId="{E9C1CBF4-B716-498C-AA44-4ED2A67AC53A}" type="presOf" srcId="{C8D9B4DE-B79D-4812-BDAB-2AD919FC7CEF}" destId="{666DECBE-D402-46B0-AE6B-BAC5D33E8D41}" srcOrd="0" destOrd="0" presId="urn:microsoft.com/office/officeart/2005/8/layout/list1"/>
    <dgm:cxn modelId="{3843D830-49BE-4F3B-B403-827EF42CCB1A}" type="presOf" srcId="{C8D9B4DE-B79D-4812-BDAB-2AD919FC7CEF}" destId="{61BAF01B-E38F-449D-B158-B4DCA8E13C5E}" srcOrd="1" destOrd="0" presId="urn:microsoft.com/office/officeart/2005/8/layout/list1"/>
    <dgm:cxn modelId="{DD447823-ECF8-4741-9B76-196C18631B98}" srcId="{78F8F2C0-90F8-4A04-AC98-A17FC5490989}" destId="{FF030E55-D90B-4B41-9A40-9E17DCD4FACD}" srcOrd="1" destOrd="0" parTransId="{ECAF7DCE-5FDC-4778-83F1-3A687465963F}" sibTransId="{F161E2F7-930E-49EF-B763-E7F2CA8C9D1D}"/>
    <dgm:cxn modelId="{2AA91442-AFF3-413B-A8AA-622DC06EF97F}" srcId="{78F8F2C0-90F8-4A04-AC98-A17FC5490989}" destId="{C8D9B4DE-B79D-4812-BDAB-2AD919FC7CEF}" srcOrd="2" destOrd="0" parTransId="{65F555FB-8F64-4856-A2B4-E2E3B96853BE}" sibTransId="{BE051C61-9342-47C6-BE55-B7C9DFB20926}"/>
    <dgm:cxn modelId="{279783B1-C8B5-4109-BED6-EED6EB8990EA}" type="presOf" srcId="{FF030E55-D90B-4B41-9A40-9E17DCD4FACD}" destId="{3806E445-72F9-48B3-83B6-1FAF4A445837}" srcOrd="1" destOrd="0" presId="urn:microsoft.com/office/officeart/2005/8/layout/list1"/>
    <dgm:cxn modelId="{25A25A72-429A-436B-B8B1-63110BBB2536}" type="presOf" srcId="{6168C35B-A3AD-4503-B38E-C3D61584BFED}" destId="{89B3F768-12A7-411E-B53A-7ACE448A3F3D}" srcOrd="1" destOrd="0" presId="urn:microsoft.com/office/officeart/2005/8/layout/list1"/>
    <dgm:cxn modelId="{91E4A23A-CF36-4F30-95EC-189B320B5C44}" type="presOf" srcId="{6168C35B-A3AD-4503-B38E-C3D61584BFED}" destId="{612A606A-1DE5-4340-B674-543EC3DC3AC2}" srcOrd="0" destOrd="0" presId="urn:microsoft.com/office/officeart/2005/8/layout/list1"/>
    <dgm:cxn modelId="{FBA8F77C-B645-4F48-B6CA-F4C7A6904AC6}" type="presOf" srcId="{78F8F2C0-90F8-4A04-AC98-A17FC5490989}" destId="{93FAC24C-0DC3-4AD6-B064-39EAB8908AD2}" srcOrd="0" destOrd="0" presId="urn:microsoft.com/office/officeart/2005/8/layout/list1"/>
    <dgm:cxn modelId="{6C68503B-1435-406D-A497-6CED171AEE84}" type="presOf" srcId="{FF030E55-D90B-4B41-9A40-9E17DCD4FACD}" destId="{401A54FD-FBEF-4BFB-81C6-AA2DF37C2F40}" srcOrd="0" destOrd="0" presId="urn:microsoft.com/office/officeart/2005/8/layout/list1"/>
    <dgm:cxn modelId="{C0DFCB74-7FA8-43E2-8802-0156E56CA0EC}" type="presParOf" srcId="{93FAC24C-0DC3-4AD6-B064-39EAB8908AD2}" destId="{87D5C760-9293-4292-9CC4-42B5BF0650F0}" srcOrd="0" destOrd="0" presId="urn:microsoft.com/office/officeart/2005/8/layout/list1"/>
    <dgm:cxn modelId="{7D0D68BB-19BD-4865-B62D-416A4FA5E620}" type="presParOf" srcId="{87D5C760-9293-4292-9CC4-42B5BF0650F0}" destId="{612A606A-1DE5-4340-B674-543EC3DC3AC2}" srcOrd="0" destOrd="0" presId="urn:microsoft.com/office/officeart/2005/8/layout/list1"/>
    <dgm:cxn modelId="{7C9ACE2E-98D5-461D-A6B7-ADA2560F46DB}" type="presParOf" srcId="{87D5C760-9293-4292-9CC4-42B5BF0650F0}" destId="{89B3F768-12A7-411E-B53A-7ACE448A3F3D}" srcOrd="1" destOrd="0" presId="urn:microsoft.com/office/officeart/2005/8/layout/list1"/>
    <dgm:cxn modelId="{284DC1BD-20BF-492C-A3E2-D19E1156196B}" type="presParOf" srcId="{93FAC24C-0DC3-4AD6-B064-39EAB8908AD2}" destId="{F5B08195-F073-4125-A0F2-92B28DA909CD}" srcOrd="1" destOrd="0" presId="urn:microsoft.com/office/officeart/2005/8/layout/list1"/>
    <dgm:cxn modelId="{3908F8D5-5DF6-4B5B-A5C9-184CE724042C}" type="presParOf" srcId="{93FAC24C-0DC3-4AD6-B064-39EAB8908AD2}" destId="{F8EC9939-20DB-43F1-B1E5-293741A2E55B}" srcOrd="2" destOrd="0" presId="urn:microsoft.com/office/officeart/2005/8/layout/list1"/>
    <dgm:cxn modelId="{B05ACA8E-D085-494D-9147-ECE5BFBAAACC}" type="presParOf" srcId="{93FAC24C-0DC3-4AD6-B064-39EAB8908AD2}" destId="{F5D2B22C-F8D5-476F-8E2F-99798867AD08}" srcOrd="3" destOrd="0" presId="urn:microsoft.com/office/officeart/2005/8/layout/list1"/>
    <dgm:cxn modelId="{EB7B05E2-3BAA-49CE-83A6-DF2DB8F2C568}" type="presParOf" srcId="{93FAC24C-0DC3-4AD6-B064-39EAB8908AD2}" destId="{452EBE64-FD0B-4D5E-AA2A-9C662936230C}" srcOrd="4" destOrd="0" presId="urn:microsoft.com/office/officeart/2005/8/layout/list1"/>
    <dgm:cxn modelId="{307924F5-3E40-4929-B4AF-1CB2920B0CD8}" type="presParOf" srcId="{452EBE64-FD0B-4D5E-AA2A-9C662936230C}" destId="{401A54FD-FBEF-4BFB-81C6-AA2DF37C2F40}" srcOrd="0" destOrd="0" presId="urn:microsoft.com/office/officeart/2005/8/layout/list1"/>
    <dgm:cxn modelId="{6CFDF264-79E8-4C70-B43F-8950F0FBB765}" type="presParOf" srcId="{452EBE64-FD0B-4D5E-AA2A-9C662936230C}" destId="{3806E445-72F9-48B3-83B6-1FAF4A445837}" srcOrd="1" destOrd="0" presId="urn:microsoft.com/office/officeart/2005/8/layout/list1"/>
    <dgm:cxn modelId="{01FC0D01-4C02-43E9-BBD7-237EF0F34317}" type="presParOf" srcId="{93FAC24C-0DC3-4AD6-B064-39EAB8908AD2}" destId="{7EF982B6-F744-41CF-8974-0632A6C98E1C}" srcOrd="5" destOrd="0" presId="urn:microsoft.com/office/officeart/2005/8/layout/list1"/>
    <dgm:cxn modelId="{F9C03316-99A1-4B6E-BEAA-966CFE279C4B}" type="presParOf" srcId="{93FAC24C-0DC3-4AD6-B064-39EAB8908AD2}" destId="{5795371D-1BBC-4C2E-A85C-58FD39BCD9AF}" srcOrd="6" destOrd="0" presId="urn:microsoft.com/office/officeart/2005/8/layout/list1"/>
    <dgm:cxn modelId="{635C0CF3-63E1-445C-B196-2A9376DA5F3A}" type="presParOf" srcId="{93FAC24C-0DC3-4AD6-B064-39EAB8908AD2}" destId="{ED16AFDC-61D9-4F6D-8511-D44546E8750D}" srcOrd="7" destOrd="0" presId="urn:microsoft.com/office/officeart/2005/8/layout/list1"/>
    <dgm:cxn modelId="{26913375-04BA-4B32-88F5-2C8E753AACA8}" type="presParOf" srcId="{93FAC24C-0DC3-4AD6-B064-39EAB8908AD2}" destId="{92E36FDE-E20C-4E45-B74E-1043BC7D22A8}" srcOrd="8" destOrd="0" presId="urn:microsoft.com/office/officeart/2005/8/layout/list1"/>
    <dgm:cxn modelId="{52B13C89-7EDC-4DE2-8F74-596CB33218E4}" type="presParOf" srcId="{92E36FDE-E20C-4E45-B74E-1043BC7D22A8}" destId="{666DECBE-D402-46B0-AE6B-BAC5D33E8D41}" srcOrd="0" destOrd="0" presId="urn:microsoft.com/office/officeart/2005/8/layout/list1"/>
    <dgm:cxn modelId="{E397ECE1-C20E-4781-BC43-6D12CD5A195C}" type="presParOf" srcId="{92E36FDE-E20C-4E45-B74E-1043BC7D22A8}" destId="{61BAF01B-E38F-449D-B158-B4DCA8E13C5E}" srcOrd="1" destOrd="0" presId="urn:microsoft.com/office/officeart/2005/8/layout/list1"/>
    <dgm:cxn modelId="{8E9F713D-B04E-48C1-A804-C8F8B92CD9F8}" type="presParOf" srcId="{93FAC24C-0DC3-4AD6-B064-39EAB8908AD2}" destId="{4A495774-7F22-4320-BA90-EF4BEAD699AB}" srcOrd="9" destOrd="0" presId="urn:microsoft.com/office/officeart/2005/8/layout/list1"/>
    <dgm:cxn modelId="{A21993AB-1AC5-4E61-89F7-6818A8DFA7EB}" type="presParOf" srcId="{93FAC24C-0DC3-4AD6-B064-39EAB8908AD2}" destId="{BC4A77FD-0485-4D07-91EC-702CD2C2B9FF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CF9367E4-9899-4BD8-80A2-43B2E5ED0BD5}" type="doc">
      <dgm:prSet loTypeId="urn:microsoft.com/office/officeart/2005/8/layout/vList2" loCatId="list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ru-RU"/>
        </a:p>
      </dgm:t>
    </dgm:pt>
    <dgm:pt modelId="{2E7AF2AE-A088-48EA-AF9D-E8783E5ADFF8}">
      <dgm:prSet phldrT="[Текст]" custT="1"/>
      <dgm:spPr/>
      <dgm:t>
        <a:bodyPr/>
        <a:lstStyle/>
        <a:p>
          <a:r>
            <a:rPr lang="ru-RU" sz="2400" dirty="0">
              <a:latin typeface="Times New Roman" panose="02020603050405020304" pitchFamily="18" charset="0"/>
              <a:cs typeface="Times New Roman" panose="02020603050405020304" pitchFamily="18" charset="0"/>
            </a:rPr>
            <a:t>1. творческое воображение ребенка; </a:t>
          </a:r>
        </a:p>
      </dgm:t>
    </dgm:pt>
    <dgm:pt modelId="{C91B3652-7CC6-4324-83E1-94F09074505E}" type="parTrans" cxnId="{D85ED330-1D70-4B3F-B562-9657B2F87C04}">
      <dgm:prSet/>
      <dgm:spPr/>
      <dgm:t>
        <a:bodyPr/>
        <a:lstStyle/>
        <a:p>
          <a:endParaRPr lang="ru-RU" sz="24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B0DF7D7-1543-4E7B-8D7C-3D8A8DEEAFBB}" type="sibTrans" cxnId="{D85ED330-1D70-4B3F-B562-9657B2F87C04}">
      <dgm:prSet/>
      <dgm:spPr/>
      <dgm:t>
        <a:bodyPr/>
        <a:lstStyle/>
        <a:p>
          <a:endParaRPr lang="ru-RU" sz="24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A393443-3A1D-4AC4-A17F-20635090E9A9}">
      <dgm:prSet custT="1"/>
      <dgm:spPr/>
      <dgm:t>
        <a:bodyPr/>
        <a:lstStyle/>
        <a:p>
          <a:r>
            <a:rPr lang="ru-RU" sz="2400" dirty="0">
              <a:latin typeface="Times New Roman" panose="02020603050405020304" pitchFamily="18" charset="0"/>
              <a:cs typeface="Times New Roman" panose="02020603050405020304" pitchFamily="18" charset="0"/>
            </a:rPr>
            <a:t>2. процесс творчества в близок к образному мышлению; </a:t>
          </a:r>
        </a:p>
      </dgm:t>
    </dgm:pt>
    <dgm:pt modelId="{FBA5B1D3-28C5-4570-AF2F-3B622FB622B8}" type="parTrans" cxnId="{BBF11516-93CE-461C-9EA8-159EB6480C20}">
      <dgm:prSet/>
      <dgm:spPr/>
      <dgm:t>
        <a:bodyPr/>
        <a:lstStyle/>
        <a:p>
          <a:endParaRPr lang="ru-RU" sz="24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5878AC1-7696-4D24-9FC0-B601DA9B9CB5}" type="sibTrans" cxnId="{BBF11516-93CE-461C-9EA8-159EB6480C20}">
      <dgm:prSet/>
      <dgm:spPr/>
      <dgm:t>
        <a:bodyPr/>
        <a:lstStyle/>
        <a:p>
          <a:endParaRPr lang="ru-RU" sz="24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8BC0A6D-BDDF-4AB5-979F-BC377FA3A477}">
      <dgm:prSet custT="1"/>
      <dgm:spPr/>
      <dgm:t>
        <a:bodyPr/>
        <a:lstStyle/>
        <a:p>
          <a:r>
            <a:rPr lang="ru-RU" sz="2400" dirty="0">
              <a:latin typeface="Times New Roman" panose="02020603050405020304" pitchFamily="18" charset="0"/>
              <a:cs typeface="Times New Roman" panose="02020603050405020304" pitchFamily="18" charset="0"/>
            </a:rPr>
            <a:t>3. подвижность у детей образов воображения</a:t>
          </a:r>
        </a:p>
      </dgm:t>
    </dgm:pt>
    <dgm:pt modelId="{D5733FD8-E4DE-46F2-A7C0-2CBC4FF6E6ED}" type="parTrans" cxnId="{88874DD8-FFBD-4678-9C5D-8FD77F2CB77D}">
      <dgm:prSet/>
      <dgm:spPr/>
      <dgm:t>
        <a:bodyPr/>
        <a:lstStyle/>
        <a:p>
          <a:endParaRPr lang="ru-RU" sz="24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76EA1C2-8472-4BE9-B010-DCB7BB959C2B}" type="sibTrans" cxnId="{88874DD8-FFBD-4678-9C5D-8FD77F2CB77D}">
      <dgm:prSet/>
      <dgm:spPr/>
      <dgm:t>
        <a:bodyPr/>
        <a:lstStyle/>
        <a:p>
          <a:endParaRPr lang="ru-RU" sz="24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79A1289-3159-4C56-A058-728AEB424398}">
      <dgm:prSet custT="1"/>
      <dgm:spPr/>
      <dgm:t>
        <a:bodyPr/>
        <a:lstStyle/>
        <a:p>
          <a:r>
            <a:rPr lang="ru-RU" sz="2400" dirty="0">
              <a:latin typeface="Times New Roman" panose="02020603050405020304" pitchFamily="18" charset="0"/>
              <a:cs typeface="Times New Roman" panose="02020603050405020304" pitchFamily="18" charset="0"/>
            </a:rPr>
            <a:t>4. лепка влияет на развитие творчества</a:t>
          </a:r>
        </a:p>
      </dgm:t>
    </dgm:pt>
    <dgm:pt modelId="{F6AFE170-C534-4AAD-BC00-588C4563DE78}" type="parTrans" cxnId="{BC6191C7-0B96-42F7-9D68-974EA5B58201}">
      <dgm:prSet/>
      <dgm:spPr/>
      <dgm:t>
        <a:bodyPr/>
        <a:lstStyle/>
        <a:p>
          <a:endParaRPr lang="ru-RU" sz="24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5E1B73E-4D84-442D-A8F2-2F982C9E84AD}" type="sibTrans" cxnId="{BC6191C7-0B96-42F7-9D68-974EA5B58201}">
      <dgm:prSet/>
      <dgm:spPr/>
      <dgm:t>
        <a:bodyPr/>
        <a:lstStyle/>
        <a:p>
          <a:endParaRPr lang="ru-RU" sz="24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E10A268-F345-4AFE-BDE2-73363186122E}" type="pres">
      <dgm:prSet presAssocID="{CF9367E4-9899-4BD8-80A2-43B2E5ED0BD5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BE19FE1-1168-4E2A-B593-D69F961AFA66}" type="pres">
      <dgm:prSet presAssocID="{2E7AF2AE-A088-48EA-AF9D-E8783E5ADFF8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72A813E-E729-44CB-8D97-B70C22FE8E63}" type="pres">
      <dgm:prSet presAssocID="{DB0DF7D7-1543-4E7B-8D7C-3D8A8DEEAFBB}" presName="spacer" presStyleCnt="0"/>
      <dgm:spPr/>
    </dgm:pt>
    <dgm:pt modelId="{D9705095-3C2F-415E-8CDD-CCA78DADCDDE}" type="pres">
      <dgm:prSet presAssocID="{FA393443-3A1D-4AC4-A17F-20635090E9A9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9214AC9-B017-411B-8E99-AF926DA17EC6}" type="pres">
      <dgm:prSet presAssocID="{E5878AC1-7696-4D24-9FC0-B601DA9B9CB5}" presName="spacer" presStyleCnt="0"/>
      <dgm:spPr/>
    </dgm:pt>
    <dgm:pt modelId="{9B2AA6F5-A0EB-479C-9D31-798E3557BEA8}" type="pres">
      <dgm:prSet presAssocID="{E8BC0A6D-BDDF-4AB5-979F-BC377FA3A477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9EFC669-7168-486B-AD22-F42709F25FB6}" type="pres">
      <dgm:prSet presAssocID="{E76EA1C2-8472-4BE9-B010-DCB7BB959C2B}" presName="spacer" presStyleCnt="0"/>
      <dgm:spPr/>
    </dgm:pt>
    <dgm:pt modelId="{AEECD15F-2DCC-457B-BDCA-B6EF360C9AFE}" type="pres">
      <dgm:prSet presAssocID="{B79A1289-3159-4C56-A058-728AEB424398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7E5E162-95CD-4053-896D-F22D32E1BA7A}" type="presOf" srcId="{E8BC0A6D-BDDF-4AB5-979F-BC377FA3A477}" destId="{9B2AA6F5-A0EB-479C-9D31-798E3557BEA8}" srcOrd="0" destOrd="0" presId="urn:microsoft.com/office/officeart/2005/8/layout/vList2"/>
    <dgm:cxn modelId="{7AC41926-E475-4ED8-9A5A-AD875F660168}" type="presOf" srcId="{FA393443-3A1D-4AC4-A17F-20635090E9A9}" destId="{D9705095-3C2F-415E-8CDD-CCA78DADCDDE}" srcOrd="0" destOrd="0" presId="urn:microsoft.com/office/officeart/2005/8/layout/vList2"/>
    <dgm:cxn modelId="{BC6191C7-0B96-42F7-9D68-974EA5B58201}" srcId="{CF9367E4-9899-4BD8-80A2-43B2E5ED0BD5}" destId="{B79A1289-3159-4C56-A058-728AEB424398}" srcOrd="3" destOrd="0" parTransId="{F6AFE170-C534-4AAD-BC00-588C4563DE78}" sibTransId="{F5E1B73E-4D84-442D-A8F2-2F982C9E84AD}"/>
    <dgm:cxn modelId="{D85ED330-1D70-4B3F-B562-9657B2F87C04}" srcId="{CF9367E4-9899-4BD8-80A2-43B2E5ED0BD5}" destId="{2E7AF2AE-A088-48EA-AF9D-E8783E5ADFF8}" srcOrd="0" destOrd="0" parTransId="{C91B3652-7CC6-4324-83E1-94F09074505E}" sibTransId="{DB0DF7D7-1543-4E7B-8D7C-3D8A8DEEAFBB}"/>
    <dgm:cxn modelId="{88874DD8-FFBD-4678-9C5D-8FD77F2CB77D}" srcId="{CF9367E4-9899-4BD8-80A2-43B2E5ED0BD5}" destId="{E8BC0A6D-BDDF-4AB5-979F-BC377FA3A477}" srcOrd="2" destOrd="0" parTransId="{D5733FD8-E4DE-46F2-A7C0-2CBC4FF6E6ED}" sibTransId="{E76EA1C2-8472-4BE9-B010-DCB7BB959C2B}"/>
    <dgm:cxn modelId="{4D92B449-322F-4B2E-8234-C907FDEB4799}" type="presOf" srcId="{B79A1289-3159-4C56-A058-728AEB424398}" destId="{AEECD15F-2DCC-457B-BDCA-B6EF360C9AFE}" srcOrd="0" destOrd="0" presId="urn:microsoft.com/office/officeart/2005/8/layout/vList2"/>
    <dgm:cxn modelId="{6688391B-6332-4C3F-A287-58B87C086242}" type="presOf" srcId="{2E7AF2AE-A088-48EA-AF9D-E8783E5ADFF8}" destId="{8BE19FE1-1168-4E2A-B593-D69F961AFA66}" srcOrd="0" destOrd="0" presId="urn:microsoft.com/office/officeart/2005/8/layout/vList2"/>
    <dgm:cxn modelId="{674A5CA7-7074-42BD-8B88-A4D04371BE6E}" type="presOf" srcId="{CF9367E4-9899-4BD8-80A2-43B2E5ED0BD5}" destId="{AE10A268-F345-4AFE-BDE2-73363186122E}" srcOrd="0" destOrd="0" presId="urn:microsoft.com/office/officeart/2005/8/layout/vList2"/>
    <dgm:cxn modelId="{BBF11516-93CE-461C-9EA8-159EB6480C20}" srcId="{CF9367E4-9899-4BD8-80A2-43B2E5ED0BD5}" destId="{FA393443-3A1D-4AC4-A17F-20635090E9A9}" srcOrd="1" destOrd="0" parTransId="{FBA5B1D3-28C5-4570-AF2F-3B622FB622B8}" sibTransId="{E5878AC1-7696-4D24-9FC0-B601DA9B9CB5}"/>
    <dgm:cxn modelId="{69ECD184-6281-4262-864E-931AF80CEE4F}" type="presParOf" srcId="{AE10A268-F345-4AFE-BDE2-73363186122E}" destId="{8BE19FE1-1168-4E2A-B593-D69F961AFA66}" srcOrd="0" destOrd="0" presId="urn:microsoft.com/office/officeart/2005/8/layout/vList2"/>
    <dgm:cxn modelId="{56B3288B-9893-47F1-B5D3-F36E298DA0AF}" type="presParOf" srcId="{AE10A268-F345-4AFE-BDE2-73363186122E}" destId="{372A813E-E729-44CB-8D97-B70C22FE8E63}" srcOrd="1" destOrd="0" presId="urn:microsoft.com/office/officeart/2005/8/layout/vList2"/>
    <dgm:cxn modelId="{2BA897A9-0853-4258-BF68-FF70202CAB2F}" type="presParOf" srcId="{AE10A268-F345-4AFE-BDE2-73363186122E}" destId="{D9705095-3C2F-415E-8CDD-CCA78DADCDDE}" srcOrd="2" destOrd="0" presId="urn:microsoft.com/office/officeart/2005/8/layout/vList2"/>
    <dgm:cxn modelId="{A90007AD-5153-4D49-938D-E8A3542C9420}" type="presParOf" srcId="{AE10A268-F345-4AFE-BDE2-73363186122E}" destId="{39214AC9-B017-411B-8E99-AF926DA17EC6}" srcOrd="3" destOrd="0" presId="urn:microsoft.com/office/officeart/2005/8/layout/vList2"/>
    <dgm:cxn modelId="{89C0A33A-1859-480F-8091-9CF32B08F532}" type="presParOf" srcId="{AE10A268-F345-4AFE-BDE2-73363186122E}" destId="{9B2AA6F5-A0EB-479C-9D31-798E3557BEA8}" srcOrd="4" destOrd="0" presId="urn:microsoft.com/office/officeart/2005/8/layout/vList2"/>
    <dgm:cxn modelId="{4EAEE952-C939-4DF4-8C49-84BDF85EB315}" type="presParOf" srcId="{AE10A268-F345-4AFE-BDE2-73363186122E}" destId="{89EFC669-7168-486B-AD22-F42709F25FB6}" srcOrd="5" destOrd="0" presId="urn:microsoft.com/office/officeart/2005/8/layout/vList2"/>
    <dgm:cxn modelId="{99117330-C2C3-48A9-BB84-C014DE23C888}" type="presParOf" srcId="{AE10A268-F345-4AFE-BDE2-73363186122E}" destId="{AEECD15F-2DCC-457B-BDCA-B6EF360C9AFE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8674F4F4-89C1-4611-A8CE-397F5C6EC332}" type="doc">
      <dgm:prSet loTypeId="urn:microsoft.com/office/officeart/2005/8/layout/vProcess5" loCatId="process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ru-RU"/>
        </a:p>
      </dgm:t>
    </dgm:pt>
    <dgm:pt modelId="{B7952D43-37CD-4FC6-9926-7ABC2C64AB2D}">
      <dgm:prSet phldrT="[Текст]" custT="1"/>
      <dgm:spPr/>
      <dgm:t>
        <a:bodyPr/>
        <a:lstStyle/>
        <a:p>
          <a:r>
            <a:rPr lang="ru-RU" sz="2000" dirty="0">
              <a:latin typeface="Times New Roman" panose="02020603050405020304" pitchFamily="18" charset="0"/>
              <a:cs typeface="Times New Roman" panose="02020603050405020304" pitchFamily="18" charset="0"/>
            </a:rPr>
            <a:t>Создание условий для формирования комбинаторных механизмов воображения</a:t>
          </a:r>
        </a:p>
      </dgm:t>
    </dgm:pt>
    <dgm:pt modelId="{C1738E35-1E1B-44A6-8E27-F1BC45D8DE12}" type="parTrans" cxnId="{BAC8F497-FE8C-4DBD-A150-4D5F2875E67D}">
      <dgm:prSet/>
      <dgm:spPr/>
      <dgm:t>
        <a:bodyPr/>
        <a:lstStyle/>
        <a:p>
          <a:endParaRPr lang="ru-RU" sz="20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4877D6F-62DD-4740-BC19-53CACF548804}" type="sibTrans" cxnId="{BAC8F497-FE8C-4DBD-A150-4D5F2875E67D}">
      <dgm:prSet custT="1"/>
      <dgm:spPr/>
      <dgm:t>
        <a:bodyPr/>
        <a:lstStyle/>
        <a:p>
          <a:endParaRPr lang="ru-RU" sz="40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D79A48A-78C8-47F0-B005-CC9B26AE6E1D}">
      <dgm:prSet phldrT="[Текст]" custT="1"/>
      <dgm:spPr/>
      <dgm:t>
        <a:bodyPr/>
        <a:lstStyle/>
        <a:p>
          <a:r>
            <a:rPr lang="ru-RU" sz="2000" dirty="0">
              <a:latin typeface="Times New Roman" panose="02020603050405020304" pitchFamily="18" charset="0"/>
              <a:cs typeface="Times New Roman" panose="02020603050405020304" pitchFamily="18" charset="0"/>
            </a:rPr>
            <a:t>Формирование </a:t>
          </a:r>
          <a:r>
            <a:rPr lang="ru-RU" sz="20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операциональных</a:t>
          </a:r>
          <a:r>
            <a:rPr lang="ru-RU" sz="2000" dirty="0">
              <a:latin typeface="Times New Roman" panose="02020603050405020304" pitchFamily="18" charset="0"/>
              <a:cs typeface="Times New Roman" panose="02020603050405020304" pitchFamily="18" charset="0"/>
            </a:rPr>
            <a:t> компонентов творчества за счет развития у детей способностей к </a:t>
          </a:r>
          <a:r>
            <a:rPr lang="ru-RU" sz="20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переконструированию</a:t>
          </a:r>
          <a:r>
            <a:rPr lang="ru-RU" sz="2000" dirty="0">
              <a:latin typeface="Times New Roman" panose="02020603050405020304" pitchFamily="18" charset="0"/>
              <a:cs typeface="Times New Roman" panose="02020603050405020304" pitchFamily="18" charset="0"/>
            </a:rPr>
            <a:t>, комбинированию элементов опыта (т.е. комбинаторных навыков)</a:t>
          </a:r>
        </a:p>
      </dgm:t>
    </dgm:pt>
    <dgm:pt modelId="{B80A2AEB-ED7C-48EF-9FEC-72978431B788}" type="parTrans" cxnId="{6EAF7DC2-06B6-4958-89D8-590F1916A18E}">
      <dgm:prSet/>
      <dgm:spPr/>
      <dgm:t>
        <a:bodyPr/>
        <a:lstStyle/>
        <a:p>
          <a:endParaRPr lang="ru-RU" sz="20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1120D17-4C25-4778-A174-763A18063E63}" type="sibTrans" cxnId="{6EAF7DC2-06B6-4958-89D8-590F1916A18E}">
      <dgm:prSet custT="1"/>
      <dgm:spPr/>
      <dgm:t>
        <a:bodyPr/>
        <a:lstStyle/>
        <a:p>
          <a:endParaRPr lang="ru-RU" sz="40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5EA61D9-36AC-47A7-9D05-3DBE9EC00977}">
      <dgm:prSet phldrT="[Текст]" custT="1"/>
      <dgm:spPr/>
      <dgm:t>
        <a:bodyPr/>
        <a:lstStyle/>
        <a:p>
          <a:r>
            <a:rPr lang="ru-RU" sz="2000" dirty="0">
              <a:latin typeface="Times New Roman" panose="02020603050405020304" pitchFamily="18" charset="0"/>
              <a:cs typeface="Times New Roman" panose="02020603050405020304" pitchFamily="18" charset="0"/>
            </a:rPr>
            <a:t>Формирование структурных компонентов творчества за счет обогащения эмоционально-чувственного опыта детей, увеличения объема их представлений об окружающей действительности, расширения кругозора</a:t>
          </a:r>
        </a:p>
      </dgm:t>
    </dgm:pt>
    <dgm:pt modelId="{17574ECD-C407-480D-80F6-62B0A268BA17}" type="parTrans" cxnId="{4203745D-9342-4BBA-829C-9B1C8D71B485}">
      <dgm:prSet/>
      <dgm:spPr/>
      <dgm:t>
        <a:bodyPr/>
        <a:lstStyle/>
        <a:p>
          <a:endParaRPr lang="ru-RU" sz="20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B805F81-C8B4-4070-8642-7D52B74C7F46}" type="sibTrans" cxnId="{4203745D-9342-4BBA-829C-9B1C8D71B485}">
      <dgm:prSet/>
      <dgm:spPr/>
      <dgm:t>
        <a:bodyPr/>
        <a:lstStyle/>
        <a:p>
          <a:endParaRPr lang="ru-RU" sz="20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56695C9-6E2F-4B91-9932-73B5DA96F3BD}" type="pres">
      <dgm:prSet presAssocID="{8674F4F4-89C1-4611-A8CE-397F5C6EC332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9FFC6A7-1197-4ACC-8142-6185AE7A8E2B}" type="pres">
      <dgm:prSet presAssocID="{8674F4F4-89C1-4611-A8CE-397F5C6EC332}" presName="dummyMaxCanvas" presStyleCnt="0">
        <dgm:presLayoutVars/>
      </dgm:prSet>
      <dgm:spPr/>
    </dgm:pt>
    <dgm:pt modelId="{A86B5C93-6A95-4464-B476-11CA5B64FBDB}" type="pres">
      <dgm:prSet presAssocID="{8674F4F4-89C1-4611-A8CE-397F5C6EC332}" presName="ThreeNodes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35AAECF-61FE-4C51-822F-5EDC304D8209}" type="pres">
      <dgm:prSet presAssocID="{8674F4F4-89C1-4611-A8CE-397F5C6EC332}" presName="ThreeNodes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41155AC-232F-40E4-B538-288075D7B3B2}" type="pres">
      <dgm:prSet presAssocID="{8674F4F4-89C1-4611-A8CE-397F5C6EC332}" presName="ThreeNodes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2CE1EBB-9989-48FD-8DB6-70100A2D183C}" type="pres">
      <dgm:prSet presAssocID="{8674F4F4-89C1-4611-A8CE-397F5C6EC332}" presName="ThreeConn_1-2" presStyleLbl="f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1699A9D-9061-42B0-924A-A9029A1B20EF}" type="pres">
      <dgm:prSet presAssocID="{8674F4F4-89C1-4611-A8CE-397F5C6EC332}" presName="ThreeConn_2-3" presStyleLbl="f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A432E1B-9EB2-41E2-ADD2-537F07D8A457}" type="pres">
      <dgm:prSet presAssocID="{8674F4F4-89C1-4611-A8CE-397F5C6EC332}" presName="ThreeNodes_1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B88947A-EF21-4C3D-B4D9-09AB45A24BA5}" type="pres">
      <dgm:prSet presAssocID="{8674F4F4-89C1-4611-A8CE-397F5C6EC332}" presName="ThreeNodes_2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FA5EDE0-4DAB-4373-B52E-15B811CB6C6A}" type="pres">
      <dgm:prSet presAssocID="{8674F4F4-89C1-4611-A8CE-397F5C6EC332}" presName="ThreeNodes_3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88AF989-F1B2-47EC-980F-5A575F542614}" type="presOf" srcId="{74877D6F-62DD-4740-BC19-53CACF548804}" destId="{32CE1EBB-9989-48FD-8DB6-70100A2D183C}" srcOrd="0" destOrd="0" presId="urn:microsoft.com/office/officeart/2005/8/layout/vProcess5"/>
    <dgm:cxn modelId="{0E0EDD1F-845F-4420-8000-DB5BE4358A9F}" type="presOf" srcId="{B7952D43-37CD-4FC6-9926-7ABC2C64AB2D}" destId="{DA432E1B-9EB2-41E2-ADD2-537F07D8A457}" srcOrd="1" destOrd="0" presId="urn:microsoft.com/office/officeart/2005/8/layout/vProcess5"/>
    <dgm:cxn modelId="{BAC8F497-FE8C-4DBD-A150-4D5F2875E67D}" srcId="{8674F4F4-89C1-4611-A8CE-397F5C6EC332}" destId="{B7952D43-37CD-4FC6-9926-7ABC2C64AB2D}" srcOrd="0" destOrd="0" parTransId="{C1738E35-1E1B-44A6-8E27-F1BC45D8DE12}" sibTransId="{74877D6F-62DD-4740-BC19-53CACF548804}"/>
    <dgm:cxn modelId="{E8AEBB52-B1D6-405B-9675-204127871C0D}" type="presOf" srcId="{E1120D17-4C25-4778-A174-763A18063E63}" destId="{91699A9D-9061-42B0-924A-A9029A1B20EF}" srcOrd="0" destOrd="0" presId="urn:microsoft.com/office/officeart/2005/8/layout/vProcess5"/>
    <dgm:cxn modelId="{483ED800-2BA1-4125-8490-9EAF83B9C94E}" type="presOf" srcId="{D5EA61D9-36AC-47A7-9D05-3DBE9EC00977}" destId="{3FA5EDE0-4DAB-4373-B52E-15B811CB6C6A}" srcOrd="1" destOrd="0" presId="urn:microsoft.com/office/officeart/2005/8/layout/vProcess5"/>
    <dgm:cxn modelId="{91B8020E-0FAB-40CD-BB37-E5E853BEA7D0}" type="presOf" srcId="{B7952D43-37CD-4FC6-9926-7ABC2C64AB2D}" destId="{A86B5C93-6A95-4464-B476-11CA5B64FBDB}" srcOrd="0" destOrd="0" presId="urn:microsoft.com/office/officeart/2005/8/layout/vProcess5"/>
    <dgm:cxn modelId="{4504ECA7-36D2-4EFC-9BE9-1FA9789F8A99}" type="presOf" srcId="{4D79A48A-78C8-47F0-B005-CC9B26AE6E1D}" destId="{935AAECF-61FE-4C51-822F-5EDC304D8209}" srcOrd="0" destOrd="0" presId="urn:microsoft.com/office/officeart/2005/8/layout/vProcess5"/>
    <dgm:cxn modelId="{6EAF7DC2-06B6-4958-89D8-590F1916A18E}" srcId="{8674F4F4-89C1-4611-A8CE-397F5C6EC332}" destId="{4D79A48A-78C8-47F0-B005-CC9B26AE6E1D}" srcOrd="1" destOrd="0" parTransId="{B80A2AEB-ED7C-48EF-9FEC-72978431B788}" sibTransId="{E1120D17-4C25-4778-A174-763A18063E63}"/>
    <dgm:cxn modelId="{6A79B161-95D5-4C65-8873-8363DA4EB883}" type="presOf" srcId="{D5EA61D9-36AC-47A7-9D05-3DBE9EC00977}" destId="{241155AC-232F-40E4-B538-288075D7B3B2}" srcOrd="0" destOrd="0" presId="urn:microsoft.com/office/officeart/2005/8/layout/vProcess5"/>
    <dgm:cxn modelId="{2B303A54-16C9-4E66-A986-A0BC80A6D664}" type="presOf" srcId="{8674F4F4-89C1-4611-A8CE-397F5C6EC332}" destId="{E56695C9-6E2F-4B91-9932-73B5DA96F3BD}" srcOrd="0" destOrd="0" presId="urn:microsoft.com/office/officeart/2005/8/layout/vProcess5"/>
    <dgm:cxn modelId="{4203745D-9342-4BBA-829C-9B1C8D71B485}" srcId="{8674F4F4-89C1-4611-A8CE-397F5C6EC332}" destId="{D5EA61D9-36AC-47A7-9D05-3DBE9EC00977}" srcOrd="2" destOrd="0" parTransId="{17574ECD-C407-480D-80F6-62B0A268BA17}" sibTransId="{5B805F81-C8B4-4070-8642-7D52B74C7F46}"/>
    <dgm:cxn modelId="{7EC3AA31-12D3-417B-86FD-E9BBF802E776}" type="presOf" srcId="{4D79A48A-78C8-47F0-B005-CC9B26AE6E1D}" destId="{7B88947A-EF21-4C3D-B4D9-09AB45A24BA5}" srcOrd="1" destOrd="0" presId="urn:microsoft.com/office/officeart/2005/8/layout/vProcess5"/>
    <dgm:cxn modelId="{2E77319C-169B-4B76-A38F-FE61D04AD233}" type="presParOf" srcId="{E56695C9-6E2F-4B91-9932-73B5DA96F3BD}" destId="{89FFC6A7-1197-4ACC-8142-6185AE7A8E2B}" srcOrd="0" destOrd="0" presId="urn:microsoft.com/office/officeart/2005/8/layout/vProcess5"/>
    <dgm:cxn modelId="{3A089B1D-20F6-41AE-B052-8986BD96F6BE}" type="presParOf" srcId="{E56695C9-6E2F-4B91-9932-73B5DA96F3BD}" destId="{A86B5C93-6A95-4464-B476-11CA5B64FBDB}" srcOrd="1" destOrd="0" presId="urn:microsoft.com/office/officeart/2005/8/layout/vProcess5"/>
    <dgm:cxn modelId="{76FAE58A-858D-4539-800D-FFC2ECAAB769}" type="presParOf" srcId="{E56695C9-6E2F-4B91-9932-73B5DA96F3BD}" destId="{935AAECF-61FE-4C51-822F-5EDC304D8209}" srcOrd="2" destOrd="0" presId="urn:microsoft.com/office/officeart/2005/8/layout/vProcess5"/>
    <dgm:cxn modelId="{A39E9F99-707A-44F9-9A6B-13BDDEEB24E2}" type="presParOf" srcId="{E56695C9-6E2F-4B91-9932-73B5DA96F3BD}" destId="{241155AC-232F-40E4-B538-288075D7B3B2}" srcOrd="3" destOrd="0" presId="urn:microsoft.com/office/officeart/2005/8/layout/vProcess5"/>
    <dgm:cxn modelId="{F774242C-AA7B-4DF7-8683-FC7F96989A59}" type="presParOf" srcId="{E56695C9-6E2F-4B91-9932-73B5DA96F3BD}" destId="{32CE1EBB-9989-48FD-8DB6-70100A2D183C}" srcOrd="4" destOrd="0" presId="urn:microsoft.com/office/officeart/2005/8/layout/vProcess5"/>
    <dgm:cxn modelId="{5B946054-2489-4440-8D3B-75696E9A3ABB}" type="presParOf" srcId="{E56695C9-6E2F-4B91-9932-73B5DA96F3BD}" destId="{91699A9D-9061-42B0-924A-A9029A1B20EF}" srcOrd="5" destOrd="0" presId="urn:microsoft.com/office/officeart/2005/8/layout/vProcess5"/>
    <dgm:cxn modelId="{F7E312CB-B5B9-49CE-896E-AACC53ACF40E}" type="presParOf" srcId="{E56695C9-6E2F-4B91-9932-73B5DA96F3BD}" destId="{DA432E1B-9EB2-41E2-ADD2-537F07D8A457}" srcOrd="6" destOrd="0" presId="urn:microsoft.com/office/officeart/2005/8/layout/vProcess5"/>
    <dgm:cxn modelId="{824D455F-311B-4AF5-82CF-F732B88A6F03}" type="presParOf" srcId="{E56695C9-6E2F-4B91-9932-73B5DA96F3BD}" destId="{7B88947A-EF21-4C3D-B4D9-09AB45A24BA5}" srcOrd="7" destOrd="0" presId="urn:microsoft.com/office/officeart/2005/8/layout/vProcess5"/>
    <dgm:cxn modelId="{6E3379ED-7CEC-4487-B471-40A633F712C1}" type="presParOf" srcId="{E56695C9-6E2F-4B91-9932-73B5DA96F3BD}" destId="{3FA5EDE0-4DAB-4373-B52E-15B811CB6C6A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98F27F32-8DAB-4E95-93E0-3476F09A10AB}" type="doc">
      <dgm:prSet loTypeId="urn:microsoft.com/office/officeart/2005/8/layout/vList2" loCatId="list" qsTypeId="urn:microsoft.com/office/officeart/2005/8/quickstyle/simple3" qsCatId="simple" csTypeId="urn:microsoft.com/office/officeart/2005/8/colors/accent0_1" csCatId="mainScheme" phldr="1"/>
      <dgm:spPr/>
      <dgm:t>
        <a:bodyPr/>
        <a:lstStyle/>
        <a:p>
          <a:endParaRPr lang="ru-RU"/>
        </a:p>
      </dgm:t>
    </dgm:pt>
    <dgm:pt modelId="{741ED75C-5C11-4504-A69F-29319D9A3F47}">
      <dgm:prSet phldrT="[Текст]" custT="1"/>
      <dgm:spPr/>
      <dgm:t>
        <a:bodyPr/>
        <a:lstStyle/>
        <a:p>
          <a:pPr algn="ctr"/>
          <a:r>
            <a:rPr lang="ru-RU" sz="3600" dirty="0">
              <a:latin typeface="Times New Roman" panose="02020603050405020304" pitchFamily="18" charset="0"/>
              <a:cs typeface="Times New Roman" panose="02020603050405020304" pitchFamily="18" charset="0"/>
            </a:rPr>
            <a:t>Методика «Развитие творческих способностей» Котовой Е.В., Кузнецовой С.В., Т.А. Романовой</a:t>
          </a:r>
        </a:p>
      </dgm:t>
    </dgm:pt>
    <dgm:pt modelId="{EEA28110-4201-41C6-AEAF-63A1109C2436}" type="parTrans" cxnId="{96BB6699-D2AB-4555-9A98-951306E18B30}">
      <dgm:prSet/>
      <dgm:spPr/>
      <dgm:t>
        <a:bodyPr/>
        <a:lstStyle/>
        <a:p>
          <a:endParaRPr lang="ru-RU" sz="16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E3BDA48-6224-4D9C-98C2-2AE5E9306079}" type="sibTrans" cxnId="{96BB6699-D2AB-4555-9A98-951306E18B30}">
      <dgm:prSet/>
      <dgm:spPr/>
      <dgm:t>
        <a:bodyPr/>
        <a:lstStyle/>
        <a:p>
          <a:endParaRPr lang="ru-RU" sz="16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D58C7CB-C4E8-4CAB-BB9E-751B540866DD}">
      <dgm:prSet phldrT="[Текст]" custT="1"/>
      <dgm:spPr/>
      <dgm:t>
        <a:bodyPr/>
        <a:lstStyle/>
        <a:p>
          <a:pPr algn="ctr"/>
          <a:r>
            <a:rPr lang="ru-RU" sz="3600" dirty="0">
              <a:latin typeface="Times New Roman" panose="02020603050405020304" pitchFamily="18" charset="0"/>
              <a:cs typeface="Times New Roman" panose="02020603050405020304" pitchFamily="18" charset="0"/>
            </a:rPr>
            <a:t>Диагностическая методика «Дорисовывание фигур» О.М. Дьяченко </a:t>
          </a:r>
        </a:p>
      </dgm:t>
    </dgm:pt>
    <dgm:pt modelId="{C915CB5D-7EBA-4432-A4EF-6FCF86CA78E6}" type="parTrans" cxnId="{045085A0-27BD-4F34-BFD6-D800195F265F}">
      <dgm:prSet/>
      <dgm:spPr/>
      <dgm:t>
        <a:bodyPr/>
        <a:lstStyle/>
        <a:p>
          <a:endParaRPr lang="ru-RU" sz="16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18B37B8-07A7-4215-B554-6FB52BA34CB1}" type="sibTrans" cxnId="{045085A0-27BD-4F34-BFD6-D800195F265F}">
      <dgm:prSet/>
      <dgm:spPr/>
      <dgm:t>
        <a:bodyPr/>
        <a:lstStyle/>
        <a:p>
          <a:endParaRPr lang="ru-RU" sz="16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A1AEE42-A9A8-4101-9ADB-B85057155917}">
      <dgm:prSet custT="1"/>
      <dgm:spPr/>
      <dgm:t>
        <a:bodyPr/>
        <a:lstStyle/>
        <a:p>
          <a:pPr algn="ctr"/>
          <a:r>
            <a:rPr lang="ru-RU" sz="3600" dirty="0">
              <a:latin typeface="Times New Roman" panose="02020603050405020304" pitchFamily="18" charset="0"/>
              <a:cs typeface="Times New Roman" panose="02020603050405020304" pitchFamily="18" charset="0"/>
            </a:rPr>
            <a:t>Диагностика уровней развития изобразительных умений и навыков детей и их творческих проявлений по методике Т.С. Комаровой </a:t>
          </a:r>
        </a:p>
      </dgm:t>
    </dgm:pt>
    <dgm:pt modelId="{0E778309-758B-4E7F-9F57-87C53A2A8398}" type="parTrans" cxnId="{FD092CC9-DAD5-41DF-82C7-C47C28064EA5}">
      <dgm:prSet/>
      <dgm:spPr/>
      <dgm:t>
        <a:bodyPr/>
        <a:lstStyle/>
        <a:p>
          <a:endParaRPr lang="ru-RU" sz="16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C09E6F7-484C-46C8-8934-8B24F5651C88}" type="sibTrans" cxnId="{FD092CC9-DAD5-41DF-82C7-C47C28064EA5}">
      <dgm:prSet/>
      <dgm:spPr/>
      <dgm:t>
        <a:bodyPr/>
        <a:lstStyle/>
        <a:p>
          <a:endParaRPr lang="ru-RU" sz="16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B700B59-B502-4112-9A96-B204AC1343D8}" type="pres">
      <dgm:prSet presAssocID="{98F27F32-8DAB-4E95-93E0-3476F09A10AB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CCC8799-9E15-4DD7-8EF2-A4824259BABB}" type="pres">
      <dgm:prSet presAssocID="{741ED75C-5C11-4504-A69F-29319D9A3F47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66C9878-3D87-4CE7-8EF6-6335B9DE29DF}" type="pres">
      <dgm:prSet presAssocID="{2E3BDA48-6224-4D9C-98C2-2AE5E9306079}" presName="spacer" presStyleCnt="0"/>
      <dgm:spPr/>
    </dgm:pt>
    <dgm:pt modelId="{575CF847-869C-4752-8520-09DD5641FE52}" type="pres">
      <dgm:prSet presAssocID="{5D58C7CB-C4E8-4CAB-BB9E-751B540866DD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E4E13FA-1F81-477D-9699-FEA24B7E30E5}" type="pres">
      <dgm:prSet presAssocID="{918B37B8-07A7-4215-B554-6FB52BA34CB1}" presName="spacer" presStyleCnt="0"/>
      <dgm:spPr/>
    </dgm:pt>
    <dgm:pt modelId="{5C46BEDA-CE6A-45A7-B572-4F78C92A4659}" type="pres">
      <dgm:prSet presAssocID="{AA1AEE42-A9A8-4101-9ADB-B85057155917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D0CEBB1-5480-4364-B6CE-74BF3D8A9F9A}" type="presOf" srcId="{AA1AEE42-A9A8-4101-9ADB-B85057155917}" destId="{5C46BEDA-CE6A-45A7-B572-4F78C92A4659}" srcOrd="0" destOrd="0" presId="urn:microsoft.com/office/officeart/2005/8/layout/vList2"/>
    <dgm:cxn modelId="{045085A0-27BD-4F34-BFD6-D800195F265F}" srcId="{98F27F32-8DAB-4E95-93E0-3476F09A10AB}" destId="{5D58C7CB-C4E8-4CAB-BB9E-751B540866DD}" srcOrd="1" destOrd="0" parTransId="{C915CB5D-7EBA-4432-A4EF-6FCF86CA78E6}" sibTransId="{918B37B8-07A7-4215-B554-6FB52BA34CB1}"/>
    <dgm:cxn modelId="{96BB6699-D2AB-4555-9A98-951306E18B30}" srcId="{98F27F32-8DAB-4E95-93E0-3476F09A10AB}" destId="{741ED75C-5C11-4504-A69F-29319D9A3F47}" srcOrd="0" destOrd="0" parTransId="{EEA28110-4201-41C6-AEAF-63A1109C2436}" sibTransId="{2E3BDA48-6224-4D9C-98C2-2AE5E9306079}"/>
    <dgm:cxn modelId="{3DDBB0C9-AF85-460F-8DDF-4128082B8C1E}" type="presOf" srcId="{5D58C7CB-C4E8-4CAB-BB9E-751B540866DD}" destId="{575CF847-869C-4752-8520-09DD5641FE52}" srcOrd="0" destOrd="0" presId="urn:microsoft.com/office/officeart/2005/8/layout/vList2"/>
    <dgm:cxn modelId="{FD092CC9-DAD5-41DF-82C7-C47C28064EA5}" srcId="{98F27F32-8DAB-4E95-93E0-3476F09A10AB}" destId="{AA1AEE42-A9A8-4101-9ADB-B85057155917}" srcOrd="2" destOrd="0" parTransId="{0E778309-758B-4E7F-9F57-87C53A2A8398}" sibTransId="{EC09E6F7-484C-46C8-8934-8B24F5651C88}"/>
    <dgm:cxn modelId="{B1B07E2F-4C30-4224-8481-33B701A818F8}" type="presOf" srcId="{98F27F32-8DAB-4E95-93E0-3476F09A10AB}" destId="{DB700B59-B502-4112-9A96-B204AC1343D8}" srcOrd="0" destOrd="0" presId="urn:microsoft.com/office/officeart/2005/8/layout/vList2"/>
    <dgm:cxn modelId="{86821796-A2DF-410E-8992-9D687B9648DF}" type="presOf" srcId="{741ED75C-5C11-4504-A69F-29319D9A3F47}" destId="{8CCC8799-9E15-4DD7-8EF2-A4824259BABB}" srcOrd="0" destOrd="0" presId="urn:microsoft.com/office/officeart/2005/8/layout/vList2"/>
    <dgm:cxn modelId="{37F20B9F-8A06-464E-843E-995022FA514F}" type="presParOf" srcId="{DB700B59-B502-4112-9A96-B204AC1343D8}" destId="{8CCC8799-9E15-4DD7-8EF2-A4824259BABB}" srcOrd="0" destOrd="0" presId="urn:microsoft.com/office/officeart/2005/8/layout/vList2"/>
    <dgm:cxn modelId="{95456511-7773-4681-B966-2EF1D0564FAF}" type="presParOf" srcId="{DB700B59-B502-4112-9A96-B204AC1343D8}" destId="{A66C9878-3D87-4CE7-8EF6-6335B9DE29DF}" srcOrd="1" destOrd="0" presId="urn:microsoft.com/office/officeart/2005/8/layout/vList2"/>
    <dgm:cxn modelId="{AE7D2D73-CB4E-420A-8115-44F72AB12B8D}" type="presParOf" srcId="{DB700B59-B502-4112-9A96-B204AC1343D8}" destId="{575CF847-869C-4752-8520-09DD5641FE52}" srcOrd="2" destOrd="0" presId="urn:microsoft.com/office/officeart/2005/8/layout/vList2"/>
    <dgm:cxn modelId="{27658F32-59F1-4993-A1CC-80039FA9CE3E}" type="presParOf" srcId="{DB700B59-B502-4112-9A96-B204AC1343D8}" destId="{8E4E13FA-1F81-477D-9699-FEA24B7E30E5}" srcOrd="3" destOrd="0" presId="urn:microsoft.com/office/officeart/2005/8/layout/vList2"/>
    <dgm:cxn modelId="{02371E2B-52F1-4CF4-BF8D-065AF2FF0133}" type="presParOf" srcId="{DB700B59-B502-4112-9A96-B204AC1343D8}" destId="{5C46BEDA-CE6A-45A7-B572-4F78C92A4659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F22AA48-59BC-4FA3-95F0-D523F28B4AEF}">
      <dsp:nvSpPr>
        <dsp:cNvPr id="0" name=""/>
        <dsp:cNvSpPr/>
      </dsp:nvSpPr>
      <dsp:spPr>
        <a:xfrm rot="5400000">
          <a:off x="6584439" y="-2200527"/>
          <a:ext cx="2304199" cy="7281448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85750" lvl="1" indent="0" algn="ctr" defTabSz="288925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•"/>
          </a:pPr>
          <a:r>
            <a:rPr lang="ru-RU" sz="2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развитие творчества </a:t>
          </a:r>
          <a:r>
            <a:rPr lang="ru-RU" sz="2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детей</a:t>
          </a:r>
          <a:endParaRPr lang="ru-RU" sz="2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5400000">
        <a:off x="4095815" y="400579"/>
        <a:ext cx="7168966" cy="2079235"/>
      </dsp:txXfrm>
    </dsp:sp>
    <dsp:sp modelId="{61AE34E1-4A83-4EF8-AE50-E75AD537A994}">
      <dsp:nvSpPr>
        <dsp:cNvPr id="0" name=""/>
        <dsp:cNvSpPr/>
      </dsp:nvSpPr>
      <dsp:spPr>
        <a:xfrm>
          <a:off x="0" y="72"/>
          <a:ext cx="4095815" cy="2880249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Объект изучения</a:t>
          </a:r>
        </a:p>
      </dsp:txBody>
      <dsp:txXfrm>
        <a:off x="140602" y="140674"/>
        <a:ext cx="3814611" cy="2599045"/>
      </dsp:txXfrm>
    </dsp:sp>
    <dsp:sp modelId="{E5FBE6DD-0162-4C78-947D-C65E1212EAAD}">
      <dsp:nvSpPr>
        <dsp:cNvPr id="0" name=""/>
        <dsp:cNvSpPr/>
      </dsp:nvSpPr>
      <dsp:spPr>
        <a:xfrm rot="5400000">
          <a:off x="6584439" y="823734"/>
          <a:ext cx="2304199" cy="7281448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85750" lvl="1" indent="-285750" algn="ctr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развитие детского творчества </a:t>
          </a:r>
          <a:r>
            <a:rPr lang="ru-RU" sz="2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средствами </a:t>
          </a:r>
          <a:r>
            <a:rPr lang="ru-RU" sz="2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лепки из солёного теста</a:t>
          </a:r>
        </a:p>
      </dsp:txBody>
      <dsp:txXfrm rot="-5400000">
        <a:off x="4095815" y="3424840"/>
        <a:ext cx="7168966" cy="2079235"/>
      </dsp:txXfrm>
    </dsp:sp>
    <dsp:sp modelId="{1E6E0BCE-FD1A-45F6-A67C-6FFB2DA611E1}">
      <dsp:nvSpPr>
        <dsp:cNvPr id="0" name=""/>
        <dsp:cNvSpPr/>
      </dsp:nvSpPr>
      <dsp:spPr>
        <a:xfrm>
          <a:off x="0" y="3024334"/>
          <a:ext cx="4095815" cy="2880249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Предмет изучения</a:t>
          </a:r>
        </a:p>
      </dsp:txBody>
      <dsp:txXfrm>
        <a:off x="140602" y="3164936"/>
        <a:ext cx="3814611" cy="259904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C283119-96B7-4FCC-8664-9C98C5C9A4DB}">
      <dsp:nvSpPr>
        <dsp:cNvPr id="0" name=""/>
        <dsp:cNvSpPr/>
      </dsp:nvSpPr>
      <dsp:spPr>
        <a:xfrm>
          <a:off x="1051265" y="1875"/>
          <a:ext cx="3707797" cy="185389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45720" rIns="6858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Теоретические методы</a:t>
          </a:r>
        </a:p>
      </dsp:txBody>
      <dsp:txXfrm>
        <a:off x="1105564" y="56174"/>
        <a:ext cx="3599199" cy="1745300"/>
      </dsp:txXfrm>
    </dsp:sp>
    <dsp:sp modelId="{1EE173DB-CB4D-468C-91CC-597FD823B7D0}">
      <dsp:nvSpPr>
        <dsp:cNvPr id="0" name=""/>
        <dsp:cNvSpPr/>
      </dsp:nvSpPr>
      <dsp:spPr>
        <a:xfrm>
          <a:off x="1422044" y="1855774"/>
          <a:ext cx="370779" cy="139042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90424"/>
              </a:lnTo>
              <a:lnTo>
                <a:pt x="370779" y="1390424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4CB4801-7624-441E-9601-F731EE6F5DAF}">
      <dsp:nvSpPr>
        <dsp:cNvPr id="0" name=""/>
        <dsp:cNvSpPr/>
      </dsp:nvSpPr>
      <dsp:spPr>
        <a:xfrm>
          <a:off x="1792824" y="2319249"/>
          <a:ext cx="2966238" cy="185389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анализ и обобщение научно-методической литературы </a:t>
          </a:r>
        </a:p>
      </dsp:txBody>
      <dsp:txXfrm>
        <a:off x="1847123" y="2373548"/>
        <a:ext cx="2857640" cy="1745300"/>
      </dsp:txXfrm>
    </dsp:sp>
    <dsp:sp modelId="{41D6CC38-8D46-44F5-A5AF-CD51A2FA522C}">
      <dsp:nvSpPr>
        <dsp:cNvPr id="0" name=""/>
        <dsp:cNvSpPr/>
      </dsp:nvSpPr>
      <dsp:spPr>
        <a:xfrm>
          <a:off x="5686012" y="1875"/>
          <a:ext cx="3707797" cy="185389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45720" rIns="6858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Практические методы</a:t>
          </a:r>
        </a:p>
      </dsp:txBody>
      <dsp:txXfrm>
        <a:off x="5740311" y="56174"/>
        <a:ext cx="3599199" cy="1745300"/>
      </dsp:txXfrm>
    </dsp:sp>
    <dsp:sp modelId="{1DA43B63-0480-49B9-BAA4-8D80F5F12BB7}">
      <dsp:nvSpPr>
        <dsp:cNvPr id="0" name=""/>
        <dsp:cNvSpPr/>
      </dsp:nvSpPr>
      <dsp:spPr>
        <a:xfrm>
          <a:off x="6056791" y="1855774"/>
          <a:ext cx="423934" cy="139229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92299"/>
              </a:lnTo>
              <a:lnTo>
                <a:pt x="423934" y="1392299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12BEEBD-DE28-4EBD-9F03-10A8DF58FE5A}">
      <dsp:nvSpPr>
        <dsp:cNvPr id="0" name=""/>
        <dsp:cNvSpPr/>
      </dsp:nvSpPr>
      <dsp:spPr>
        <a:xfrm>
          <a:off x="6480726" y="2321125"/>
          <a:ext cx="2966238" cy="185389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наблюдение</a:t>
          </a:r>
        </a:p>
      </dsp:txBody>
      <dsp:txXfrm>
        <a:off x="6535025" y="2375424"/>
        <a:ext cx="2857640" cy="174530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DC6F9A3-547B-449A-B953-F7A0983382C2}">
      <dsp:nvSpPr>
        <dsp:cNvPr id="0" name=""/>
        <dsp:cNvSpPr/>
      </dsp:nvSpPr>
      <dsp:spPr>
        <a:xfrm>
          <a:off x="687" y="512545"/>
          <a:ext cx="2681118" cy="1608671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Предметная лепка</a:t>
          </a:r>
        </a:p>
      </dsp:txBody>
      <dsp:txXfrm>
        <a:off x="687" y="512545"/>
        <a:ext cx="2681118" cy="1608671"/>
      </dsp:txXfrm>
    </dsp:sp>
    <dsp:sp modelId="{1624A382-AD19-4ABE-8F9E-1AE8129129EE}">
      <dsp:nvSpPr>
        <dsp:cNvPr id="0" name=""/>
        <dsp:cNvSpPr/>
      </dsp:nvSpPr>
      <dsp:spPr>
        <a:xfrm>
          <a:off x="2949917" y="512545"/>
          <a:ext cx="2681118" cy="1608671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Сюжетная лепка</a:t>
          </a:r>
        </a:p>
      </dsp:txBody>
      <dsp:txXfrm>
        <a:off x="2949917" y="512545"/>
        <a:ext cx="2681118" cy="1608671"/>
      </dsp:txXfrm>
    </dsp:sp>
    <dsp:sp modelId="{9F7DE714-B182-4795-81E2-8B5E9A43A87E}">
      <dsp:nvSpPr>
        <dsp:cNvPr id="0" name=""/>
        <dsp:cNvSpPr/>
      </dsp:nvSpPr>
      <dsp:spPr>
        <a:xfrm>
          <a:off x="687" y="2389328"/>
          <a:ext cx="2681118" cy="1608671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Декоративная лепка</a:t>
          </a:r>
        </a:p>
      </dsp:txBody>
      <dsp:txXfrm>
        <a:off x="687" y="2389328"/>
        <a:ext cx="2681118" cy="1608671"/>
      </dsp:txXfrm>
    </dsp:sp>
    <dsp:sp modelId="{B8ABC4AD-7DBC-46A7-A49F-A99A58E41339}">
      <dsp:nvSpPr>
        <dsp:cNvPr id="0" name=""/>
        <dsp:cNvSpPr/>
      </dsp:nvSpPr>
      <dsp:spPr>
        <a:xfrm>
          <a:off x="2949917" y="2389328"/>
          <a:ext cx="2681118" cy="1608671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Комплексная лепка</a:t>
          </a:r>
        </a:p>
      </dsp:txBody>
      <dsp:txXfrm>
        <a:off x="2949917" y="2389328"/>
        <a:ext cx="2681118" cy="1608671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8EC9939-20DB-43F1-B1E5-293741A2E55B}">
      <dsp:nvSpPr>
        <dsp:cNvPr id="0" name=""/>
        <dsp:cNvSpPr/>
      </dsp:nvSpPr>
      <dsp:spPr>
        <a:xfrm>
          <a:off x="0" y="520934"/>
          <a:ext cx="5864200" cy="781200"/>
        </a:xfrm>
        <a:prstGeom prst="rect">
          <a:avLst/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9B3F768-12A7-411E-B53A-7ACE448A3F3D}">
      <dsp:nvSpPr>
        <dsp:cNvPr id="0" name=""/>
        <dsp:cNvSpPr/>
      </dsp:nvSpPr>
      <dsp:spPr>
        <a:xfrm>
          <a:off x="283188" y="63374"/>
          <a:ext cx="5579905" cy="91512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5157" tIns="0" rIns="155157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Лепка с натуры</a:t>
          </a:r>
        </a:p>
      </dsp:txBody>
      <dsp:txXfrm>
        <a:off x="327860" y="108046"/>
        <a:ext cx="5490561" cy="825776"/>
      </dsp:txXfrm>
    </dsp:sp>
    <dsp:sp modelId="{5795371D-1BBC-4C2E-A85C-58FD39BCD9AF}">
      <dsp:nvSpPr>
        <dsp:cNvPr id="0" name=""/>
        <dsp:cNvSpPr/>
      </dsp:nvSpPr>
      <dsp:spPr>
        <a:xfrm>
          <a:off x="0" y="1927094"/>
          <a:ext cx="5864200" cy="781200"/>
        </a:xfrm>
        <a:prstGeom prst="rect">
          <a:avLst/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806E445-72F9-48B3-83B6-1FAF4A445837}">
      <dsp:nvSpPr>
        <dsp:cNvPr id="0" name=""/>
        <dsp:cNvSpPr/>
      </dsp:nvSpPr>
      <dsp:spPr>
        <a:xfrm>
          <a:off x="279179" y="1469534"/>
          <a:ext cx="5583583" cy="91512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5157" tIns="0" rIns="155157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Лепка по памяти</a:t>
          </a:r>
        </a:p>
      </dsp:txBody>
      <dsp:txXfrm>
        <a:off x="323851" y="1514206"/>
        <a:ext cx="5494239" cy="825776"/>
      </dsp:txXfrm>
    </dsp:sp>
    <dsp:sp modelId="{BC4A77FD-0485-4D07-91EC-702CD2C2B9FF}">
      <dsp:nvSpPr>
        <dsp:cNvPr id="0" name=""/>
        <dsp:cNvSpPr/>
      </dsp:nvSpPr>
      <dsp:spPr>
        <a:xfrm>
          <a:off x="0" y="3333255"/>
          <a:ext cx="5864200" cy="781200"/>
        </a:xfrm>
        <a:prstGeom prst="rect">
          <a:avLst/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1BAF01B-E38F-449D-B158-B4DCA8E13C5E}">
      <dsp:nvSpPr>
        <dsp:cNvPr id="0" name=""/>
        <dsp:cNvSpPr/>
      </dsp:nvSpPr>
      <dsp:spPr>
        <a:xfrm>
          <a:off x="279179" y="2875695"/>
          <a:ext cx="5583583" cy="91512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5157" tIns="0" rIns="155157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Лепка по замыслу</a:t>
          </a:r>
        </a:p>
      </dsp:txBody>
      <dsp:txXfrm>
        <a:off x="323851" y="2920367"/>
        <a:ext cx="5494239" cy="825776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BE19FE1-1168-4E2A-B593-D69F961AFA66}">
      <dsp:nvSpPr>
        <dsp:cNvPr id="0" name=""/>
        <dsp:cNvSpPr/>
      </dsp:nvSpPr>
      <dsp:spPr>
        <a:xfrm>
          <a:off x="0" y="11217"/>
          <a:ext cx="11449271" cy="97344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1. творческое воображение ребенка; </a:t>
          </a:r>
        </a:p>
      </dsp:txBody>
      <dsp:txXfrm>
        <a:off x="47519" y="58736"/>
        <a:ext cx="11354233" cy="878402"/>
      </dsp:txXfrm>
    </dsp:sp>
    <dsp:sp modelId="{D9705095-3C2F-415E-8CDD-CCA78DADCDDE}">
      <dsp:nvSpPr>
        <dsp:cNvPr id="0" name=""/>
        <dsp:cNvSpPr/>
      </dsp:nvSpPr>
      <dsp:spPr>
        <a:xfrm>
          <a:off x="0" y="1134417"/>
          <a:ext cx="11449271" cy="97344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2. процесс творчества в близок к образному мышлению; </a:t>
          </a:r>
        </a:p>
      </dsp:txBody>
      <dsp:txXfrm>
        <a:off x="47519" y="1181936"/>
        <a:ext cx="11354233" cy="878402"/>
      </dsp:txXfrm>
    </dsp:sp>
    <dsp:sp modelId="{9B2AA6F5-A0EB-479C-9D31-798E3557BEA8}">
      <dsp:nvSpPr>
        <dsp:cNvPr id="0" name=""/>
        <dsp:cNvSpPr/>
      </dsp:nvSpPr>
      <dsp:spPr>
        <a:xfrm>
          <a:off x="0" y="2257617"/>
          <a:ext cx="11449271" cy="97344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3. подвижность у детей образов воображения</a:t>
          </a:r>
        </a:p>
      </dsp:txBody>
      <dsp:txXfrm>
        <a:off x="47519" y="2305136"/>
        <a:ext cx="11354233" cy="878402"/>
      </dsp:txXfrm>
    </dsp:sp>
    <dsp:sp modelId="{AEECD15F-2DCC-457B-BDCA-B6EF360C9AFE}">
      <dsp:nvSpPr>
        <dsp:cNvPr id="0" name=""/>
        <dsp:cNvSpPr/>
      </dsp:nvSpPr>
      <dsp:spPr>
        <a:xfrm>
          <a:off x="0" y="3380817"/>
          <a:ext cx="11449271" cy="97344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4. лепка влияет на развитие творчества</a:t>
          </a:r>
        </a:p>
      </dsp:txBody>
      <dsp:txXfrm>
        <a:off x="47519" y="3428336"/>
        <a:ext cx="11354233" cy="878402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86B5C93-6A95-4464-B476-11CA5B64FBDB}">
      <dsp:nvSpPr>
        <dsp:cNvPr id="0" name=""/>
        <dsp:cNvSpPr/>
      </dsp:nvSpPr>
      <dsp:spPr>
        <a:xfrm>
          <a:off x="0" y="0"/>
          <a:ext cx="9731881" cy="1262404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Создание условий для формирования комбинаторных механизмов воображения</a:t>
          </a:r>
        </a:p>
      </dsp:txBody>
      <dsp:txXfrm>
        <a:off x="36975" y="36975"/>
        <a:ext cx="8369647" cy="1188454"/>
      </dsp:txXfrm>
    </dsp:sp>
    <dsp:sp modelId="{935AAECF-61FE-4C51-822F-5EDC304D8209}">
      <dsp:nvSpPr>
        <dsp:cNvPr id="0" name=""/>
        <dsp:cNvSpPr/>
      </dsp:nvSpPr>
      <dsp:spPr>
        <a:xfrm>
          <a:off x="858695" y="1472805"/>
          <a:ext cx="9731881" cy="1262404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Формирование </a:t>
          </a:r>
          <a:r>
            <a:rPr lang="ru-RU" sz="2000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операциональных</a:t>
          </a:r>
          <a:r>
            <a:rPr lang="ru-RU" sz="20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компонентов творчества за счет развития у детей способностей к </a:t>
          </a:r>
          <a:r>
            <a:rPr lang="ru-RU" sz="2000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переконструированию</a:t>
          </a:r>
          <a:r>
            <a:rPr lang="ru-RU" sz="20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, комбинированию элементов опыта (т.е. комбинаторных навыков)</a:t>
          </a:r>
        </a:p>
      </dsp:txBody>
      <dsp:txXfrm>
        <a:off x="895670" y="1509780"/>
        <a:ext cx="7978672" cy="1188454"/>
      </dsp:txXfrm>
    </dsp:sp>
    <dsp:sp modelId="{241155AC-232F-40E4-B538-288075D7B3B2}">
      <dsp:nvSpPr>
        <dsp:cNvPr id="0" name=""/>
        <dsp:cNvSpPr/>
      </dsp:nvSpPr>
      <dsp:spPr>
        <a:xfrm>
          <a:off x="1717390" y="2945610"/>
          <a:ext cx="9731881" cy="1262404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Формирование структурных компонентов творчества за счет обогащения эмоционально-чувственного опыта детей, увеличения объема их представлений об окружающей действительности, расширения кругозора</a:t>
          </a:r>
        </a:p>
      </dsp:txBody>
      <dsp:txXfrm>
        <a:off x="1754365" y="2982585"/>
        <a:ext cx="7978672" cy="1188454"/>
      </dsp:txXfrm>
    </dsp:sp>
    <dsp:sp modelId="{32CE1EBB-9989-48FD-8DB6-70100A2D183C}">
      <dsp:nvSpPr>
        <dsp:cNvPr id="0" name=""/>
        <dsp:cNvSpPr/>
      </dsp:nvSpPr>
      <dsp:spPr>
        <a:xfrm>
          <a:off x="8911318" y="957323"/>
          <a:ext cx="820562" cy="820562"/>
        </a:xfrm>
        <a:prstGeom prst="downArrow">
          <a:avLst>
            <a:gd name="adj1" fmla="val 55000"/>
            <a:gd name="adj2" fmla="val 45000"/>
          </a:avLst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dk1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0800" tIns="50800" rIns="50800" bIns="508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4000" kern="120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9095944" y="957323"/>
        <a:ext cx="451310" cy="617473"/>
      </dsp:txXfrm>
    </dsp:sp>
    <dsp:sp modelId="{91699A9D-9061-42B0-924A-A9029A1B20EF}">
      <dsp:nvSpPr>
        <dsp:cNvPr id="0" name=""/>
        <dsp:cNvSpPr/>
      </dsp:nvSpPr>
      <dsp:spPr>
        <a:xfrm>
          <a:off x="9770013" y="2421712"/>
          <a:ext cx="820562" cy="820562"/>
        </a:xfrm>
        <a:prstGeom prst="downArrow">
          <a:avLst>
            <a:gd name="adj1" fmla="val 55000"/>
            <a:gd name="adj2" fmla="val 45000"/>
          </a:avLst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dk1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0800" tIns="50800" rIns="50800" bIns="508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4000" kern="120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9954639" y="2421712"/>
        <a:ext cx="451310" cy="617473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CCC8799-9E15-4DD7-8EF2-A4824259BABB}">
      <dsp:nvSpPr>
        <dsp:cNvPr id="0" name=""/>
        <dsp:cNvSpPr/>
      </dsp:nvSpPr>
      <dsp:spPr>
        <a:xfrm>
          <a:off x="0" y="736"/>
          <a:ext cx="11809312" cy="1504111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65000"/>
                <a:shade val="92000"/>
                <a:satMod val="130000"/>
              </a:schemeClr>
            </a:gs>
            <a:gs pos="45000">
              <a:schemeClr val="lt1">
                <a:hueOff val="0"/>
                <a:satOff val="0"/>
                <a:lumOff val="0"/>
                <a:alphaOff val="0"/>
                <a:tint val="60000"/>
                <a:shade val="99000"/>
                <a:satMod val="12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Методика «Развитие творческих способностей» Котовой Е.В., Кузнецовой С.В., Т.А. Романовой</a:t>
          </a:r>
        </a:p>
      </dsp:txBody>
      <dsp:txXfrm>
        <a:off x="73425" y="74161"/>
        <a:ext cx="11662462" cy="1357261"/>
      </dsp:txXfrm>
    </dsp:sp>
    <dsp:sp modelId="{575CF847-869C-4752-8520-09DD5641FE52}">
      <dsp:nvSpPr>
        <dsp:cNvPr id="0" name=""/>
        <dsp:cNvSpPr/>
      </dsp:nvSpPr>
      <dsp:spPr>
        <a:xfrm>
          <a:off x="0" y="1516196"/>
          <a:ext cx="11809312" cy="1504111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65000"/>
                <a:shade val="92000"/>
                <a:satMod val="130000"/>
              </a:schemeClr>
            </a:gs>
            <a:gs pos="45000">
              <a:schemeClr val="lt1">
                <a:hueOff val="0"/>
                <a:satOff val="0"/>
                <a:lumOff val="0"/>
                <a:alphaOff val="0"/>
                <a:tint val="60000"/>
                <a:shade val="99000"/>
                <a:satMod val="12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Диагностическая методика «Дорисовывание фигур» О.М. Дьяченко </a:t>
          </a:r>
        </a:p>
      </dsp:txBody>
      <dsp:txXfrm>
        <a:off x="73425" y="1589621"/>
        <a:ext cx="11662462" cy="1357261"/>
      </dsp:txXfrm>
    </dsp:sp>
    <dsp:sp modelId="{5C46BEDA-CE6A-45A7-B572-4F78C92A4659}">
      <dsp:nvSpPr>
        <dsp:cNvPr id="0" name=""/>
        <dsp:cNvSpPr/>
      </dsp:nvSpPr>
      <dsp:spPr>
        <a:xfrm>
          <a:off x="0" y="3031656"/>
          <a:ext cx="11809312" cy="1504111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65000"/>
                <a:shade val="92000"/>
                <a:satMod val="130000"/>
              </a:schemeClr>
            </a:gs>
            <a:gs pos="45000">
              <a:schemeClr val="lt1">
                <a:hueOff val="0"/>
                <a:satOff val="0"/>
                <a:lumOff val="0"/>
                <a:alphaOff val="0"/>
                <a:tint val="60000"/>
                <a:shade val="99000"/>
                <a:satMod val="12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Диагностика уровней развития изобразительных умений и навыков детей и их творческих проявлений по методике Т.С. Комаровой </a:t>
          </a:r>
        </a:p>
      </dsp:txBody>
      <dsp:txXfrm>
        <a:off x="73425" y="3105081"/>
        <a:ext cx="11662462" cy="135726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D91755-437B-48EA-8790-D0CE9863FFCE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89DA7A-61DC-4AD3-A20A-34AD0E9144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14399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19BA0-AAB3-4821-9675-2BF5E520FB37}" type="datetime1">
              <a:rPr lang="ru-RU" smtClean="0"/>
              <a:t>29.01.2024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006717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A04BE3-2F3D-4771-B909-CFB6691519DE}" type="datetime1">
              <a:rPr lang="ru-RU" smtClean="0"/>
              <a:t>29.01.2024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75401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1904D-7DB6-4AA3-BC79-37813A8AD9D6}" type="datetime1">
              <a:rPr lang="ru-RU" smtClean="0"/>
              <a:t>29.01.2024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25550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2F1196-70AE-4FE9-AABB-96117A40CE53}" type="datetime1">
              <a:rPr lang="ru-RU" smtClean="0"/>
              <a:t>29.01.2024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35177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C7654-7729-406B-ABFB-E5C295524247}" type="datetime1">
              <a:rPr lang="ru-RU" smtClean="0"/>
              <a:t>29.01.2024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74698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7B391-611B-4510-9AC4-663EFF7DE9EA}" type="datetime1">
              <a:rPr lang="ru-RU" smtClean="0"/>
              <a:t>29.01.2024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91069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A0AB89-0FE2-4415-8FEB-EC5513E1C8D0}" type="datetime1">
              <a:rPr lang="ru-RU" smtClean="0"/>
              <a:t>29.01.2024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30418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FEBFE6-46B7-42E9-8AD5-CA6A8F415874}" type="datetime1">
              <a:rPr lang="ru-RU" smtClean="0"/>
              <a:t>29.01.2024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81351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AAE2BE-B3F0-4183-95E4-EB6DA96DDCF5}" type="datetime1">
              <a:rPr lang="ru-RU" smtClean="0"/>
              <a:t>29.01.2024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82762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10C2119B-FF2A-4AD9-A337-4042D7870C72}" type="datetime1">
              <a:rPr lang="ru-RU" smtClean="0"/>
              <a:t>29.01.2024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19049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2F103-2091-40A6-9AC5-F8CE7CB347A1}" type="datetime1">
              <a:rPr lang="ru-RU" smtClean="0"/>
              <a:t>29.01.2024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9044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371D52A4-203B-4DE0-B04E-2ACEC894F4C7}" type="datetime1">
              <a:rPr lang="ru-RU" smtClean="0"/>
              <a:t>29.01.2024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73989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hf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4.xml"/><Relationship Id="rId3" Type="http://schemas.openxmlformats.org/officeDocument/2006/relationships/diagramLayout" Target="../diagrams/layout3.xml"/><Relationship Id="rId7" Type="http://schemas.openxmlformats.org/officeDocument/2006/relationships/diagramData" Target="../diagrams/data4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11" Type="http://schemas.microsoft.com/office/2007/relationships/diagramDrawing" Target="../diagrams/drawing4.xml"/><Relationship Id="rId5" Type="http://schemas.openxmlformats.org/officeDocument/2006/relationships/diagramColors" Target="../diagrams/colors3.xml"/><Relationship Id="rId10" Type="http://schemas.openxmlformats.org/officeDocument/2006/relationships/diagramColors" Target="../diagrams/colors4.xml"/><Relationship Id="rId4" Type="http://schemas.openxmlformats.org/officeDocument/2006/relationships/diagramQuickStyle" Target="../diagrams/quickStyle3.xml"/><Relationship Id="rId9" Type="http://schemas.openxmlformats.org/officeDocument/2006/relationships/diagramQuickStyle" Target="../diagrams/quickStyle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9336" y="476672"/>
            <a:ext cx="11953328" cy="3566160"/>
          </a:xfrm>
        </p:spPr>
        <p:txBody>
          <a:bodyPr>
            <a:noAutofit/>
          </a:bodyPr>
          <a:lstStyle/>
          <a:p>
            <a:pPr algn="ctr"/>
            <a:r>
              <a:rPr lang="ru-RU" sz="6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Лепка из солёного теста как средство развития детского творчества </a:t>
            </a:r>
            <a:r>
              <a:rPr lang="ru-RU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дошкольников и младших школьников</a:t>
            </a:r>
            <a:endParaRPr lang="ru-RU" sz="6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1</a:t>
            </a:fld>
            <a:endParaRPr lang="ru-RU"/>
          </a:p>
        </p:txBody>
      </p:sp>
      <p:sp>
        <p:nvSpPr>
          <p:cNvPr id="6" name="Подзаголовок 5">
            <a:extLst>
              <a:ext uri="{FF2B5EF4-FFF2-40B4-BE49-F238E27FC236}">
                <a16:creationId xmlns:a16="http://schemas.microsoft.com/office/drawing/2014/main" xmlns="" id="{8315F83E-7FD4-478D-AC7C-88DC82C830D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28247" y="4455620"/>
            <a:ext cx="2830203" cy="1143000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ГБОУ ЦРО № 7 </a:t>
            </a:r>
          </a:p>
          <a:p>
            <a:r>
              <a:rPr lang="ru-RU" dirty="0" smtClean="0"/>
              <a:t>Оськина М.М.</a:t>
            </a:r>
          </a:p>
          <a:p>
            <a:r>
              <a:rPr lang="ru-RU" dirty="0" smtClean="0"/>
              <a:t>Воспитатель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7512635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3118AE6-1EE3-46B8-864C-FA7DCE31D1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4272" y="188640"/>
            <a:ext cx="10843456" cy="1450757"/>
          </a:xfrm>
        </p:spPr>
        <p:txBody>
          <a:bodyPr>
            <a:normAutofit/>
          </a:bodyPr>
          <a:lstStyle/>
          <a:p>
            <a:pPr algn="ctr"/>
            <a:r>
              <a:rPr lang="ru-RU" sz="3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Значение лепки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B264EC5B-740C-4C44-A7FD-2B99F8C2F1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6505" y="2059406"/>
            <a:ext cx="11198990" cy="3994561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занятие </a:t>
            </a:r>
            <a:r>
              <a:rPr lang="ru-RU" sz="2800">
                <a:latin typeface="Times New Roman" panose="02020603050405020304" pitchFamily="18" charset="0"/>
                <a:cs typeface="Times New Roman" panose="02020603050405020304" pitchFamily="18" charset="0"/>
              </a:rPr>
              <a:t>лепкой способствует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развитию чувства осязания рук, так как ребенок работает пальцами;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занятия лепкой повышают сенсорную чувствительность, т.е. способствуют тонкому восприятию формы, фактуры, цвета, веса, пластики;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занятия лепкой развивают воображение, пространственное мышление, общую ручную умелость, мелкую моторику.</a:t>
            </a:r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86A26C85-0C54-4FC0-B864-50262B512D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B19B0651-EE4F-4900-A07F-96A6BFA9D0F0}" type="slidenum">
              <a:rPr lang="ru-RU"/>
              <a:pPr>
                <a:spcAft>
                  <a:spcPts val="600"/>
                </a:spcAft>
              </a:pPr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94796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27548" y="548680"/>
            <a:ext cx="8496944" cy="1096144"/>
          </a:xfrm>
        </p:spPr>
        <p:txBody>
          <a:bodyPr>
            <a:normAutofit/>
          </a:bodyPr>
          <a:lstStyle/>
          <a:p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Целью подготовительного этапа </a:t>
            </a:r>
            <a:endParaRPr lang="ru-RU" sz="4400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11</a:t>
            </a:fld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2027548" y="2924944"/>
            <a:ext cx="8280920" cy="221983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выявить существующий уровень развития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детского творчества </a:t>
            </a:r>
            <a:r>
              <a:rPr lang="ru-RU" sz="3200" dirty="0">
                <a:latin typeface="Times New Roman"/>
                <a:ea typeface="Times New Roman"/>
              </a:rPr>
              <a:t>дошкольников и младших школьников 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736605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1424" y="0"/>
            <a:ext cx="10081120" cy="1772816"/>
          </a:xfrm>
        </p:spPr>
        <p:txBody>
          <a:bodyPr/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Методики практического изучения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12</a:t>
            </a:fld>
            <a:endParaRPr lang="ru-RU"/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3254757338"/>
              </p:ext>
            </p:extLst>
          </p:nvPr>
        </p:nvGraphicFramePr>
        <p:xfrm>
          <a:off x="191344" y="1772816"/>
          <a:ext cx="11809312" cy="45365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23822241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Первичное изучение уровня развития творчества по методике «Развитие творческих способностей» Котовой Е.В., Кузнецовой С.В., Т.А. Романовой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13</a:t>
            </a:fld>
            <a:endParaRPr lang="ru-RU"/>
          </a:p>
        </p:txBody>
      </p:sp>
      <p:graphicFrame>
        <p:nvGraphicFramePr>
          <p:cNvPr id="7" name="Диаграмма 6">
            <a:extLst>
              <a:ext uri="{FF2B5EF4-FFF2-40B4-BE49-F238E27FC236}">
                <a16:creationId xmlns:a16="http://schemas.microsoft.com/office/drawing/2014/main" xmlns="" id="{D4122BE9-C7E8-4A95-87D5-A1D1EE62AB9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23738473"/>
              </p:ext>
            </p:extLst>
          </p:nvPr>
        </p:nvGraphicFramePr>
        <p:xfrm>
          <a:off x="407368" y="1879282"/>
          <a:ext cx="11233247" cy="42153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94641431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Первичное изучение уровня развития творчества по методике «Дорисовывание фигур»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14</a:t>
            </a:fld>
            <a:endParaRPr lang="ru-RU"/>
          </a:p>
        </p:txBody>
      </p:sp>
      <p:graphicFrame>
        <p:nvGraphicFramePr>
          <p:cNvPr id="5" name="Диаграмма 4">
            <a:extLst>
              <a:ext uri="{FF2B5EF4-FFF2-40B4-BE49-F238E27FC236}">
                <a16:creationId xmlns:a16="http://schemas.microsoft.com/office/drawing/2014/main" xmlns="" id="{88D8A709-9D51-4444-A1B9-76D07F36A7E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572772806"/>
              </p:ext>
            </p:extLst>
          </p:nvPr>
        </p:nvGraphicFramePr>
        <p:xfrm>
          <a:off x="551384" y="1988840"/>
          <a:ext cx="11233248" cy="43204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48483660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Первичное изучение уровня развития творчества по методике Т.С. Комаровой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15</a:t>
            </a:fld>
            <a:endParaRPr lang="ru-RU"/>
          </a:p>
        </p:txBody>
      </p:sp>
      <p:graphicFrame>
        <p:nvGraphicFramePr>
          <p:cNvPr id="5" name="Диаграмма 4">
            <a:extLst>
              <a:ext uri="{FF2B5EF4-FFF2-40B4-BE49-F238E27FC236}">
                <a16:creationId xmlns:a16="http://schemas.microsoft.com/office/drawing/2014/main" xmlns="" id="{1DC6502B-ED67-4043-9879-0F9C81952E9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82114521"/>
              </p:ext>
            </p:extLst>
          </p:nvPr>
        </p:nvGraphicFramePr>
        <p:xfrm>
          <a:off x="263352" y="1844824"/>
          <a:ext cx="11233248" cy="43924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21475286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999500" y="4550230"/>
            <a:ext cx="8181805" cy="105765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Aft>
                <a:spcPts val="600"/>
              </a:spcAft>
            </a:pPr>
            <a:r>
              <a:rPr lang="en-US" sz="5200" b="1">
                <a:ln w="12700">
                  <a:solidFill>
                    <a:schemeClr val="accent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Основной этап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949344" y="6459786"/>
            <a:ext cx="984019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B19B0651-EE4F-4900-A07F-96A6BFA9D0F0}" type="slidenum">
              <a:rPr lang="en-US" smtClean="0"/>
              <a:pPr>
                <a:spcAft>
                  <a:spcPts val="600"/>
                </a:spcAft>
              </a:pPr>
              <a:t>16</a:t>
            </a:fld>
            <a:endParaRPr lang="en-US"/>
          </a:p>
        </p:txBody>
      </p:sp>
      <p:graphicFrame>
        <p:nvGraphicFramePr>
          <p:cNvPr id="2" name="Таблица 2">
            <a:extLst>
              <a:ext uri="{FF2B5EF4-FFF2-40B4-BE49-F238E27FC236}">
                <a16:creationId xmlns:a16="http://schemas.microsoft.com/office/drawing/2014/main" xmlns="" id="{13B5D5A2-1AC2-4520-B6CD-2C5C760E749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7259689"/>
              </p:ext>
            </p:extLst>
          </p:nvPr>
        </p:nvGraphicFramePr>
        <p:xfrm>
          <a:off x="0" y="-23654"/>
          <a:ext cx="12192000" cy="6502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3863">
                  <a:extLst>
                    <a:ext uri="{9D8B030D-6E8A-4147-A177-3AD203B41FA5}">
                      <a16:colId xmlns:a16="http://schemas.microsoft.com/office/drawing/2014/main" xmlns="" val="1499723535"/>
                    </a:ext>
                  </a:extLst>
                </a:gridCol>
                <a:gridCol w="1828903">
                  <a:extLst>
                    <a:ext uri="{9D8B030D-6E8A-4147-A177-3AD203B41FA5}">
                      <a16:colId xmlns:a16="http://schemas.microsoft.com/office/drawing/2014/main" xmlns="" val="2654984029"/>
                    </a:ext>
                  </a:extLst>
                </a:gridCol>
                <a:gridCol w="9949234">
                  <a:extLst>
                    <a:ext uri="{9D8B030D-6E8A-4147-A177-3AD203B41FA5}">
                      <a16:colId xmlns:a16="http://schemas.microsoft.com/office/drawing/2014/main" xmlns="" val="39540459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Тема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Цель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80430633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Цвета радуги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Упражнять детей в раскатывании колбасок разного цвета примерно одной толщины, разной длины прямыми движениями обеих рук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3007867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Подарки осени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Закреплять умения детей в работе с пластилином на плоскости. Учить детей приему «вливания одного цвета в другой». 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5541796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Сорокины подружки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Закрепление приёма-надавливания и размазывания.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090612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Обитатели нашего края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Учить создавать лепную картину с изображением полу объёмных предметов на горизонтальной поверхности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9075432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Мимозы для любимых мам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Учить детей создавать точный образ мимозы путем использования разнообразных способов лепки( раскатывание, сплющивание, скатывание, </a:t>
                      </a:r>
                      <a:r>
                        <a:rPr lang="ru-RU" sz="1800" kern="1200" dirty="0" err="1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отщипывание</a:t>
                      </a:r>
                      <a:r>
                        <a:rPr lang="ru-RU" sz="18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, сворачивание в трубочку). 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6210659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Зимующие птицы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Закреплять приёмы скатывания, расплющивания, </a:t>
                      </a:r>
                      <a:r>
                        <a:rPr lang="ru-RU" sz="1800" kern="1200" dirty="0" err="1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примазывания</a:t>
                      </a:r>
                      <a:r>
                        <a:rPr lang="ru-RU" sz="18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, соединяя прямую и многослойную </a:t>
                      </a:r>
                      <a:r>
                        <a:rPr lang="ru-RU" sz="1800" kern="1200" dirty="0" err="1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пластилинографию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38921834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Замок доброго волшебника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Учить сочетать прием размазывания и расположения тонких линий из пластилина на шаблоне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0649659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Снеговик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развивать умение и навыки в работе с пластилином – </a:t>
                      </a:r>
                      <a:r>
                        <a:rPr lang="ru-RU" sz="1800" kern="1200" dirty="0" err="1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отщипывание</a:t>
                      </a:r>
                      <a:r>
                        <a:rPr lang="ru-RU" sz="18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, скатывание колбасок пальцами, размазывание на основе, разглаживание готовых поверхностей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6528498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Теремок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Закрепить способы работы»: раскатывание, сплющивание, выполнение декоративных элементов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8034305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Улица города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Развивать умения растягивать пластилин по поверхности, создавая рельефные объекты средствами прямой и обратной </a:t>
                      </a:r>
                      <a:r>
                        <a:rPr lang="ru-RU" sz="1800" kern="1200" dirty="0" err="1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пластилинографии</a:t>
                      </a:r>
                      <a:r>
                        <a:rPr lang="ru-RU" sz="18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в сочетании с контурными и мозаичными элементами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000101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40616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1344" y="144314"/>
            <a:ext cx="11521280" cy="1450757"/>
          </a:xfrm>
        </p:spPr>
        <p:txBody>
          <a:bodyPr>
            <a:noAutofit/>
          </a:bodyPr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Результаты итоговой оценки уровня развития творчества старших дошкольников по методике «Развитие творческих способностей» Котовой Е.В., Кузнецовой С.В., Т.А. Романовой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17</a:t>
            </a:fld>
            <a:endParaRPr lang="ru-RU"/>
          </a:p>
        </p:txBody>
      </p:sp>
      <p:graphicFrame>
        <p:nvGraphicFramePr>
          <p:cNvPr id="8" name="Диаграмма 7">
            <a:extLst>
              <a:ext uri="{FF2B5EF4-FFF2-40B4-BE49-F238E27FC236}">
                <a16:creationId xmlns:a16="http://schemas.microsoft.com/office/drawing/2014/main" xmlns="" id="{EC60A5A7-2DF4-4BEA-832E-ED13A54B249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418665634"/>
              </p:ext>
            </p:extLst>
          </p:nvPr>
        </p:nvGraphicFramePr>
        <p:xfrm>
          <a:off x="479376" y="1988840"/>
          <a:ext cx="11521280" cy="36766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08674612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5400" y="144314"/>
            <a:ext cx="10801200" cy="1450757"/>
          </a:xfrm>
        </p:spPr>
        <p:txBody>
          <a:bodyPr>
            <a:noAutofit/>
          </a:bodyPr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Результаты итоговой оценки уровня развития творчества старших дошкольников по методике «Дорисовывание фигур»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18</a:t>
            </a:fld>
            <a:endParaRPr lang="ru-RU"/>
          </a:p>
        </p:txBody>
      </p:sp>
      <p:graphicFrame>
        <p:nvGraphicFramePr>
          <p:cNvPr id="7" name="Диаграмма 6">
            <a:extLst>
              <a:ext uri="{FF2B5EF4-FFF2-40B4-BE49-F238E27FC236}">
                <a16:creationId xmlns:a16="http://schemas.microsoft.com/office/drawing/2014/main" xmlns="" id="{FD420281-BF4C-4276-8AB2-C7E6D257924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95867053"/>
              </p:ext>
            </p:extLst>
          </p:nvPr>
        </p:nvGraphicFramePr>
        <p:xfrm>
          <a:off x="335360" y="1844824"/>
          <a:ext cx="11521280" cy="41764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274565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55441" y="188641"/>
            <a:ext cx="10729192" cy="1450757"/>
          </a:xfrm>
        </p:spPr>
        <p:txBody>
          <a:bodyPr>
            <a:noAutofit/>
          </a:bodyPr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Результаты итоговой оценки уровня развития творчества старших дошкольников по методике Т.С. Комаровой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19</a:t>
            </a:fld>
            <a:endParaRPr lang="ru-RU"/>
          </a:p>
        </p:txBody>
      </p:sp>
      <p:graphicFrame>
        <p:nvGraphicFramePr>
          <p:cNvPr id="7" name="Диаграмма 6">
            <a:extLst>
              <a:ext uri="{FF2B5EF4-FFF2-40B4-BE49-F238E27FC236}">
                <a16:creationId xmlns:a16="http://schemas.microsoft.com/office/drawing/2014/main" xmlns="" id="{0203B8C6-D672-419B-87A4-ACF53F6621C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27296468"/>
              </p:ext>
            </p:extLst>
          </p:nvPr>
        </p:nvGraphicFramePr>
        <p:xfrm>
          <a:off x="0" y="1844824"/>
          <a:ext cx="12192000" cy="44029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Надпись 5">
            <a:extLst>
              <a:ext uri="{FF2B5EF4-FFF2-40B4-BE49-F238E27FC236}">
                <a16:creationId xmlns:a16="http://schemas.microsoft.com/office/drawing/2014/main" xmlns="" id="{53342EC5-439B-40C4-96D8-9A9A2B96EFF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6577" y="1988840"/>
            <a:ext cx="1634490" cy="262890"/>
          </a:xfrm>
          <a:prstGeom prst="rect">
            <a:avLst/>
          </a:prstGeom>
          <a:solidFill>
            <a:sysClr val="window" lastClr="FFFFFF">
              <a:lumMod val="100000"/>
              <a:lumOff val="0"/>
            </a:sysClr>
          </a:solidFill>
          <a:ln w="12700">
            <a:solidFill>
              <a:sysClr val="windowText" lastClr="000000">
                <a:lumMod val="100000"/>
                <a:lumOff val="0"/>
              </a:sysClr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100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Подготовительный этап</a:t>
            </a:r>
            <a:endParaRPr lang="ru-RU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Надпись 6">
            <a:extLst>
              <a:ext uri="{FF2B5EF4-FFF2-40B4-BE49-F238E27FC236}">
                <a16:creationId xmlns:a16="http://schemas.microsoft.com/office/drawing/2014/main" xmlns="" id="{F45FE10D-A9DE-4D8A-9152-D07B2A891E0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01045" y="2008110"/>
            <a:ext cx="1634490" cy="262890"/>
          </a:xfrm>
          <a:prstGeom prst="rect">
            <a:avLst/>
          </a:prstGeom>
          <a:solidFill>
            <a:sysClr val="window" lastClr="FFFFFF">
              <a:lumMod val="100000"/>
              <a:lumOff val="0"/>
            </a:sysClr>
          </a:solidFill>
          <a:ln w="12700">
            <a:solidFill>
              <a:sysClr val="windowText" lastClr="000000">
                <a:lumMod val="100000"/>
                <a:lumOff val="0"/>
              </a:sysClr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100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Завершающий этап</a:t>
            </a:r>
            <a:endParaRPr lang="ru-RU" sz="110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9583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3221843985"/>
              </p:ext>
            </p:extLst>
          </p:nvPr>
        </p:nvGraphicFramePr>
        <p:xfrm>
          <a:off x="335360" y="332656"/>
          <a:ext cx="11377264" cy="59046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84172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2351584" y="1916832"/>
            <a:ext cx="8229600" cy="16002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8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</a:t>
            </a:r>
          </a:p>
          <a:p>
            <a:r>
              <a:rPr lang="ru-RU" sz="8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внимание!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87738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изучения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3</a:t>
            </a:fld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207568" y="1844824"/>
            <a:ext cx="8064896" cy="393530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dirty="0">
                <a:latin typeface="Times New Roman"/>
                <a:ea typeface="Times New Roman"/>
              </a:rPr>
              <a:t>изучение педагогических условий развития детского творчества </a:t>
            </a:r>
            <a:r>
              <a:rPr lang="ru-RU" sz="4000" dirty="0" smtClean="0">
                <a:latin typeface="Times New Roman"/>
                <a:ea typeface="Times New Roman"/>
              </a:rPr>
              <a:t>дошкольников и младших школьников </a:t>
            </a:r>
            <a:r>
              <a:rPr lang="ru-RU" sz="4000" dirty="0" smtClean="0">
                <a:latin typeface="Times New Roman"/>
                <a:ea typeface="Times New Roman"/>
              </a:rPr>
              <a:t>средствами </a:t>
            </a:r>
            <a:r>
              <a:rPr lang="ru-RU" sz="4000" dirty="0">
                <a:latin typeface="Times New Roman"/>
                <a:ea typeface="Times New Roman"/>
              </a:rPr>
              <a:t>лепки из солёного теста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3744905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99456" y="548680"/>
            <a:ext cx="6264696" cy="864096"/>
          </a:xfrm>
        </p:spPr>
        <p:txBody>
          <a:bodyPr/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4</a:t>
            </a:fld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911424" y="1988840"/>
            <a:ext cx="10729192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50000"/>
              </a:lnSpc>
              <a:buFont typeface="Symbol" panose="05050102010706020507" pitchFamily="18" charset="2"/>
              <a:buChar char=""/>
            </a:pPr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рассмотреть понятие лепки как продуктивного вида деятельности детей;</a:t>
            </a:r>
          </a:p>
          <a:p>
            <a:pPr marL="342900" lvl="0" indent="-342900" algn="just">
              <a:lnSpc>
                <a:spcPct val="150000"/>
              </a:lnSpc>
              <a:buFont typeface="Symbol" panose="05050102010706020507" pitchFamily="18" charset="2"/>
              <a:buChar char=""/>
            </a:pPr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определить особенности развития творчества;</a:t>
            </a:r>
          </a:p>
          <a:p>
            <a:pPr marL="342900" lvl="0" indent="-342900" algn="just">
              <a:lnSpc>
                <a:spcPct val="150000"/>
              </a:lnSpc>
              <a:buFont typeface="Symbol" panose="05050102010706020507" pitchFamily="18" charset="2"/>
              <a:buChar char=""/>
            </a:pPr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изучить возможности использования лепки из солёного теста как средства развития детского творчества;</a:t>
            </a:r>
          </a:p>
          <a:p>
            <a:pPr marL="342900" lvl="0" indent="-342900" algn="just">
              <a:lnSpc>
                <a:spcPct val="150000"/>
              </a:lnSpc>
              <a:buFont typeface="Symbol" panose="05050102010706020507" pitchFamily="18" charset="2"/>
              <a:buChar char=""/>
            </a:pPr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практически изучить возможности использования лепки из солёного теста как средства развития детского </a:t>
            </a:r>
            <a:r>
              <a:rPr lang="ru-RU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творчества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12857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Методы изучения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50293478"/>
              </p:ext>
            </p:extLst>
          </p:nvPr>
        </p:nvGraphicFramePr>
        <p:xfrm>
          <a:off x="767408" y="1846264"/>
          <a:ext cx="10445075" cy="41750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40996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C487B9DB-9A3F-4EF0-AB01-E4200E7CCB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7811" y="263527"/>
            <a:ext cx="5373216" cy="5373216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3118AE6-1EE3-46B8-864C-FA7DCE31D1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47927" y="263527"/>
            <a:ext cx="6624737" cy="1450757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Лепка как продуктивный вид творчества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B264EC5B-740C-4C44-A7FD-2B99F8C2F1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07969" y="2198914"/>
            <a:ext cx="6264696" cy="3670180"/>
          </a:xfrm>
        </p:spPr>
        <p:txBody>
          <a:bodyPr>
            <a:normAutofit lnSpcReduction="10000"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Лепка –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 один из видов детского изобразительного творчества, в котором из пластических материалов создаются объемные формы, образы или целые композиции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своему содержанию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занятия лепкой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должны развивать художественный вкус, индивидуальность, интуицию, воспитывать организованность, дисциплинированность и аккуратность при работе с глиной, а также умение планировать творческий процесс каждым участником</a:t>
            </a:r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86A26C85-0C54-4FC0-B864-50262B512D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B19B0651-EE4F-4900-A07F-96A6BFA9D0F0}" type="slidenum">
              <a:rPr lang="ru-RU"/>
              <a:pPr>
                <a:spcAft>
                  <a:spcPts val="600"/>
                </a:spcAft>
              </a:pPr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82335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75520" y="5252937"/>
            <a:ext cx="8640960" cy="1206849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Формы организации внеурочной деятельности 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B19B0651-EE4F-4900-A07F-96A6BFA9D0F0}" type="slidenum">
              <a:rPr lang="ru-RU" smtClean="0"/>
              <a:pPr>
                <a:spcAft>
                  <a:spcPts val="600"/>
                </a:spcAft>
              </a:pPr>
              <a:t>7</a:t>
            </a:fld>
            <a:endParaRPr lang="ru-RU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83193FFB-F027-47C5-87BC-51420420CB37}"/>
              </a:ext>
            </a:extLst>
          </p:cNvPr>
          <p:cNvSpPr txBox="1"/>
          <p:nvPr/>
        </p:nvSpPr>
        <p:spPr>
          <a:xfrm>
            <a:off x="1559496" y="440173"/>
            <a:ext cx="9145016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Виды лепки</a:t>
            </a:r>
          </a:p>
        </p:txBody>
      </p:sp>
      <p:graphicFrame>
        <p:nvGraphicFramePr>
          <p:cNvPr id="8" name="Схема 7">
            <a:extLst>
              <a:ext uri="{FF2B5EF4-FFF2-40B4-BE49-F238E27FC236}">
                <a16:creationId xmlns:a16="http://schemas.microsoft.com/office/drawing/2014/main" xmlns="" id="{E84AD351-C519-494F-B721-AC5C4D09A8E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29934349"/>
              </p:ext>
            </p:extLst>
          </p:nvPr>
        </p:nvGraphicFramePr>
        <p:xfrm>
          <a:off x="32229" y="1700808"/>
          <a:ext cx="5631724" cy="451054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12" name="Схема 11">
            <a:extLst>
              <a:ext uri="{FF2B5EF4-FFF2-40B4-BE49-F238E27FC236}">
                <a16:creationId xmlns:a16="http://schemas.microsoft.com/office/drawing/2014/main" xmlns="" id="{69853F29-13DC-43EC-8CCE-191651D1ACE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057076505"/>
              </p:ext>
            </p:extLst>
          </p:nvPr>
        </p:nvGraphicFramePr>
        <p:xfrm>
          <a:off x="5951984" y="1916831"/>
          <a:ext cx="5864200" cy="41778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32558529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75520" y="5252937"/>
            <a:ext cx="8640960" cy="1206849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Формы организации внеурочной деятельности 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B19B0651-EE4F-4900-A07F-96A6BFA9D0F0}" type="slidenum">
              <a:rPr lang="ru-RU" smtClean="0"/>
              <a:pPr>
                <a:spcAft>
                  <a:spcPts val="600"/>
                </a:spcAft>
              </a:pPr>
              <a:t>8</a:t>
            </a:fld>
            <a:endParaRPr lang="ru-RU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83193FFB-F027-47C5-87BC-51420420CB37}"/>
              </a:ext>
            </a:extLst>
          </p:cNvPr>
          <p:cNvSpPr txBox="1"/>
          <p:nvPr/>
        </p:nvSpPr>
        <p:spPr>
          <a:xfrm>
            <a:off x="1559496" y="440173"/>
            <a:ext cx="9145016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 творчества детей старшего дошкольного возраста</a:t>
            </a:r>
          </a:p>
        </p:txBody>
      </p:sp>
      <p:graphicFrame>
        <p:nvGraphicFramePr>
          <p:cNvPr id="4" name="Схема 3">
            <a:extLst>
              <a:ext uri="{FF2B5EF4-FFF2-40B4-BE49-F238E27FC236}">
                <a16:creationId xmlns:a16="http://schemas.microsoft.com/office/drawing/2014/main" xmlns="" id="{6F18DEC1-0A99-46F2-A18E-44557618D8C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25759330"/>
              </p:ext>
            </p:extLst>
          </p:nvPr>
        </p:nvGraphicFramePr>
        <p:xfrm>
          <a:off x="407368" y="1805850"/>
          <a:ext cx="11449272" cy="43654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4110589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75520" y="5252937"/>
            <a:ext cx="8640960" cy="1206849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Формы организации внеурочной деятельности 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B19B0651-EE4F-4900-A07F-96A6BFA9D0F0}" type="slidenum">
              <a:rPr lang="ru-RU" smtClean="0"/>
              <a:pPr>
                <a:spcAft>
                  <a:spcPts val="600"/>
                </a:spcAft>
              </a:pPr>
              <a:t>9</a:t>
            </a:fld>
            <a:endParaRPr lang="ru-RU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83193FFB-F027-47C5-87BC-51420420CB37}"/>
              </a:ext>
            </a:extLst>
          </p:cNvPr>
          <p:cNvSpPr txBox="1"/>
          <p:nvPr/>
        </p:nvSpPr>
        <p:spPr>
          <a:xfrm>
            <a:off x="1559496" y="440173"/>
            <a:ext cx="914501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Принципы развития творчества </a:t>
            </a:r>
          </a:p>
        </p:txBody>
      </p:sp>
      <p:graphicFrame>
        <p:nvGraphicFramePr>
          <p:cNvPr id="7" name="Схема 6">
            <a:extLst>
              <a:ext uri="{FF2B5EF4-FFF2-40B4-BE49-F238E27FC236}">
                <a16:creationId xmlns:a16="http://schemas.microsoft.com/office/drawing/2014/main" xmlns="" id="{A8FF1131-4F5B-4ECA-B482-A82C296A3C8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01973759"/>
              </p:ext>
            </p:extLst>
          </p:nvPr>
        </p:nvGraphicFramePr>
        <p:xfrm>
          <a:off x="407368" y="1916832"/>
          <a:ext cx="11449272" cy="420801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922898109"/>
      </p:ext>
    </p:extLst>
  </p:cSld>
  <p:clrMapOvr>
    <a:masterClrMapping/>
  </p:clrMapOvr>
</p:sld>
</file>

<file path=ppt/theme/theme1.xml><?xml version="1.0" encoding="utf-8"?>
<a:theme xmlns:a="http://schemas.openxmlformats.org/drawingml/2006/main" name="Ретро">
  <a:themeElements>
    <a:clrScheme name="Ретро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Ретро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Ретр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Стандартная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明朝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Стандартная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明朝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Стандартная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明朝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112</TotalTime>
  <Words>715</Words>
  <Application>Microsoft Office PowerPoint</Application>
  <PresentationFormat>Широкоэкранный</PresentationFormat>
  <Paragraphs>117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7" baseType="lpstr">
      <vt:lpstr>Arial</vt:lpstr>
      <vt:lpstr>Calibri</vt:lpstr>
      <vt:lpstr>Calibri Light</vt:lpstr>
      <vt:lpstr>Symbol</vt:lpstr>
      <vt:lpstr>Times New Roman</vt:lpstr>
      <vt:lpstr>Wingdings</vt:lpstr>
      <vt:lpstr>Ретро</vt:lpstr>
      <vt:lpstr>Лепка из солёного теста как средство развития детского творчества дошкольников и младших школьников</vt:lpstr>
      <vt:lpstr>Презентация PowerPoint</vt:lpstr>
      <vt:lpstr>Цель изучения</vt:lpstr>
      <vt:lpstr>Задачи</vt:lpstr>
      <vt:lpstr>Методы изучения</vt:lpstr>
      <vt:lpstr>Лепка как продуктивный вид творчества</vt:lpstr>
      <vt:lpstr>Формы организации внеурочной деятельности </vt:lpstr>
      <vt:lpstr>Формы организации внеурочной деятельности </vt:lpstr>
      <vt:lpstr>Формы организации внеурочной деятельности </vt:lpstr>
      <vt:lpstr>Значение лепки</vt:lpstr>
      <vt:lpstr>Целью подготовительного этапа </vt:lpstr>
      <vt:lpstr>Методики практического изучения</vt:lpstr>
      <vt:lpstr>Первичное изучение уровня развития творчества по методике «Развитие творческих способностей» Котовой Е.В., Кузнецовой С.В., Т.А. Романовой</vt:lpstr>
      <vt:lpstr>Первичное изучение уровня развития творчества по методике «Дорисовывание фигур»</vt:lpstr>
      <vt:lpstr>Первичное изучение уровня развития творчества по методике Т.С. Комаровой</vt:lpstr>
      <vt:lpstr>Презентация PowerPoint</vt:lpstr>
      <vt:lpstr>Результаты итоговой оценки уровня развития творчества старших дошкольников по методике «Развитие творческих способностей» Котовой Е.В., Кузнецовой С.В., Т.А. Романовой</vt:lpstr>
      <vt:lpstr>Результаты итоговой оценки уровня развития творчества старших дошкольников по методике «Дорисовывание фигур»</vt:lpstr>
      <vt:lpstr>Результаты итоговой оценки уровня развития творчества старших дошкольников по методике Т.С. Комаровой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Использование ИКТ во внеурочной деятельности в начальной школе</dc:title>
  <dc:creator>Даша Скок</dc:creator>
  <cp:lastModifiedBy>мария миронова</cp:lastModifiedBy>
  <cp:revision>7</cp:revision>
  <dcterms:created xsi:type="dcterms:W3CDTF">2020-05-16T20:21:06Z</dcterms:created>
  <dcterms:modified xsi:type="dcterms:W3CDTF">2024-01-29T18:20:50Z</dcterms:modified>
</cp:coreProperties>
</file>