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51A30-6526-4A0D-862B-D5E8032AB1DC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EFCF1-C998-411F-BAED-F75BCAB65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452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EFCF1-C998-411F-BAED-F75BCAB650D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375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Рельеф Эквадора состоит из прибрежной равнины, плоскогорья в Андах (Сьерра), плоского или холмистого ландшафта в джунглях на востоке. Центральную часть Эквадора занимает горная область – Сьерра; в ней выделяются три горные цепи (Кордильеры), тянущиеся с севера на юг параллельно друг другу, и межгорные впадины шириной местами более 60 км, расположенные между западным и центральным хребтами.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EFCF1-C998-411F-BAED-F75BCAB650D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859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EFCF1-C998-411F-BAED-F75BCAB650D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0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057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621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3513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823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1360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325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100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201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169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960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325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7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647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49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10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849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4F53C-1377-4DD4-9A14-10A43993B82F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91FD357-6852-46C2-A306-744C1DF36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532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ic.tildacdn.com/tild3734-3662-4533-a265-313035373737/1106F17C-B76F-4088-A.jpeg" TargetMode="External"/><Relationship Id="rId2" Type="http://schemas.openxmlformats.org/officeDocument/2006/relationships/hyperlink" Target="https://ya.ru/images/search?pos=2&amp;from=tabbar&amp;img_url=https%3A%2F%2Fwebunwto.s3.eu-west-1.amazonaws.com%2F2023-03%2FImagen_website_CAM_Quito_0.jpg%3FVersionId%3DAuugXH1fTbAeIYN.uIuTdztF9cfnq_Cc&amp;text=%D1%8D%D0%BA%D0%B2%D0%B0%D0%B4%D0%BE%D1%80+%D0%BA%D0%B8%D1%82%D0%BE&amp;rpt=simage&amp;lr=10990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9714" y="634482"/>
            <a:ext cx="8621486" cy="25285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Эквадор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южная </a:t>
            </a:r>
            <a:r>
              <a:rPr lang="ru-RU" sz="4000" dirty="0" err="1" smtClean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америка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66996" y="3648691"/>
            <a:ext cx="4755502" cy="1408501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Bahnschrift Light" panose="020B0502040204020203" pitchFamily="34" charset="0"/>
              </a:rPr>
              <a:t>СТОЛИЦА-КИТО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86000" y="2377348"/>
            <a:ext cx="2609267" cy="365740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5392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YS Text"/>
                <a:hlinkClick r:id="rId2"/>
              </a:rPr>
              <a:t>  </a:t>
            </a:r>
            <a:r>
              <a:rPr kumimoji="0" lang="ru-RU" altLang="ru-RU" sz="19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YS Text"/>
              </a:rPr>
              <a:t> </a:t>
            </a: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YS Text"/>
              </a:rPr>
              <a:t>                                                                               </a:t>
            </a:r>
          </a:p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YS Text"/>
                <a:hlinkClick r:id="rId3"/>
              </a:rPr>
              <a:t>1680×1121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YS Tex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YS Text"/>
            </a:endParaRPr>
          </a:p>
        </p:txBody>
      </p:sp>
      <p:pic>
        <p:nvPicPr>
          <p:cNvPr id="1026" name="Picture 2" descr="https://avatars.mds.yandex.net/i?id=4ec2ae1352713f335d1bdb563ae90a8d2fffa1d3-10995124-images-thumbs&amp;n=13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02" t="1348" r="22413" b="-106"/>
          <a:stretch/>
        </p:blipFill>
        <p:spPr bwMode="auto">
          <a:xfrm>
            <a:off x="0" y="0"/>
            <a:ext cx="46985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 flipH="1" flipV="1">
            <a:off x="3800831" y="1502441"/>
            <a:ext cx="1795517" cy="38068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577291" y="9331"/>
            <a:ext cx="7972382" cy="5950775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Полилиния 12"/>
          <p:cNvSpPr/>
          <p:nvPr/>
        </p:nvSpPr>
        <p:spPr>
          <a:xfrm>
            <a:off x="5556860" y="9331"/>
            <a:ext cx="6218373" cy="6793237"/>
          </a:xfrm>
          <a:custGeom>
            <a:avLst/>
            <a:gdLst>
              <a:gd name="connsiteX0" fmla="*/ 1721018 w 6218373"/>
              <a:gd name="connsiteY0" fmla="*/ 0 h 6793237"/>
              <a:gd name="connsiteX1" fmla="*/ 4185 w 6218373"/>
              <a:gd name="connsiteY1" fmla="*/ 1231640 h 6793237"/>
              <a:gd name="connsiteX2" fmla="*/ 1207834 w 6218373"/>
              <a:gd name="connsiteY2" fmla="*/ 3461657 h 6793237"/>
              <a:gd name="connsiteX3" fmla="*/ 218789 w 6218373"/>
              <a:gd name="connsiteY3" fmla="*/ 5365102 h 6793237"/>
              <a:gd name="connsiteX4" fmla="*/ 6218373 w 6218373"/>
              <a:gd name="connsiteY4" fmla="*/ 6503436 h 679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8373" h="6793237">
                <a:moveTo>
                  <a:pt x="1721018" y="0"/>
                </a:moveTo>
                <a:cubicBezTo>
                  <a:pt x="905367" y="327348"/>
                  <a:pt x="89716" y="654697"/>
                  <a:pt x="4185" y="1231640"/>
                </a:cubicBezTo>
                <a:cubicBezTo>
                  <a:pt x="-81346" y="1808583"/>
                  <a:pt x="1172067" y="2772747"/>
                  <a:pt x="1207834" y="3461657"/>
                </a:cubicBezTo>
                <a:cubicBezTo>
                  <a:pt x="1243601" y="4150567"/>
                  <a:pt x="-616301" y="4858139"/>
                  <a:pt x="218789" y="5365102"/>
                </a:cubicBezTo>
                <a:cubicBezTo>
                  <a:pt x="1053879" y="5872065"/>
                  <a:pt x="5814047" y="7433387"/>
                  <a:pt x="6218373" y="650343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97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-642353" y="170689"/>
            <a:ext cx="1614196" cy="45753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-1492898" y="1754155"/>
            <a:ext cx="13473404" cy="5236267"/>
          </a:xfrm>
          <a:custGeom>
            <a:avLst/>
            <a:gdLst>
              <a:gd name="connsiteX0" fmla="*/ 13473404 w 13473404"/>
              <a:gd name="connsiteY0" fmla="*/ 0 h 5236267"/>
              <a:gd name="connsiteX1" fmla="*/ 7623110 w 13473404"/>
              <a:gd name="connsiteY1" fmla="*/ 4320074 h 5236267"/>
              <a:gd name="connsiteX2" fmla="*/ 6326155 w 13473404"/>
              <a:gd name="connsiteY2" fmla="*/ 5197151 h 5236267"/>
              <a:gd name="connsiteX3" fmla="*/ 0 w 13473404"/>
              <a:gd name="connsiteY3" fmla="*/ 3582955 h 5236267"/>
              <a:gd name="connsiteX4" fmla="*/ 0 w 13473404"/>
              <a:gd name="connsiteY4" fmla="*/ 3582955 h 523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73404" h="5236267">
                <a:moveTo>
                  <a:pt x="13473404" y="0"/>
                </a:moveTo>
                <a:lnTo>
                  <a:pt x="7623110" y="4320074"/>
                </a:lnTo>
                <a:cubicBezTo>
                  <a:pt x="6431902" y="5186266"/>
                  <a:pt x="7596673" y="5320004"/>
                  <a:pt x="6326155" y="5197151"/>
                </a:cubicBezTo>
                <a:cubicBezTo>
                  <a:pt x="5055637" y="5074298"/>
                  <a:pt x="0" y="3582955"/>
                  <a:pt x="0" y="3582955"/>
                </a:cubicBezTo>
                <a:lnTo>
                  <a:pt x="0" y="35829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-1959429" y="37323"/>
            <a:ext cx="11409999" cy="4842069"/>
          </a:xfrm>
          <a:custGeom>
            <a:avLst/>
            <a:gdLst>
              <a:gd name="connsiteX0" fmla="*/ 7109927 w 8993371"/>
              <a:gd name="connsiteY0" fmla="*/ 0 h 3946849"/>
              <a:gd name="connsiteX1" fmla="*/ 8528180 w 8993371"/>
              <a:gd name="connsiteY1" fmla="*/ 2360645 h 3946849"/>
              <a:gd name="connsiteX2" fmla="*/ 0 w 8993371"/>
              <a:gd name="connsiteY2" fmla="*/ 3946849 h 3946849"/>
              <a:gd name="connsiteX3" fmla="*/ 0 w 8993371"/>
              <a:gd name="connsiteY3" fmla="*/ 3946849 h 3946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93371" h="3946849">
                <a:moveTo>
                  <a:pt x="7109927" y="0"/>
                </a:moveTo>
                <a:cubicBezTo>
                  <a:pt x="8411547" y="851418"/>
                  <a:pt x="9713168" y="1702837"/>
                  <a:pt x="8528180" y="2360645"/>
                </a:cubicBezTo>
                <a:cubicBezTo>
                  <a:pt x="7343192" y="3018453"/>
                  <a:pt x="0" y="3946849"/>
                  <a:pt x="0" y="3946849"/>
                </a:cubicBezTo>
                <a:lnTo>
                  <a:pt x="0" y="394684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-225479" y="-206310"/>
            <a:ext cx="10402293" cy="4273420"/>
          </a:xfrm>
          <a:custGeom>
            <a:avLst/>
            <a:gdLst>
              <a:gd name="connsiteX0" fmla="*/ 7109927 w 8993371"/>
              <a:gd name="connsiteY0" fmla="*/ 0 h 3946849"/>
              <a:gd name="connsiteX1" fmla="*/ 8528180 w 8993371"/>
              <a:gd name="connsiteY1" fmla="*/ 2360645 h 3946849"/>
              <a:gd name="connsiteX2" fmla="*/ 0 w 8993371"/>
              <a:gd name="connsiteY2" fmla="*/ 3946849 h 3946849"/>
              <a:gd name="connsiteX3" fmla="*/ 0 w 8993371"/>
              <a:gd name="connsiteY3" fmla="*/ 3946849 h 3946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93371" h="3946849">
                <a:moveTo>
                  <a:pt x="7109927" y="0"/>
                </a:moveTo>
                <a:cubicBezTo>
                  <a:pt x="8411547" y="851418"/>
                  <a:pt x="9713168" y="1702837"/>
                  <a:pt x="8528180" y="2360645"/>
                </a:cubicBezTo>
                <a:cubicBezTo>
                  <a:pt x="7343192" y="3018453"/>
                  <a:pt x="0" y="3946849"/>
                  <a:pt x="0" y="3946849"/>
                </a:cubicBezTo>
                <a:lnTo>
                  <a:pt x="0" y="3946849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291" y="422987"/>
            <a:ext cx="11144552" cy="1023257"/>
          </a:xfrm>
        </p:spPr>
        <p:txBody>
          <a:bodyPr>
            <a:normAutofit fontScale="90000"/>
          </a:bodyPr>
          <a:lstStyle/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западе Эквадор омывается Тихим океаном, на севере граничит с Колумбией, на востоке и юге — с Перу. В состав Эквадора входят острова Галапагос.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69165" y="2160588"/>
            <a:ext cx="6284370" cy="4345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080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/>
        </p:nvSpPr>
        <p:spPr>
          <a:xfrm>
            <a:off x="-893956" y="46653"/>
            <a:ext cx="12016046" cy="7251835"/>
          </a:xfrm>
          <a:custGeom>
            <a:avLst/>
            <a:gdLst>
              <a:gd name="connsiteX0" fmla="*/ 2274887 w 12016046"/>
              <a:gd name="connsiteY0" fmla="*/ 0 h 7251835"/>
              <a:gd name="connsiteX1" fmla="*/ 949940 w 12016046"/>
              <a:gd name="connsiteY1" fmla="*/ 1082351 h 7251835"/>
              <a:gd name="connsiteX2" fmla="*/ 6287050 w 12016046"/>
              <a:gd name="connsiteY2" fmla="*/ 139959 h 7251835"/>
              <a:gd name="connsiteX3" fmla="*/ 5447295 w 12016046"/>
              <a:gd name="connsiteY3" fmla="*/ 4488025 h 7251835"/>
              <a:gd name="connsiteX4" fmla="*/ 12016046 w 12016046"/>
              <a:gd name="connsiteY4" fmla="*/ 18661 h 7251835"/>
              <a:gd name="connsiteX5" fmla="*/ 12016046 w 12016046"/>
              <a:gd name="connsiteY5" fmla="*/ 18661 h 7251835"/>
              <a:gd name="connsiteX6" fmla="*/ 1733711 w 12016046"/>
              <a:gd name="connsiteY6" fmla="*/ 6792686 h 7251835"/>
              <a:gd name="connsiteX7" fmla="*/ 100854 w 12016046"/>
              <a:gd name="connsiteY7" fmla="*/ 6092890 h 7251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16046" h="7251835">
                <a:moveTo>
                  <a:pt x="2274887" y="0"/>
                </a:moveTo>
                <a:cubicBezTo>
                  <a:pt x="1278066" y="529512"/>
                  <a:pt x="281246" y="1059025"/>
                  <a:pt x="949940" y="1082351"/>
                </a:cubicBezTo>
                <a:cubicBezTo>
                  <a:pt x="1618634" y="1105677"/>
                  <a:pt x="5537491" y="-427653"/>
                  <a:pt x="6287050" y="139959"/>
                </a:cubicBezTo>
                <a:cubicBezTo>
                  <a:pt x="7036609" y="707571"/>
                  <a:pt x="4492462" y="4508241"/>
                  <a:pt x="5447295" y="4488025"/>
                </a:cubicBezTo>
                <a:cubicBezTo>
                  <a:pt x="6402128" y="4467809"/>
                  <a:pt x="12016046" y="18661"/>
                  <a:pt x="12016046" y="18661"/>
                </a:cubicBezTo>
                <a:lnTo>
                  <a:pt x="12016046" y="18661"/>
                </a:lnTo>
                <a:cubicBezTo>
                  <a:pt x="10302324" y="1147665"/>
                  <a:pt x="3719576" y="5780315"/>
                  <a:pt x="1733711" y="6792686"/>
                </a:cubicBezTo>
                <a:cubicBezTo>
                  <a:pt x="-252154" y="7805057"/>
                  <a:pt x="-75650" y="6948973"/>
                  <a:pt x="100854" y="609289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             Горный рельеф </a:t>
            </a:r>
            <a:b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                    Климат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1846" y="2450101"/>
            <a:ext cx="5597000" cy="33348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3076" y="2532891"/>
            <a:ext cx="4593576" cy="32520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6128846" y="74645"/>
            <a:ext cx="999742" cy="70259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48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dirty="0" smtClean="0"/>
              <a:t>                    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РЕКИ И ОЗЁРА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           </a:t>
            </a:r>
            <a:r>
              <a:rPr lang="ru-RU" dirty="0" err="1" smtClean="0"/>
              <a:t>Риа-Напо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01298" y="2251869"/>
            <a:ext cx="4185618" cy="576262"/>
          </a:xfrm>
        </p:spPr>
        <p:txBody>
          <a:bodyPr/>
          <a:lstStyle/>
          <a:p>
            <a:r>
              <a:rPr lang="ru-RU" dirty="0" smtClean="0"/>
              <a:t>            </a:t>
            </a:r>
            <a:r>
              <a:rPr lang="ru-RU" dirty="0" err="1" smtClean="0"/>
              <a:t>Килатоа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595535" y="0"/>
            <a:ext cx="5585657" cy="7501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Арка 12"/>
          <p:cNvSpPr/>
          <p:nvPr/>
        </p:nvSpPr>
        <p:spPr>
          <a:xfrm flipV="1">
            <a:off x="6129809" y="-826701"/>
            <a:ext cx="2528596" cy="1808449"/>
          </a:xfrm>
          <a:prstGeom prst="blockArc">
            <a:avLst>
              <a:gd name="adj1" fmla="val 10510006"/>
              <a:gd name="adj2" fmla="val 746575"/>
              <a:gd name="adj3" fmla="val 2920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4738740" y="-130629"/>
            <a:ext cx="7008501" cy="5153258"/>
          </a:xfrm>
          <a:custGeom>
            <a:avLst/>
            <a:gdLst>
              <a:gd name="connsiteX0" fmla="*/ 141170 w 7008501"/>
              <a:gd name="connsiteY0" fmla="*/ 177282 h 5153258"/>
              <a:gd name="connsiteX1" fmla="*/ 505064 w 7008501"/>
              <a:gd name="connsiteY1" fmla="*/ 1996751 h 5153258"/>
              <a:gd name="connsiteX2" fmla="*/ 4265301 w 7008501"/>
              <a:gd name="connsiteY2" fmla="*/ 2136711 h 5153258"/>
              <a:gd name="connsiteX3" fmla="*/ 4265301 w 7008501"/>
              <a:gd name="connsiteY3" fmla="*/ 2136711 h 5153258"/>
              <a:gd name="connsiteX4" fmla="*/ 2053946 w 7008501"/>
              <a:gd name="connsiteY4" fmla="*/ 5122507 h 5153258"/>
              <a:gd name="connsiteX5" fmla="*/ 7008501 w 7008501"/>
              <a:gd name="connsiteY5" fmla="*/ 0 h 5153258"/>
              <a:gd name="connsiteX6" fmla="*/ 7008501 w 7008501"/>
              <a:gd name="connsiteY6" fmla="*/ 0 h 5153258"/>
              <a:gd name="connsiteX7" fmla="*/ 7008501 w 7008501"/>
              <a:gd name="connsiteY7" fmla="*/ 0 h 5153258"/>
              <a:gd name="connsiteX8" fmla="*/ 5412966 w 7008501"/>
              <a:gd name="connsiteY8" fmla="*/ 4553339 h 5153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08501" h="5153258">
                <a:moveTo>
                  <a:pt x="141170" y="177282"/>
                </a:moveTo>
                <a:cubicBezTo>
                  <a:pt x="-20561" y="923731"/>
                  <a:pt x="-182291" y="1670180"/>
                  <a:pt x="505064" y="1996751"/>
                </a:cubicBezTo>
                <a:cubicBezTo>
                  <a:pt x="1192419" y="2323322"/>
                  <a:pt x="4265301" y="2136711"/>
                  <a:pt x="4265301" y="2136711"/>
                </a:cubicBezTo>
                <a:lnTo>
                  <a:pt x="4265301" y="2136711"/>
                </a:lnTo>
                <a:cubicBezTo>
                  <a:pt x="3896742" y="2634344"/>
                  <a:pt x="1596746" y="5478625"/>
                  <a:pt x="2053946" y="5122507"/>
                </a:cubicBezTo>
                <a:cubicBezTo>
                  <a:pt x="2511146" y="4766389"/>
                  <a:pt x="7008501" y="0"/>
                  <a:pt x="7008501" y="0"/>
                </a:cubicBezTo>
                <a:lnTo>
                  <a:pt x="7008501" y="0"/>
                </a:lnTo>
                <a:lnTo>
                  <a:pt x="7008501" y="0"/>
                </a:lnTo>
                <a:cubicBezTo>
                  <a:pt x="6742579" y="758890"/>
                  <a:pt x="5955697" y="3338804"/>
                  <a:pt x="5412966" y="455333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6275" y="2994554"/>
            <a:ext cx="4184650" cy="2789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5171914" y="2994554"/>
            <a:ext cx="4186237" cy="2791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167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           ПРИРОДНЫЕ ЗОНЫ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88720" y="0"/>
            <a:ext cx="9895840" cy="7223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уга 7"/>
          <p:cNvSpPr/>
          <p:nvPr/>
        </p:nvSpPr>
        <p:spPr>
          <a:xfrm>
            <a:off x="7091680" y="0"/>
            <a:ext cx="345440" cy="581152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1081263" y="0"/>
            <a:ext cx="5508537" cy="7616626"/>
          </a:xfrm>
          <a:custGeom>
            <a:avLst/>
            <a:gdLst>
              <a:gd name="connsiteX0" fmla="*/ 4008897 w 5508537"/>
              <a:gd name="connsiteY0" fmla="*/ 0 h 7616626"/>
              <a:gd name="connsiteX1" fmla="*/ 4151137 w 5508537"/>
              <a:gd name="connsiteY1" fmla="*/ 1564640 h 7616626"/>
              <a:gd name="connsiteX2" fmla="*/ 4151137 w 5508537"/>
              <a:gd name="connsiteY2" fmla="*/ 1564640 h 7616626"/>
              <a:gd name="connsiteX3" fmla="*/ 5857 w 5508537"/>
              <a:gd name="connsiteY3" fmla="*/ 1574800 h 7616626"/>
              <a:gd name="connsiteX4" fmla="*/ 5177297 w 5508537"/>
              <a:gd name="connsiteY4" fmla="*/ 7000240 h 7616626"/>
              <a:gd name="connsiteX5" fmla="*/ 4557537 w 5508537"/>
              <a:gd name="connsiteY5" fmla="*/ 7264400 h 761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08537" h="7616626">
                <a:moveTo>
                  <a:pt x="4008897" y="0"/>
                </a:moveTo>
                <a:lnTo>
                  <a:pt x="4151137" y="1564640"/>
                </a:lnTo>
                <a:lnTo>
                  <a:pt x="4151137" y="1564640"/>
                </a:lnTo>
                <a:cubicBezTo>
                  <a:pt x="3460257" y="1566333"/>
                  <a:pt x="-165170" y="668867"/>
                  <a:pt x="5857" y="1574800"/>
                </a:cubicBezTo>
                <a:cubicBezTo>
                  <a:pt x="176884" y="2480733"/>
                  <a:pt x="4418684" y="6051973"/>
                  <a:pt x="5177297" y="7000240"/>
                </a:cubicBezTo>
                <a:cubicBezTo>
                  <a:pt x="5935910" y="7948507"/>
                  <a:pt x="5246723" y="7606453"/>
                  <a:pt x="4557537" y="72644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5041" y="2577306"/>
            <a:ext cx="4470400" cy="3742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132" y="2924412"/>
            <a:ext cx="4482148" cy="3358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185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НАСЕЛЕНИЕ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ХОЗЯЙСТВЕННАЯ ДЕЯТЕЛЬНОСТЬ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537546" y="1864532"/>
            <a:ext cx="8596668" cy="3880773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285682"/>
            <a:ext cx="4572000" cy="3038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197" y="2276157"/>
            <a:ext cx="42767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538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62196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100</TotalTime>
  <Words>119</Words>
  <Application>Microsoft Office PowerPoint</Application>
  <PresentationFormat>Широкоэкранный</PresentationFormat>
  <Paragraphs>19</Paragraphs>
  <Slides>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Bahnschrift Light</vt:lpstr>
      <vt:lpstr>Bahnschrift SemiBold SemiConden</vt:lpstr>
      <vt:lpstr>Calibri</vt:lpstr>
      <vt:lpstr>Trebuchet MS</vt:lpstr>
      <vt:lpstr>Wingdings 3</vt:lpstr>
      <vt:lpstr>YS Text</vt:lpstr>
      <vt:lpstr>Аспект</vt:lpstr>
      <vt:lpstr>Эквадор южная америка</vt:lpstr>
      <vt:lpstr>На западе Эквадор омывается Тихим океаном, на севере граничит с Колумбией, на востоке и юге — с Перу. В состав Эквадора входят острова Галапагос.</vt:lpstr>
      <vt:lpstr>              Горный рельеф                       Климат</vt:lpstr>
      <vt:lpstr>                     РЕКИ И ОЗЁРА </vt:lpstr>
      <vt:lpstr>                ПРИРОДНЫЕ ЗОНЫ</vt:lpstr>
      <vt:lpstr>НАСЕЛЕНИЕ ХОЗЯЙСТВЕННАЯ ДЕЯТЕЛЬНОСТЬ </vt:lpstr>
      <vt:lpstr>Спасибо за внимание.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Демченко</dc:creator>
  <cp:lastModifiedBy>Анастасия Демченко</cp:lastModifiedBy>
  <cp:revision>9</cp:revision>
  <dcterms:created xsi:type="dcterms:W3CDTF">2024-01-28T10:29:47Z</dcterms:created>
  <dcterms:modified xsi:type="dcterms:W3CDTF">2024-01-28T12:10:04Z</dcterms:modified>
</cp:coreProperties>
</file>