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1" r:id="rId3"/>
    <p:sldId id="264" r:id="rId4"/>
    <p:sldId id="269" r:id="rId5"/>
    <p:sldId id="270" r:id="rId6"/>
    <p:sldId id="271" r:id="rId7"/>
    <p:sldId id="272" r:id="rId8"/>
    <p:sldId id="273" r:id="rId9"/>
    <p:sldId id="274" r:id="rId10"/>
    <p:sldId id="27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8" d="100"/>
          <a:sy n="108" d="100"/>
        </p:scale>
        <p:origin x="170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41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002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468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0440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966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3919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109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245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08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083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43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172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123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525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19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325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73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914CA-6B9A-4DF3-A1B4-1298517F745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1E77580-1520-4C3C-9313-FE302300F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47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5357813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Шарль Перро</a:t>
            </a:r>
            <a:b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(1628 – 1703)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4841875" y="1600200"/>
            <a:ext cx="4302125" cy="49720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	</a:t>
            </a:r>
          </a:p>
        </p:txBody>
      </p:sp>
      <p:pic>
        <p:nvPicPr>
          <p:cNvPr id="2050" name="Picture 2" descr="C:\Users\User\Downloads\t5856SNZDNI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071688"/>
            <a:ext cx="4000500" cy="43576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4" y="4286256"/>
            <a:ext cx="54553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ЗА ВНИМАНИЕ</a:t>
            </a:r>
          </a:p>
        </p:txBody>
      </p:sp>
      <p:pic>
        <p:nvPicPr>
          <p:cNvPr id="1026" name="Picture 2" descr="C:\Users\User\Pictures\60956539_1267009527_med_gallery_9736_679_270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28604"/>
            <a:ext cx="28575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6710386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его зовут?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	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Его придумал Шарль Перро.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Есть шпага, шляпа и усы.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 шляпе у него перо,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Усы невиданной красы.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Одет в роскошнейший кафтан,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Прошёл он тысячи дорог.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Да, он известный «хитрован»,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великана слопать смог.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Он оказался очень крут.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Скажи мне : как его зовут? </a:t>
            </a:r>
          </a:p>
        </p:txBody>
      </p:sp>
      <p:pic>
        <p:nvPicPr>
          <p:cNvPr id="2050" name="Picture 2" descr="C:\Users\User\Desktop\kot_v_sapogah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879975" y="3314922"/>
            <a:ext cx="1066800" cy="1572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6000792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Кроссворд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857220" y="1643049"/>
          <a:ext cx="7067580" cy="39290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6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36566"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6">
                <a:tc rowSpan="2"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66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566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56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5786" y="857232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2.Что досталось в наследство младшему сыну?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200024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2000240"/>
            <a:ext cx="468000" cy="46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000240"/>
            <a:ext cx="468000" cy="46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2214546" y="2143116"/>
            <a:ext cx="540000" cy="36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6"/>
          <p:cNvGraphicFramePr>
            <a:graphicFrameLocks/>
          </p:cNvGraphicFramePr>
          <p:nvPr/>
        </p:nvGraphicFramePr>
        <p:xfrm>
          <a:off x="857220" y="1643049"/>
          <a:ext cx="7067580" cy="39290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6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36566"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6">
                <a:tc rowSpan="2"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66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566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56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85852" y="428604"/>
            <a:ext cx="70723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4. Что взял себе старший сын после смерти отца?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214282" y="3000372"/>
            <a:ext cx="540000" cy="36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8618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2932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14678" y="200024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857620" y="2000240"/>
            <a:ext cx="468000" cy="46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00562" y="2000240"/>
            <a:ext cx="468000" cy="46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6"/>
          <p:cNvGraphicFramePr>
            <a:graphicFrameLocks/>
          </p:cNvGraphicFramePr>
          <p:nvPr/>
        </p:nvGraphicFramePr>
        <p:xfrm>
          <a:off x="857220" y="1643049"/>
          <a:ext cx="7067580" cy="39290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6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36566"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6">
                <a:tc rowSpan="2"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66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566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56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28794" y="571480"/>
            <a:ext cx="55725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6. Что взял в наследство средний сын?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4357686" y="4357694"/>
            <a:ext cx="540000" cy="36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2932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4370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5808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200024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857620" y="2000240"/>
            <a:ext cx="468000" cy="46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2000240"/>
            <a:ext cx="468000" cy="46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1538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1448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2886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14324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8618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0056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1494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92932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6"/>
          <p:cNvGraphicFramePr>
            <a:graphicFrameLocks/>
          </p:cNvGraphicFramePr>
          <p:nvPr/>
        </p:nvGraphicFramePr>
        <p:xfrm>
          <a:off x="857220" y="1643049"/>
          <a:ext cx="7067580" cy="39290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6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36566"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6">
                <a:tc rowSpan="2"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66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566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56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14678" y="200024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2000240"/>
            <a:ext cx="468000" cy="46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2000240"/>
            <a:ext cx="468000" cy="46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4324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8618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0056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64370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5808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43108" y="357166"/>
            <a:ext cx="49803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1. Как назвал кот своего хозяина?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 rot="5400000">
            <a:off x="5839322" y="1090108"/>
            <a:ext cx="540000" cy="36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92932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1571612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929322" y="200024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929322" y="2500306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929322" y="3357562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929322" y="378619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6"/>
          <p:cNvGraphicFramePr>
            <a:graphicFrameLocks/>
          </p:cNvGraphicFramePr>
          <p:nvPr/>
        </p:nvGraphicFramePr>
        <p:xfrm>
          <a:off x="857220" y="1643049"/>
          <a:ext cx="7067580" cy="39290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6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36566"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6">
                <a:tc rowSpan="2"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66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566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56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14678" y="200024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2000240"/>
            <a:ext cx="468000" cy="46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4324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8618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2932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4370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5808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929322" y="1571612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929322" y="200024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929322" y="2500306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929322" y="3357562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929322" y="378619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928662" y="571480"/>
            <a:ext cx="7000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3. Сколько сыновей было у старого мельника?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2000240"/>
            <a:ext cx="468000" cy="46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0056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500562" y="2500306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31" name="Стрелка вправо 30"/>
          <p:cNvSpPr/>
          <p:nvPr/>
        </p:nvSpPr>
        <p:spPr>
          <a:xfrm rot="5400000">
            <a:off x="4410562" y="1447298"/>
            <a:ext cx="540000" cy="36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6"/>
          <p:cNvGraphicFramePr>
            <a:graphicFrameLocks/>
          </p:cNvGraphicFramePr>
          <p:nvPr/>
        </p:nvGraphicFramePr>
        <p:xfrm>
          <a:off x="857220" y="1643049"/>
          <a:ext cx="7067580" cy="39290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6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36566"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6">
                <a:tc rowSpan="2"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66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566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56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14678" y="200024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2000240"/>
            <a:ext cx="468000" cy="46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2000240"/>
            <a:ext cx="468000" cy="46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4324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8618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0056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2932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4370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5808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929322" y="1571612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929322" y="200024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929322" y="2500306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929322" y="3357562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929322" y="378619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2500306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428860" y="642918"/>
            <a:ext cx="45356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4. В кого превратился людоед?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0" name="Стрелка вправо 29"/>
          <p:cNvSpPr/>
          <p:nvPr/>
        </p:nvSpPr>
        <p:spPr>
          <a:xfrm rot="5400000">
            <a:off x="910100" y="2304554"/>
            <a:ext cx="540000" cy="36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71538" y="3357562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071538" y="378619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Ш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071538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6"/>
          <p:cNvGraphicFramePr>
            <a:graphicFrameLocks/>
          </p:cNvGraphicFramePr>
          <p:nvPr/>
        </p:nvGraphicFramePr>
        <p:xfrm>
          <a:off x="857220" y="1643049"/>
          <a:ext cx="7067580" cy="39290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6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675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36566"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6">
                <a:tc rowSpan="2"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66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566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56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14678" y="200024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2000240"/>
            <a:ext cx="468000" cy="46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2000240"/>
            <a:ext cx="468000" cy="46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43240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8618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0056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2932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4370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5808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929322" y="1571612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929322" y="200024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929322" y="2500306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929322" y="3357562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929322" y="378619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2500306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29" name="Стрелка вправо 28"/>
          <p:cNvSpPr/>
          <p:nvPr/>
        </p:nvSpPr>
        <p:spPr>
          <a:xfrm rot="5400000">
            <a:off x="2338860" y="2375992"/>
            <a:ext cx="540000" cy="36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857224" y="642918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5. Кто умел превращаться в разных животных?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071538" y="292893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071538" y="3357562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071538" y="378619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Ш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071538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428860" y="3357562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Ю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428860" y="3786190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428860" y="4214818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428860" y="4643446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428860" y="5072074"/>
            <a:ext cx="432000" cy="432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6" grpId="0"/>
      <p:bldP spid="38" grpId="0"/>
      <p:bldP spid="39" grpId="0"/>
      <p:bldP spid="40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425</TotalTime>
  <Words>317</Words>
  <Application>Microsoft Office PowerPoint</Application>
  <PresentationFormat>Экран (4:3)</PresentationFormat>
  <Paragraphs>186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Шарль Перро (1628 – 1703)</vt:lpstr>
      <vt:lpstr>Как его зовут?</vt:lpstr>
      <vt:lpstr>Кроссворд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учреждение лицей № 1 имени А.С.Пушкина города Томска Выполнила: Бондарь Елена Александровна, учитель начальных классов</dc:title>
  <dc:creator>User</dc:creator>
  <cp:lastModifiedBy>Admin</cp:lastModifiedBy>
  <cp:revision>106</cp:revision>
  <dcterms:created xsi:type="dcterms:W3CDTF">2013-05-02T09:07:18Z</dcterms:created>
  <dcterms:modified xsi:type="dcterms:W3CDTF">2024-01-29T18:29:24Z</dcterms:modified>
</cp:coreProperties>
</file>