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86" r:id="rId3"/>
    <p:sldId id="272" r:id="rId4"/>
    <p:sldId id="270" r:id="rId5"/>
    <p:sldId id="271" r:id="rId6"/>
    <p:sldId id="275" r:id="rId7"/>
    <p:sldId id="274" r:id="rId8"/>
    <p:sldId id="258" r:id="rId9"/>
    <p:sldId id="259" r:id="rId10"/>
    <p:sldId id="260" r:id="rId11"/>
    <p:sldId id="261" r:id="rId12"/>
    <p:sldId id="287" r:id="rId13"/>
    <p:sldId id="277" r:id="rId14"/>
    <p:sldId id="262" r:id="rId15"/>
    <p:sldId id="264" r:id="rId16"/>
    <p:sldId id="278" r:id="rId17"/>
    <p:sldId id="279" r:id="rId18"/>
    <p:sldId id="281" r:id="rId19"/>
    <p:sldId id="280" r:id="rId20"/>
    <p:sldId id="284" r:id="rId21"/>
    <p:sldId id="266" r:id="rId22"/>
    <p:sldId id="283" r:id="rId23"/>
    <p:sldId id="282" r:id="rId24"/>
    <p:sldId id="285" r:id="rId2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2" y="336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B5A0B2-582B-4F12-98B1-51E1819B99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27E6A6D-D5B5-46C1-A112-2ECC9F120442}">
      <dgm:prSet/>
      <dgm:spPr/>
      <dgm:t>
        <a:bodyPr/>
        <a:lstStyle/>
        <a:p>
          <a:pPr rtl="0"/>
          <a:r>
            <a:rPr lang="ru-RU" b="1" smtClean="0"/>
            <a:t>Известный немецкий математик нашего столетия Герман Вейль дал определение симметрии таким образом: </a:t>
          </a:r>
          <a:endParaRPr lang="ru-RU"/>
        </a:p>
      </dgm:t>
    </dgm:pt>
    <dgm:pt modelId="{AE30E9C1-76AA-41FE-AEBE-9E7F41C5F45B}" type="parTrans" cxnId="{B885D6DB-A60F-4F62-B371-40026E03D612}">
      <dgm:prSet/>
      <dgm:spPr/>
      <dgm:t>
        <a:bodyPr/>
        <a:lstStyle/>
        <a:p>
          <a:endParaRPr lang="ru-RU"/>
        </a:p>
      </dgm:t>
    </dgm:pt>
    <dgm:pt modelId="{F922F5C0-A1CE-4DA6-A261-6BEE7E4DFC6B}" type="sibTrans" cxnId="{B885D6DB-A60F-4F62-B371-40026E03D612}">
      <dgm:prSet/>
      <dgm:spPr/>
      <dgm:t>
        <a:bodyPr/>
        <a:lstStyle/>
        <a:p>
          <a:endParaRPr lang="ru-RU"/>
        </a:p>
      </dgm:t>
    </dgm:pt>
    <dgm:pt modelId="{6988D185-FE9B-4BD6-B265-0A3ECE57B77C}" type="pres">
      <dgm:prSet presAssocID="{BAB5A0B2-582B-4F12-98B1-51E1819B99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53FB60-EBB4-4F0D-884C-0F22C87B2148}" type="pres">
      <dgm:prSet presAssocID="{027E6A6D-D5B5-46C1-A112-2ECC9F12044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7406C9-48C9-4261-AC93-283078B7C85B}" type="presOf" srcId="{027E6A6D-D5B5-46C1-A112-2ECC9F120442}" destId="{5F53FB60-EBB4-4F0D-884C-0F22C87B2148}" srcOrd="0" destOrd="0" presId="urn:microsoft.com/office/officeart/2005/8/layout/vList2"/>
    <dgm:cxn modelId="{25A924B7-CAC3-482B-8C69-B6D3E1E09011}" type="presOf" srcId="{BAB5A0B2-582B-4F12-98B1-51E1819B99FB}" destId="{6988D185-FE9B-4BD6-B265-0A3ECE57B77C}" srcOrd="0" destOrd="0" presId="urn:microsoft.com/office/officeart/2005/8/layout/vList2"/>
    <dgm:cxn modelId="{B885D6DB-A60F-4F62-B371-40026E03D612}" srcId="{BAB5A0B2-582B-4F12-98B1-51E1819B99FB}" destId="{027E6A6D-D5B5-46C1-A112-2ECC9F120442}" srcOrd="0" destOrd="0" parTransId="{AE30E9C1-76AA-41FE-AEBE-9E7F41C5F45B}" sibTransId="{F922F5C0-A1CE-4DA6-A261-6BEE7E4DFC6B}"/>
    <dgm:cxn modelId="{EEA82A02-4BFB-483C-B536-5C54DFB5A88D}" type="presParOf" srcId="{6988D185-FE9B-4BD6-B265-0A3ECE57B77C}" destId="{5F53FB60-EBB4-4F0D-884C-0F22C87B214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2C93E6C-9141-43A9-A607-F46DBFCEF33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EAF634D-0D2D-4D80-8238-7444AE8DD912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В словаре С. И. Ожегова мы встречаем также определение: </a:t>
          </a:r>
          <a:endParaRPr lang="ru-RU" dirty="0">
            <a:solidFill>
              <a:srgbClr val="002060"/>
            </a:solidFill>
          </a:endParaRPr>
        </a:p>
      </dgm:t>
    </dgm:pt>
    <dgm:pt modelId="{DF4DB982-EA8C-4B6E-9EEF-47814A481F93}" type="parTrans" cxnId="{32A59281-98EC-4E16-8450-39A503191CF2}">
      <dgm:prSet/>
      <dgm:spPr/>
      <dgm:t>
        <a:bodyPr/>
        <a:lstStyle/>
        <a:p>
          <a:endParaRPr lang="ru-RU"/>
        </a:p>
      </dgm:t>
    </dgm:pt>
    <dgm:pt modelId="{60F8A426-A854-4ABE-B593-9400F082D9FE}" type="sibTrans" cxnId="{32A59281-98EC-4E16-8450-39A503191CF2}">
      <dgm:prSet/>
      <dgm:spPr/>
      <dgm:t>
        <a:bodyPr/>
        <a:lstStyle/>
        <a:p>
          <a:endParaRPr lang="ru-RU"/>
        </a:p>
      </dgm:t>
    </dgm:pt>
    <dgm:pt modelId="{CFD53D4C-7E7A-44A7-8DC3-3F70E07F9828}" type="pres">
      <dgm:prSet presAssocID="{62C93E6C-9141-43A9-A607-F46DBFCEF3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4130BE-E858-49FF-9A10-4F320BE565EB}" type="pres">
      <dgm:prSet presAssocID="{7EAF634D-0D2D-4D80-8238-7444AE8DD9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A59281-98EC-4E16-8450-39A503191CF2}" srcId="{62C93E6C-9141-43A9-A607-F46DBFCEF330}" destId="{7EAF634D-0D2D-4D80-8238-7444AE8DD912}" srcOrd="0" destOrd="0" parTransId="{DF4DB982-EA8C-4B6E-9EEF-47814A481F93}" sibTransId="{60F8A426-A854-4ABE-B593-9400F082D9FE}"/>
    <dgm:cxn modelId="{D151C5E6-56E8-4AC8-B584-AC863C8922E5}" type="presOf" srcId="{7EAF634D-0D2D-4D80-8238-7444AE8DD912}" destId="{6B4130BE-E858-49FF-9A10-4F320BE565EB}" srcOrd="0" destOrd="0" presId="urn:microsoft.com/office/officeart/2005/8/layout/vList2"/>
    <dgm:cxn modelId="{683704B6-C6F2-4F93-950E-E237812F5D97}" type="presOf" srcId="{62C93E6C-9141-43A9-A607-F46DBFCEF330}" destId="{CFD53D4C-7E7A-44A7-8DC3-3F70E07F9828}" srcOrd="0" destOrd="0" presId="urn:microsoft.com/office/officeart/2005/8/layout/vList2"/>
    <dgm:cxn modelId="{9372A250-172B-4397-9690-AED427B2664E}" type="presParOf" srcId="{CFD53D4C-7E7A-44A7-8DC3-3F70E07F9828}" destId="{6B4130BE-E858-49FF-9A10-4F320BE565E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7415A37-384E-4D4C-B125-E7549952FD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FB5E80-F312-4734-AECE-07542BC49F03}">
      <dgm:prSet/>
      <dgm:spPr/>
      <dgm:t>
        <a:bodyPr/>
        <a:lstStyle/>
        <a:p>
          <a:pPr rtl="0"/>
          <a:r>
            <a:rPr lang="ru-RU" dirty="0" smtClean="0">
              <a:solidFill>
                <a:srgbClr val="0070C0"/>
              </a:solidFill>
            </a:rPr>
            <a:t>«</a:t>
          </a:r>
          <a:r>
            <a:rPr lang="ru-RU" dirty="0" smtClean="0">
              <a:solidFill>
                <a:srgbClr val="002060"/>
              </a:solidFill>
            </a:rPr>
            <a:t>Симметрия- соразмерность, пропорциональность в расположение частей чего-нибудь по обе стороны от середины,  центра</a:t>
          </a:r>
          <a:r>
            <a:rPr lang="ru-RU" dirty="0" smtClean="0">
              <a:solidFill>
                <a:srgbClr val="0070C0"/>
              </a:solidFill>
            </a:rPr>
            <a:t>. </a:t>
          </a:r>
          <a:endParaRPr lang="ru-RU" dirty="0">
            <a:solidFill>
              <a:srgbClr val="0070C0"/>
            </a:solidFill>
          </a:endParaRPr>
        </a:p>
      </dgm:t>
    </dgm:pt>
    <dgm:pt modelId="{14C23605-C50C-4ED1-B04C-9DC942474613}" type="parTrans" cxnId="{D109BE61-B125-4190-A0A7-840765C2948A}">
      <dgm:prSet/>
      <dgm:spPr/>
      <dgm:t>
        <a:bodyPr/>
        <a:lstStyle/>
        <a:p>
          <a:endParaRPr lang="ru-RU"/>
        </a:p>
      </dgm:t>
    </dgm:pt>
    <dgm:pt modelId="{FE010F64-A3DF-4650-89C8-15E2A6901612}" type="sibTrans" cxnId="{D109BE61-B125-4190-A0A7-840765C2948A}">
      <dgm:prSet/>
      <dgm:spPr/>
      <dgm:t>
        <a:bodyPr/>
        <a:lstStyle/>
        <a:p>
          <a:endParaRPr lang="ru-RU"/>
        </a:p>
      </dgm:t>
    </dgm:pt>
    <dgm:pt modelId="{C427D853-B885-4B38-A676-EFB6426AC047}" type="pres">
      <dgm:prSet presAssocID="{67415A37-384E-4D4C-B125-E7549952FD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1F7DCA-D9F8-425F-92A3-9A26937EB2D9}" type="pres">
      <dgm:prSet presAssocID="{A8FB5E80-F312-4734-AECE-07542BC49F0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514942-B98D-4E27-9649-83352D8050FF}" type="presOf" srcId="{67415A37-384E-4D4C-B125-E7549952FD85}" destId="{C427D853-B885-4B38-A676-EFB6426AC047}" srcOrd="0" destOrd="0" presId="urn:microsoft.com/office/officeart/2005/8/layout/vList2"/>
    <dgm:cxn modelId="{D109BE61-B125-4190-A0A7-840765C2948A}" srcId="{67415A37-384E-4D4C-B125-E7549952FD85}" destId="{A8FB5E80-F312-4734-AECE-07542BC49F03}" srcOrd="0" destOrd="0" parTransId="{14C23605-C50C-4ED1-B04C-9DC942474613}" sibTransId="{FE010F64-A3DF-4650-89C8-15E2A6901612}"/>
    <dgm:cxn modelId="{C63312B4-1CB2-4EFC-A10F-B6F7699B5D21}" type="presOf" srcId="{A8FB5E80-F312-4734-AECE-07542BC49F03}" destId="{961F7DCA-D9F8-425F-92A3-9A26937EB2D9}" srcOrd="0" destOrd="0" presId="urn:microsoft.com/office/officeart/2005/8/layout/vList2"/>
    <dgm:cxn modelId="{A4E923F8-0597-497D-95FF-DB86DC55BE57}" type="presParOf" srcId="{C427D853-B885-4B38-A676-EFB6426AC047}" destId="{961F7DCA-D9F8-425F-92A3-9A26937EB2D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6E4D587-04F9-4C75-9BF8-1F717571F9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6AE9CEA-8BCC-488A-AC4B-C60C578D42B2}">
      <dgm:prSet/>
      <dgm:spPr/>
      <dgm:t>
        <a:bodyPr/>
        <a:lstStyle/>
        <a:p>
          <a:pPr rtl="0"/>
          <a:r>
            <a:rPr lang="ru-RU" dirty="0" smtClean="0"/>
            <a:t>Фигуры, имеющие ось и центр симметрии. </a:t>
          </a:r>
          <a:endParaRPr lang="ru-RU" dirty="0"/>
        </a:p>
      </dgm:t>
    </dgm:pt>
    <dgm:pt modelId="{C5531FF5-35F3-46BC-9AEA-1AC4EE21B1A4}" type="parTrans" cxnId="{5239C36C-1670-4138-B922-5E9CB97E8C80}">
      <dgm:prSet/>
      <dgm:spPr/>
      <dgm:t>
        <a:bodyPr/>
        <a:lstStyle/>
        <a:p>
          <a:endParaRPr lang="ru-RU"/>
        </a:p>
      </dgm:t>
    </dgm:pt>
    <dgm:pt modelId="{C18B96D7-28D0-4B8C-8393-36FDA5138FAB}" type="sibTrans" cxnId="{5239C36C-1670-4138-B922-5E9CB97E8C80}">
      <dgm:prSet/>
      <dgm:spPr/>
      <dgm:t>
        <a:bodyPr/>
        <a:lstStyle/>
        <a:p>
          <a:endParaRPr lang="ru-RU"/>
        </a:p>
      </dgm:t>
    </dgm:pt>
    <dgm:pt modelId="{AC909A73-C252-4B4E-B9E3-64A569839A4B}" type="pres">
      <dgm:prSet presAssocID="{86E4D587-04F9-4C75-9BF8-1F717571F9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872BF9-8FB5-42F1-91D3-4F8EB33050EE}" type="pres">
      <dgm:prSet presAssocID="{46AE9CEA-8BCC-488A-AC4B-C60C578D42B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C55452-9CA6-43B2-9B11-4085F3E4FBE6}" type="presOf" srcId="{46AE9CEA-8BCC-488A-AC4B-C60C578D42B2}" destId="{B3872BF9-8FB5-42F1-91D3-4F8EB33050EE}" srcOrd="0" destOrd="0" presId="urn:microsoft.com/office/officeart/2005/8/layout/vList2"/>
    <dgm:cxn modelId="{CDBCCCA7-D7E7-4270-AAEC-8855735E29AA}" type="presOf" srcId="{86E4D587-04F9-4C75-9BF8-1F717571F932}" destId="{AC909A73-C252-4B4E-B9E3-64A569839A4B}" srcOrd="0" destOrd="0" presId="urn:microsoft.com/office/officeart/2005/8/layout/vList2"/>
    <dgm:cxn modelId="{5239C36C-1670-4138-B922-5E9CB97E8C80}" srcId="{86E4D587-04F9-4C75-9BF8-1F717571F932}" destId="{46AE9CEA-8BCC-488A-AC4B-C60C578D42B2}" srcOrd="0" destOrd="0" parTransId="{C5531FF5-35F3-46BC-9AEA-1AC4EE21B1A4}" sibTransId="{C18B96D7-28D0-4B8C-8393-36FDA5138FAB}"/>
    <dgm:cxn modelId="{5E8E0579-039A-4A4B-ADE3-8241AF100505}" type="presParOf" srcId="{AC909A73-C252-4B4E-B9E3-64A569839A4B}" destId="{B3872BF9-8FB5-42F1-91D3-4F8EB33050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5C4ADF9-5D22-4E1B-A56D-55CD7D9B2F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5585914-9B51-42EA-AE29-5E576B483097}">
      <dgm:prSet/>
      <dgm:spPr/>
      <dgm:t>
        <a:bodyPr/>
        <a:lstStyle/>
        <a:p>
          <a:pPr rtl="0"/>
          <a:r>
            <a:rPr lang="ru-RU" b="1" dirty="0" smtClean="0"/>
            <a:t>Правило построения симметричной точки</a:t>
          </a:r>
          <a:endParaRPr lang="ru-RU" dirty="0"/>
        </a:p>
      </dgm:t>
    </dgm:pt>
    <dgm:pt modelId="{721B4493-2F35-4168-A752-E82371F811F5}" type="parTrans" cxnId="{C1024D17-7E36-4A9B-8E8E-217D3193F7FF}">
      <dgm:prSet/>
      <dgm:spPr/>
      <dgm:t>
        <a:bodyPr/>
        <a:lstStyle/>
        <a:p>
          <a:endParaRPr lang="ru-RU"/>
        </a:p>
      </dgm:t>
    </dgm:pt>
    <dgm:pt modelId="{32586942-B16C-46A2-A750-C7FA1FCEA741}" type="sibTrans" cxnId="{C1024D17-7E36-4A9B-8E8E-217D3193F7FF}">
      <dgm:prSet/>
      <dgm:spPr/>
      <dgm:t>
        <a:bodyPr/>
        <a:lstStyle/>
        <a:p>
          <a:endParaRPr lang="ru-RU"/>
        </a:p>
      </dgm:t>
    </dgm:pt>
    <dgm:pt modelId="{46B916D4-09FA-45BC-BA95-05F7B89CD856}" type="pres">
      <dgm:prSet presAssocID="{45C4ADF9-5D22-4E1B-A56D-55CD7D9B2F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98203F-BFE2-4634-A0DA-2C6567970871}" type="pres">
      <dgm:prSet presAssocID="{F5585914-9B51-42EA-AE29-5E576B48309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995EB0-22A0-400B-AA89-7AC0AF55D3EC}" type="presOf" srcId="{F5585914-9B51-42EA-AE29-5E576B483097}" destId="{C698203F-BFE2-4634-A0DA-2C6567970871}" srcOrd="0" destOrd="0" presId="urn:microsoft.com/office/officeart/2005/8/layout/vList2"/>
    <dgm:cxn modelId="{C1024D17-7E36-4A9B-8E8E-217D3193F7FF}" srcId="{45C4ADF9-5D22-4E1B-A56D-55CD7D9B2F16}" destId="{F5585914-9B51-42EA-AE29-5E576B483097}" srcOrd="0" destOrd="0" parTransId="{721B4493-2F35-4168-A752-E82371F811F5}" sibTransId="{32586942-B16C-46A2-A750-C7FA1FCEA741}"/>
    <dgm:cxn modelId="{7D8260EC-B504-40F4-85ED-E243D2F5A14F}" type="presOf" srcId="{45C4ADF9-5D22-4E1B-A56D-55CD7D9B2F16}" destId="{46B916D4-09FA-45BC-BA95-05F7B89CD856}" srcOrd="0" destOrd="0" presId="urn:microsoft.com/office/officeart/2005/8/layout/vList2"/>
    <dgm:cxn modelId="{337136E2-8011-463C-95CB-EEC55828D6DB}" type="presParOf" srcId="{46B916D4-09FA-45BC-BA95-05F7B89CD856}" destId="{C698203F-BFE2-4634-A0DA-2C656797087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F054249-4E9B-433A-A301-533881CD76B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B167AA-8C0F-48A4-9714-8D9AC8C478E7}">
      <dgm:prSet custT="1"/>
      <dgm:spPr>
        <a:ln w="57150">
          <a:solidFill>
            <a:srgbClr val="FFC000"/>
          </a:solidFill>
        </a:ln>
      </dgm:spPr>
      <dgm:t>
        <a:bodyPr/>
        <a:lstStyle/>
        <a:p>
          <a:pPr rtl="0"/>
          <a:r>
            <a:rPr lang="ru-RU" sz="1600" b="1" dirty="0" smtClean="0">
              <a:solidFill>
                <a:srgbClr val="FF0000"/>
              </a:solidFill>
            </a:rPr>
            <a:t>Пример 1</a:t>
          </a:r>
          <a:r>
            <a:rPr lang="ru-RU" sz="1600" b="1" dirty="0" smtClean="0"/>
            <a:t>. Постройте треугольник A1B1C1 ,симметричный треугольнику ABC относительно прямой. </a:t>
          </a:r>
          <a:endParaRPr lang="ru-RU" sz="1600" b="1" dirty="0"/>
        </a:p>
      </dgm:t>
    </dgm:pt>
    <dgm:pt modelId="{7F509FD5-4C67-4035-9113-9038E8F9BE8F}" type="parTrans" cxnId="{E91D62CF-A296-43B9-9408-8DE9587DDB51}">
      <dgm:prSet/>
      <dgm:spPr/>
      <dgm:t>
        <a:bodyPr/>
        <a:lstStyle/>
        <a:p>
          <a:endParaRPr lang="ru-RU"/>
        </a:p>
      </dgm:t>
    </dgm:pt>
    <dgm:pt modelId="{BA58677A-5264-4DBD-925D-7B4D913D71A8}" type="sibTrans" cxnId="{E91D62CF-A296-43B9-9408-8DE9587DDB51}">
      <dgm:prSet/>
      <dgm:spPr/>
      <dgm:t>
        <a:bodyPr/>
        <a:lstStyle/>
        <a:p>
          <a:endParaRPr lang="ru-RU"/>
        </a:p>
      </dgm:t>
    </dgm:pt>
    <dgm:pt modelId="{66C9B4B7-C5C6-4FB6-8D8E-9C5CFE9CCBCF}">
      <dgm:prSet custT="1"/>
      <dgm:spPr>
        <a:ln w="57150">
          <a:solidFill>
            <a:srgbClr val="FFC000"/>
          </a:solidFill>
        </a:ln>
      </dgm:spPr>
      <dgm:t>
        <a:bodyPr/>
        <a:lstStyle/>
        <a:p>
          <a:pPr rtl="0"/>
          <a:r>
            <a:rPr lang="ru-RU" sz="1600" b="1" dirty="0" smtClean="0">
              <a:solidFill>
                <a:srgbClr val="FF0000"/>
              </a:solidFill>
            </a:rPr>
            <a:t>Пример 3. </a:t>
          </a:r>
          <a:r>
            <a:rPr lang="ru-RU" sz="1600" b="1" dirty="0" smtClean="0"/>
            <a:t>Построить отрезок A1B1, симметричный отрезку AB относительно прямой l. </a:t>
          </a:r>
          <a:endParaRPr lang="ru-RU" sz="1600" b="1" dirty="0"/>
        </a:p>
      </dgm:t>
    </dgm:pt>
    <dgm:pt modelId="{05F8A13C-0414-48A2-9408-2FF5B6418FD2}" type="parTrans" cxnId="{1045EF21-F5B6-4AC2-9E42-88E0F66430FA}">
      <dgm:prSet/>
      <dgm:spPr/>
      <dgm:t>
        <a:bodyPr/>
        <a:lstStyle/>
        <a:p>
          <a:endParaRPr lang="ru-RU"/>
        </a:p>
      </dgm:t>
    </dgm:pt>
    <dgm:pt modelId="{89CDF871-C73C-4573-951E-83C9B3DAEE98}" type="sibTrans" cxnId="{1045EF21-F5B6-4AC2-9E42-88E0F66430FA}">
      <dgm:prSet/>
      <dgm:spPr/>
      <dgm:t>
        <a:bodyPr/>
        <a:lstStyle/>
        <a:p>
          <a:endParaRPr lang="ru-RU"/>
        </a:p>
      </dgm:t>
    </dgm:pt>
    <dgm:pt modelId="{33C0DF48-FA77-4297-9EB6-098913921E36}">
      <dgm:prSet custT="1"/>
      <dgm:spPr>
        <a:ln w="57150">
          <a:solidFill>
            <a:srgbClr val="FFC000"/>
          </a:solidFill>
        </a:ln>
      </dgm:spPr>
      <dgm:t>
        <a:bodyPr/>
        <a:lstStyle/>
        <a:p>
          <a:pPr rtl="0"/>
          <a:r>
            <a:rPr lang="ru-RU" sz="1600" b="1" dirty="0" smtClean="0">
              <a:solidFill>
                <a:srgbClr val="FF0000"/>
              </a:solidFill>
            </a:rPr>
            <a:t>Пример 2</a:t>
          </a:r>
          <a:r>
            <a:rPr lang="ru-RU" sz="1600" dirty="0" smtClean="0">
              <a:solidFill>
                <a:srgbClr val="FF0000"/>
              </a:solidFill>
            </a:rPr>
            <a:t>. </a:t>
          </a:r>
          <a:r>
            <a:rPr lang="ru-RU" sz="1600" b="1" dirty="0" smtClean="0"/>
            <a:t>Постройте треугольник, симметричный треугольнику ABC относительно прямой d</a:t>
          </a:r>
          <a:r>
            <a:rPr lang="ru-RU" sz="1900" b="1" dirty="0" smtClean="0"/>
            <a:t>.</a:t>
          </a:r>
          <a:endParaRPr lang="ru-RU" sz="1900" b="1" dirty="0"/>
        </a:p>
      </dgm:t>
    </dgm:pt>
    <dgm:pt modelId="{F147ED24-DECB-4F28-BBCB-C8C51CEB346D}" type="sibTrans" cxnId="{C6BEA891-DED3-4FBE-AB50-F2233197CF67}">
      <dgm:prSet/>
      <dgm:spPr/>
      <dgm:t>
        <a:bodyPr/>
        <a:lstStyle/>
        <a:p>
          <a:endParaRPr lang="ru-RU"/>
        </a:p>
      </dgm:t>
    </dgm:pt>
    <dgm:pt modelId="{73A9957E-FF96-46C7-A845-09637DEC087E}" type="parTrans" cxnId="{C6BEA891-DED3-4FBE-AB50-F2233197CF67}">
      <dgm:prSet/>
      <dgm:spPr/>
      <dgm:t>
        <a:bodyPr/>
        <a:lstStyle/>
        <a:p>
          <a:endParaRPr lang="ru-RU"/>
        </a:p>
      </dgm:t>
    </dgm:pt>
    <dgm:pt modelId="{16B63914-5776-420F-9EB1-0166B7B38437}" type="pres">
      <dgm:prSet presAssocID="{7F054249-4E9B-433A-A301-533881CD76B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B2A7114D-9855-48D2-B902-12F432A9181C}" type="pres">
      <dgm:prSet presAssocID="{7F054249-4E9B-433A-A301-533881CD76BA}" presName="pyramid" presStyleLbl="node1" presStyleIdx="0" presStyleCnt="1"/>
      <dgm:spPr/>
    </dgm:pt>
    <dgm:pt modelId="{D2804070-961C-44FD-BE74-68EDD9B72CA3}" type="pres">
      <dgm:prSet presAssocID="{7F054249-4E9B-433A-A301-533881CD76BA}" presName="theList" presStyleCnt="0"/>
      <dgm:spPr/>
    </dgm:pt>
    <dgm:pt modelId="{F23CB17C-D303-4B52-A570-3315F6CC9C13}" type="pres">
      <dgm:prSet presAssocID="{58B167AA-8C0F-48A4-9714-8D9AC8C478E7}" presName="aNode" presStyleLbl="fgAcc1" presStyleIdx="0" presStyleCnt="3" custScaleX="223580" custScaleY="183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37910-0B50-46BF-B36F-7606B7772EFC}" type="pres">
      <dgm:prSet presAssocID="{58B167AA-8C0F-48A4-9714-8D9AC8C478E7}" presName="aSpace" presStyleCnt="0"/>
      <dgm:spPr/>
    </dgm:pt>
    <dgm:pt modelId="{6C481360-6E60-4721-8A75-779CD32B0372}" type="pres">
      <dgm:prSet presAssocID="{33C0DF48-FA77-4297-9EB6-098913921E36}" presName="aNode" presStyleLbl="fgAcc1" presStyleIdx="1" presStyleCnt="3" custScaleX="229200" custScaleY="169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1DC1AA-A3D4-40E6-9A81-6C214070C907}" type="pres">
      <dgm:prSet presAssocID="{33C0DF48-FA77-4297-9EB6-098913921E36}" presName="aSpace" presStyleCnt="0"/>
      <dgm:spPr/>
    </dgm:pt>
    <dgm:pt modelId="{43FB79CC-A396-4D19-87D5-FFD45539ECFE}" type="pres">
      <dgm:prSet presAssocID="{66C9B4B7-C5C6-4FB6-8D8E-9C5CFE9CCBCF}" presName="aNode" presStyleLbl="fgAcc1" presStyleIdx="2" presStyleCnt="3" custScaleX="233803" custScaleY="168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52A999-F860-41EA-A257-DD447AB144BF}" type="pres">
      <dgm:prSet presAssocID="{66C9B4B7-C5C6-4FB6-8D8E-9C5CFE9CCBCF}" presName="aSpace" presStyleCnt="0"/>
      <dgm:spPr/>
    </dgm:pt>
  </dgm:ptLst>
  <dgm:cxnLst>
    <dgm:cxn modelId="{0C4B07F9-7A97-4316-B282-F430409DED0D}" type="presOf" srcId="{7F054249-4E9B-433A-A301-533881CD76BA}" destId="{16B63914-5776-420F-9EB1-0166B7B38437}" srcOrd="0" destOrd="0" presId="urn:microsoft.com/office/officeart/2005/8/layout/pyramid2"/>
    <dgm:cxn modelId="{87BA2541-8045-43BD-A761-B07AD5D3333E}" type="presOf" srcId="{58B167AA-8C0F-48A4-9714-8D9AC8C478E7}" destId="{F23CB17C-D303-4B52-A570-3315F6CC9C13}" srcOrd="0" destOrd="0" presId="urn:microsoft.com/office/officeart/2005/8/layout/pyramid2"/>
    <dgm:cxn modelId="{C6BEA891-DED3-4FBE-AB50-F2233197CF67}" srcId="{7F054249-4E9B-433A-A301-533881CD76BA}" destId="{33C0DF48-FA77-4297-9EB6-098913921E36}" srcOrd="1" destOrd="0" parTransId="{73A9957E-FF96-46C7-A845-09637DEC087E}" sibTransId="{F147ED24-DECB-4F28-BBCB-C8C51CEB346D}"/>
    <dgm:cxn modelId="{1045EF21-F5B6-4AC2-9E42-88E0F66430FA}" srcId="{7F054249-4E9B-433A-A301-533881CD76BA}" destId="{66C9B4B7-C5C6-4FB6-8D8E-9C5CFE9CCBCF}" srcOrd="2" destOrd="0" parTransId="{05F8A13C-0414-48A2-9408-2FF5B6418FD2}" sibTransId="{89CDF871-C73C-4573-951E-83C9B3DAEE98}"/>
    <dgm:cxn modelId="{FA23EE95-093B-4ED7-9FCD-5B743040F58D}" type="presOf" srcId="{33C0DF48-FA77-4297-9EB6-098913921E36}" destId="{6C481360-6E60-4721-8A75-779CD32B0372}" srcOrd="0" destOrd="0" presId="urn:microsoft.com/office/officeart/2005/8/layout/pyramid2"/>
    <dgm:cxn modelId="{B9C97A54-FFA9-4C79-8DD0-F666F346695C}" type="presOf" srcId="{66C9B4B7-C5C6-4FB6-8D8E-9C5CFE9CCBCF}" destId="{43FB79CC-A396-4D19-87D5-FFD45539ECFE}" srcOrd="0" destOrd="0" presId="urn:microsoft.com/office/officeart/2005/8/layout/pyramid2"/>
    <dgm:cxn modelId="{E91D62CF-A296-43B9-9408-8DE9587DDB51}" srcId="{7F054249-4E9B-433A-A301-533881CD76BA}" destId="{58B167AA-8C0F-48A4-9714-8D9AC8C478E7}" srcOrd="0" destOrd="0" parTransId="{7F509FD5-4C67-4035-9113-9038E8F9BE8F}" sibTransId="{BA58677A-5264-4DBD-925D-7B4D913D71A8}"/>
    <dgm:cxn modelId="{74DB641A-FB8C-451D-95F6-BE09DB039C69}" type="presParOf" srcId="{16B63914-5776-420F-9EB1-0166B7B38437}" destId="{B2A7114D-9855-48D2-B902-12F432A9181C}" srcOrd="0" destOrd="0" presId="urn:microsoft.com/office/officeart/2005/8/layout/pyramid2"/>
    <dgm:cxn modelId="{5EEA6F97-C898-4FEC-B542-9C348E3A0E36}" type="presParOf" srcId="{16B63914-5776-420F-9EB1-0166B7B38437}" destId="{D2804070-961C-44FD-BE74-68EDD9B72CA3}" srcOrd="1" destOrd="0" presId="urn:microsoft.com/office/officeart/2005/8/layout/pyramid2"/>
    <dgm:cxn modelId="{590FB20C-AD2E-496B-AB63-4FEA689CC31E}" type="presParOf" srcId="{D2804070-961C-44FD-BE74-68EDD9B72CA3}" destId="{F23CB17C-D303-4B52-A570-3315F6CC9C13}" srcOrd="0" destOrd="0" presId="urn:microsoft.com/office/officeart/2005/8/layout/pyramid2"/>
    <dgm:cxn modelId="{D322D189-4B3A-408A-9B78-E846B24D79EE}" type="presParOf" srcId="{D2804070-961C-44FD-BE74-68EDD9B72CA3}" destId="{72037910-0B50-46BF-B36F-7606B7772EFC}" srcOrd="1" destOrd="0" presId="urn:microsoft.com/office/officeart/2005/8/layout/pyramid2"/>
    <dgm:cxn modelId="{68C7D40A-F239-445A-AF09-E7D866268F70}" type="presParOf" srcId="{D2804070-961C-44FD-BE74-68EDD9B72CA3}" destId="{6C481360-6E60-4721-8A75-779CD32B0372}" srcOrd="2" destOrd="0" presId="urn:microsoft.com/office/officeart/2005/8/layout/pyramid2"/>
    <dgm:cxn modelId="{B3533C2A-B821-4090-A4AA-97CB1EFAF99C}" type="presParOf" srcId="{D2804070-961C-44FD-BE74-68EDD9B72CA3}" destId="{5F1DC1AA-A3D4-40E6-9A81-6C214070C907}" srcOrd="3" destOrd="0" presId="urn:microsoft.com/office/officeart/2005/8/layout/pyramid2"/>
    <dgm:cxn modelId="{28CE6F3E-A938-4D41-867F-C201887FC081}" type="presParOf" srcId="{D2804070-961C-44FD-BE74-68EDD9B72CA3}" destId="{43FB79CC-A396-4D19-87D5-FFD45539ECFE}" srcOrd="4" destOrd="0" presId="urn:microsoft.com/office/officeart/2005/8/layout/pyramid2"/>
    <dgm:cxn modelId="{90E49231-6A88-4C97-A3F6-7DEAF424E826}" type="presParOf" srcId="{D2804070-961C-44FD-BE74-68EDD9B72CA3}" destId="{DB52A999-F860-41EA-A257-DD447AB144B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B146266-C8D8-4696-B246-F448FE09E78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E22AC1-CBEC-426E-A8CF-4D46244EBC58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        Алгоритм построения симметричного      треугольника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B2BD4197-49E8-4C8E-9D55-1E95A3557739}" type="parTrans" cxnId="{0455A6F6-DB7B-44E8-B468-7A22B09E1E8B}">
      <dgm:prSet/>
      <dgm:spPr/>
      <dgm:t>
        <a:bodyPr/>
        <a:lstStyle/>
        <a:p>
          <a:endParaRPr lang="ru-RU"/>
        </a:p>
      </dgm:t>
    </dgm:pt>
    <dgm:pt modelId="{AEAAA602-14C0-45DD-9B0E-9A72EEE6494F}" type="sibTrans" cxnId="{0455A6F6-DB7B-44E8-B468-7A22B09E1E8B}">
      <dgm:prSet/>
      <dgm:spPr/>
      <dgm:t>
        <a:bodyPr/>
        <a:lstStyle/>
        <a:p>
          <a:endParaRPr lang="ru-RU"/>
        </a:p>
      </dgm:t>
    </dgm:pt>
    <dgm:pt modelId="{1C71636F-AC81-4C61-945F-353A24E76191}">
      <dgm:prSet custT="1"/>
      <dgm:spPr/>
      <dgm:t>
        <a:bodyPr/>
        <a:lstStyle/>
        <a:p>
          <a:pPr rtl="0"/>
          <a:r>
            <a:rPr lang="ru-RU" sz="1400" dirty="0" smtClean="0">
              <a:solidFill>
                <a:schemeClr val="accent4">
                  <a:lumMod val="50000"/>
                </a:schemeClr>
              </a:solidFill>
            </a:rPr>
            <a:t>1. </a:t>
          </a:r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Проведем из вершин треугольника ABC три прямые, перпендикулярные оси симметрии, выведем эти прямые на другую сторону оси симметрии.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FB2F0B84-A6F8-4CFA-ACAF-90800A6DE552}" type="parTrans" cxnId="{7FFA043C-D5C8-4B25-92F7-0EECDDFBAF2C}">
      <dgm:prSet/>
      <dgm:spPr/>
      <dgm:t>
        <a:bodyPr/>
        <a:lstStyle/>
        <a:p>
          <a:endParaRPr lang="ru-RU"/>
        </a:p>
      </dgm:t>
    </dgm:pt>
    <dgm:pt modelId="{3ACE82D6-09A4-47C9-A483-293024DD8010}" type="sibTrans" cxnId="{7FFA043C-D5C8-4B25-92F7-0EECDDFBAF2C}">
      <dgm:prSet/>
      <dgm:spPr/>
      <dgm:t>
        <a:bodyPr/>
        <a:lstStyle/>
        <a:p>
          <a:endParaRPr lang="ru-RU"/>
        </a:p>
      </dgm:t>
    </dgm:pt>
    <dgm:pt modelId="{55EAD7F1-C97A-42FD-88C3-1F5E6BDC572E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2. Найдем расстояние от вершин треугольника ABC до точек на оси симметрии.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62C61CCD-CFD4-47CF-9D8D-1EF22DCAAEDB}" type="parTrans" cxnId="{5EE23776-CC90-449F-A639-8CC2A3C58D96}">
      <dgm:prSet/>
      <dgm:spPr/>
      <dgm:t>
        <a:bodyPr/>
        <a:lstStyle/>
        <a:p>
          <a:endParaRPr lang="ru-RU"/>
        </a:p>
      </dgm:t>
    </dgm:pt>
    <dgm:pt modelId="{8B975F2F-A72D-4ACA-9740-547F23851426}" type="sibTrans" cxnId="{5EE23776-CC90-449F-A639-8CC2A3C58D96}">
      <dgm:prSet/>
      <dgm:spPr/>
      <dgm:t>
        <a:bodyPr/>
        <a:lstStyle/>
        <a:p>
          <a:endParaRPr lang="ru-RU"/>
        </a:p>
      </dgm:t>
    </dgm:pt>
    <dgm:pt modelId="{CDA727A3-BBF1-48F9-AA12-6E1F892215C4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3. С другой стороны прямой отложим такие же расстояния.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192A5AF9-9A64-4DEB-BDBE-1213AB2297F7}" type="parTrans" cxnId="{DD47E1C3-7FB5-47A7-8BA4-86E3897328F7}">
      <dgm:prSet/>
      <dgm:spPr/>
      <dgm:t>
        <a:bodyPr/>
        <a:lstStyle/>
        <a:p>
          <a:endParaRPr lang="ru-RU"/>
        </a:p>
      </dgm:t>
    </dgm:pt>
    <dgm:pt modelId="{0B4203F8-5DE8-4E6D-ACB4-988B0561A82C}" type="sibTrans" cxnId="{DD47E1C3-7FB5-47A7-8BA4-86E3897328F7}">
      <dgm:prSet/>
      <dgm:spPr/>
      <dgm:t>
        <a:bodyPr/>
        <a:lstStyle/>
        <a:p>
          <a:endParaRPr lang="ru-RU"/>
        </a:p>
      </dgm:t>
    </dgm:pt>
    <dgm:pt modelId="{0793277B-423F-4A1B-AC42-2A3EB4D3338E}">
      <dgm:prSet custT="1"/>
      <dgm:spPr/>
      <dgm:t>
        <a:bodyPr/>
        <a:lstStyle/>
        <a:p>
          <a:pPr rtl="0"/>
          <a:r>
            <a:rPr lang="ru-RU" sz="1400" b="1" dirty="0" smtClean="0"/>
            <a:t>4</a:t>
          </a:r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. Соединяем точки отрезками и строим треугольник A1B1C1, симметричный треугольнику ABC.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67E35F68-8379-4740-B3FE-0FE8036C7353}" type="parTrans" cxnId="{90E538F7-7264-4608-8362-CCFFCBBC00FE}">
      <dgm:prSet/>
      <dgm:spPr/>
      <dgm:t>
        <a:bodyPr/>
        <a:lstStyle/>
        <a:p>
          <a:endParaRPr lang="ru-RU"/>
        </a:p>
      </dgm:t>
    </dgm:pt>
    <dgm:pt modelId="{A1FA2BD1-2276-4D67-A59A-631F0DCE0A17}" type="sibTrans" cxnId="{90E538F7-7264-4608-8362-CCFFCBBC00FE}">
      <dgm:prSet/>
      <dgm:spPr/>
      <dgm:t>
        <a:bodyPr/>
        <a:lstStyle/>
        <a:p>
          <a:endParaRPr lang="ru-RU"/>
        </a:p>
      </dgm:t>
    </dgm:pt>
    <dgm:pt modelId="{F91F4B96-F49E-4F83-A97B-B96EDBDDA767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5. Получаем два треугольника, симметричных относительно оси симметрии. 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BE731578-600C-4B6B-9525-1B0340519672}" type="parTrans" cxnId="{2FB1293B-1261-4D44-8A81-56904229177A}">
      <dgm:prSet/>
      <dgm:spPr/>
      <dgm:t>
        <a:bodyPr/>
        <a:lstStyle/>
        <a:p>
          <a:endParaRPr lang="ru-RU"/>
        </a:p>
      </dgm:t>
    </dgm:pt>
    <dgm:pt modelId="{AD390169-1095-4304-8A67-8A553AE445B4}" type="sibTrans" cxnId="{2FB1293B-1261-4D44-8A81-56904229177A}">
      <dgm:prSet/>
      <dgm:spPr/>
      <dgm:t>
        <a:bodyPr/>
        <a:lstStyle/>
        <a:p>
          <a:endParaRPr lang="ru-RU"/>
        </a:p>
      </dgm:t>
    </dgm:pt>
    <dgm:pt modelId="{F141E633-1D4D-47A2-8598-8A80FB61653C}" type="pres">
      <dgm:prSet presAssocID="{DB146266-C8D8-4696-B246-F448FE09E7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412A33-3CE1-4D56-9DA2-5D0125128A73}" type="pres">
      <dgm:prSet presAssocID="{54E22AC1-CBEC-426E-A8CF-4D46244EBC5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932D26-2800-46FC-9C2B-BCB5CBC17F3E}" type="pres">
      <dgm:prSet presAssocID="{AEAAA602-14C0-45DD-9B0E-9A72EEE6494F}" presName="spacer" presStyleCnt="0"/>
      <dgm:spPr/>
    </dgm:pt>
    <dgm:pt modelId="{10F42FF9-1F96-4969-BE4F-D76DFC50D281}" type="pres">
      <dgm:prSet presAssocID="{1C71636F-AC81-4C61-945F-353A24E76191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679C7-8052-45B4-BCEB-27F7C8B2F8A5}" type="pres">
      <dgm:prSet presAssocID="{3ACE82D6-09A4-47C9-A483-293024DD8010}" presName="spacer" presStyleCnt="0"/>
      <dgm:spPr/>
    </dgm:pt>
    <dgm:pt modelId="{17626336-7FDF-4A83-A1E5-E9CADE6A4BAD}" type="pres">
      <dgm:prSet presAssocID="{55EAD7F1-C97A-42FD-88C3-1F5E6BDC572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61185-A0E1-43F9-BE88-79AF5413EAB4}" type="pres">
      <dgm:prSet presAssocID="{8B975F2F-A72D-4ACA-9740-547F23851426}" presName="spacer" presStyleCnt="0"/>
      <dgm:spPr/>
    </dgm:pt>
    <dgm:pt modelId="{755D34BA-D340-4F9D-BC48-E9DF7DEE8651}" type="pres">
      <dgm:prSet presAssocID="{CDA727A3-BBF1-48F9-AA12-6E1F892215C4}" presName="parentText" presStyleLbl="node1" presStyleIdx="3" presStyleCnt="6" custLinFactY="5246" custLinFactNeighborX="72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2E44E-AE2D-4475-BEA6-AAB44E2E82A4}" type="pres">
      <dgm:prSet presAssocID="{0B4203F8-5DE8-4E6D-ACB4-988B0561A82C}" presName="spacer" presStyleCnt="0"/>
      <dgm:spPr/>
    </dgm:pt>
    <dgm:pt modelId="{C0E6CC83-441C-4D78-A039-22EA56612561}" type="pres">
      <dgm:prSet presAssocID="{0793277B-423F-4A1B-AC42-2A3EB4D3338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8F53C-9BC5-4AFA-91B8-51230B6E3474}" type="pres">
      <dgm:prSet presAssocID="{A1FA2BD1-2276-4D67-A59A-631F0DCE0A17}" presName="spacer" presStyleCnt="0"/>
      <dgm:spPr/>
    </dgm:pt>
    <dgm:pt modelId="{65D0C1FE-EFBC-4575-A6A2-83230029FAED}" type="pres">
      <dgm:prSet presAssocID="{F91F4B96-F49E-4F83-A97B-B96EDBDDA76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E23776-CC90-449F-A639-8CC2A3C58D96}" srcId="{DB146266-C8D8-4696-B246-F448FE09E781}" destId="{55EAD7F1-C97A-42FD-88C3-1F5E6BDC572E}" srcOrd="2" destOrd="0" parTransId="{62C61CCD-CFD4-47CF-9D8D-1EF22DCAAEDB}" sibTransId="{8B975F2F-A72D-4ACA-9740-547F23851426}"/>
    <dgm:cxn modelId="{F0DE26E6-85E1-4CE4-A101-03478D86EC05}" type="presOf" srcId="{0793277B-423F-4A1B-AC42-2A3EB4D3338E}" destId="{C0E6CC83-441C-4D78-A039-22EA56612561}" srcOrd="0" destOrd="0" presId="urn:microsoft.com/office/officeart/2005/8/layout/vList2"/>
    <dgm:cxn modelId="{F4773BC2-7EAD-4FAB-9CDA-228646CD55ED}" type="presOf" srcId="{F91F4B96-F49E-4F83-A97B-B96EDBDDA767}" destId="{65D0C1FE-EFBC-4575-A6A2-83230029FAED}" srcOrd="0" destOrd="0" presId="urn:microsoft.com/office/officeart/2005/8/layout/vList2"/>
    <dgm:cxn modelId="{7FFA043C-D5C8-4B25-92F7-0EECDDFBAF2C}" srcId="{DB146266-C8D8-4696-B246-F448FE09E781}" destId="{1C71636F-AC81-4C61-945F-353A24E76191}" srcOrd="1" destOrd="0" parTransId="{FB2F0B84-A6F8-4CFA-ACAF-90800A6DE552}" sibTransId="{3ACE82D6-09A4-47C9-A483-293024DD8010}"/>
    <dgm:cxn modelId="{DD47E1C3-7FB5-47A7-8BA4-86E3897328F7}" srcId="{DB146266-C8D8-4696-B246-F448FE09E781}" destId="{CDA727A3-BBF1-48F9-AA12-6E1F892215C4}" srcOrd="3" destOrd="0" parTransId="{192A5AF9-9A64-4DEB-BDBE-1213AB2297F7}" sibTransId="{0B4203F8-5DE8-4E6D-ACB4-988B0561A82C}"/>
    <dgm:cxn modelId="{704DB813-9C18-488A-AE07-180D407535FC}" type="presOf" srcId="{54E22AC1-CBEC-426E-A8CF-4D46244EBC58}" destId="{E9412A33-3CE1-4D56-9DA2-5D0125128A73}" srcOrd="0" destOrd="0" presId="urn:microsoft.com/office/officeart/2005/8/layout/vList2"/>
    <dgm:cxn modelId="{90E538F7-7264-4608-8362-CCFFCBBC00FE}" srcId="{DB146266-C8D8-4696-B246-F448FE09E781}" destId="{0793277B-423F-4A1B-AC42-2A3EB4D3338E}" srcOrd="4" destOrd="0" parTransId="{67E35F68-8379-4740-B3FE-0FE8036C7353}" sibTransId="{A1FA2BD1-2276-4D67-A59A-631F0DCE0A17}"/>
    <dgm:cxn modelId="{E098ACC5-9BDD-4F81-A09D-B570C2A3D363}" type="presOf" srcId="{55EAD7F1-C97A-42FD-88C3-1F5E6BDC572E}" destId="{17626336-7FDF-4A83-A1E5-E9CADE6A4BAD}" srcOrd="0" destOrd="0" presId="urn:microsoft.com/office/officeart/2005/8/layout/vList2"/>
    <dgm:cxn modelId="{0455A6F6-DB7B-44E8-B468-7A22B09E1E8B}" srcId="{DB146266-C8D8-4696-B246-F448FE09E781}" destId="{54E22AC1-CBEC-426E-A8CF-4D46244EBC58}" srcOrd="0" destOrd="0" parTransId="{B2BD4197-49E8-4C8E-9D55-1E95A3557739}" sibTransId="{AEAAA602-14C0-45DD-9B0E-9A72EEE6494F}"/>
    <dgm:cxn modelId="{2FB1293B-1261-4D44-8A81-56904229177A}" srcId="{DB146266-C8D8-4696-B246-F448FE09E781}" destId="{F91F4B96-F49E-4F83-A97B-B96EDBDDA767}" srcOrd="5" destOrd="0" parTransId="{BE731578-600C-4B6B-9525-1B0340519672}" sibTransId="{AD390169-1095-4304-8A67-8A553AE445B4}"/>
    <dgm:cxn modelId="{481500B4-9AE5-42F2-8B53-60014946072B}" type="presOf" srcId="{CDA727A3-BBF1-48F9-AA12-6E1F892215C4}" destId="{755D34BA-D340-4F9D-BC48-E9DF7DEE8651}" srcOrd="0" destOrd="0" presId="urn:microsoft.com/office/officeart/2005/8/layout/vList2"/>
    <dgm:cxn modelId="{DD947099-1563-4482-A7AD-A8ED6417554E}" type="presOf" srcId="{1C71636F-AC81-4C61-945F-353A24E76191}" destId="{10F42FF9-1F96-4969-BE4F-D76DFC50D281}" srcOrd="0" destOrd="0" presId="urn:microsoft.com/office/officeart/2005/8/layout/vList2"/>
    <dgm:cxn modelId="{7264338F-D702-43A1-AAEC-37FC40B4D571}" type="presOf" srcId="{DB146266-C8D8-4696-B246-F448FE09E781}" destId="{F141E633-1D4D-47A2-8598-8A80FB61653C}" srcOrd="0" destOrd="0" presId="urn:microsoft.com/office/officeart/2005/8/layout/vList2"/>
    <dgm:cxn modelId="{3D1A41F6-2486-4455-B447-D65ED7B9B212}" type="presParOf" srcId="{F141E633-1D4D-47A2-8598-8A80FB61653C}" destId="{E9412A33-3CE1-4D56-9DA2-5D0125128A73}" srcOrd="0" destOrd="0" presId="urn:microsoft.com/office/officeart/2005/8/layout/vList2"/>
    <dgm:cxn modelId="{30B588C3-1500-45C0-B704-4B3C50ECDE3E}" type="presParOf" srcId="{F141E633-1D4D-47A2-8598-8A80FB61653C}" destId="{D6932D26-2800-46FC-9C2B-BCB5CBC17F3E}" srcOrd="1" destOrd="0" presId="urn:microsoft.com/office/officeart/2005/8/layout/vList2"/>
    <dgm:cxn modelId="{73BC328D-E73B-43CA-B867-8E5B7B1C37BD}" type="presParOf" srcId="{F141E633-1D4D-47A2-8598-8A80FB61653C}" destId="{10F42FF9-1F96-4969-BE4F-D76DFC50D281}" srcOrd="2" destOrd="0" presId="urn:microsoft.com/office/officeart/2005/8/layout/vList2"/>
    <dgm:cxn modelId="{6A31C8E7-4173-4FAF-BF2E-C56F6359FF4F}" type="presParOf" srcId="{F141E633-1D4D-47A2-8598-8A80FB61653C}" destId="{06F679C7-8052-45B4-BCEB-27F7C8B2F8A5}" srcOrd="3" destOrd="0" presId="urn:microsoft.com/office/officeart/2005/8/layout/vList2"/>
    <dgm:cxn modelId="{0A3348CF-F20D-46DB-8E22-73B7615E8F5D}" type="presParOf" srcId="{F141E633-1D4D-47A2-8598-8A80FB61653C}" destId="{17626336-7FDF-4A83-A1E5-E9CADE6A4BAD}" srcOrd="4" destOrd="0" presId="urn:microsoft.com/office/officeart/2005/8/layout/vList2"/>
    <dgm:cxn modelId="{14707F89-45F7-4B5B-9F8B-30E6C00B9A4B}" type="presParOf" srcId="{F141E633-1D4D-47A2-8598-8A80FB61653C}" destId="{9DB61185-A0E1-43F9-BE88-79AF5413EAB4}" srcOrd="5" destOrd="0" presId="urn:microsoft.com/office/officeart/2005/8/layout/vList2"/>
    <dgm:cxn modelId="{BD856294-6011-454A-92FC-DD4E61F3F335}" type="presParOf" srcId="{F141E633-1D4D-47A2-8598-8A80FB61653C}" destId="{755D34BA-D340-4F9D-BC48-E9DF7DEE8651}" srcOrd="6" destOrd="0" presId="urn:microsoft.com/office/officeart/2005/8/layout/vList2"/>
    <dgm:cxn modelId="{2D266EC8-C840-4C6B-9BF5-CFD831CFCCD4}" type="presParOf" srcId="{F141E633-1D4D-47A2-8598-8A80FB61653C}" destId="{1E02E44E-AE2D-4475-BEA6-AAB44E2E82A4}" srcOrd="7" destOrd="0" presId="urn:microsoft.com/office/officeart/2005/8/layout/vList2"/>
    <dgm:cxn modelId="{9F210058-C6DD-488A-A55F-211480C31727}" type="presParOf" srcId="{F141E633-1D4D-47A2-8598-8A80FB61653C}" destId="{C0E6CC83-441C-4D78-A039-22EA56612561}" srcOrd="8" destOrd="0" presId="urn:microsoft.com/office/officeart/2005/8/layout/vList2"/>
    <dgm:cxn modelId="{42016BFC-7C3E-4306-8576-7F75EA9BEF14}" type="presParOf" srcId="{F141E633-1D4D-47A2-8598-8A80FB61653C}" destId="{EAD8F53C-9BC5-4AFA-91B8-51230B6E3474}" srcOrd="9" destOrd="0" presId="urn:microsoft.com/office/officeart/2005/8/layout/vList2"/>
    <dgm:cxn modelId="{C7545909-65CA-4295-90BE-59719FDD7C50}" type="presParOf" srcId="{F141E633-1D4D-47A2-8598-8A80FB61653C}" destId="{65D0C1FE-EFBC-4575-A6A2-83230029FAE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300F3B0-6BB8-4208-97EC-A57492A3B8E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ADE784-3BA7-42FB-8BB6-C7478E79E3D4}">
      <dgm:prSet custT="1"/>
      <dgm:spPr/>
      <dgm:t>
        <a:bodyPr/>
        <a:lstStyle/>
        <a:p>
          <a:pPr algn="ctr" rtl="0"/>
          <a:r>
            <a:rPr lang="ru-RU" sz="2000" b="1" dirty="0" smtClean="0">
              <a:solidFill>
                <a:schemeClr val="accent4">
                  <a:lumMod val="50000"/>
                </a:schemeClr>
              </a:solidFill>
            </a:rPr>
            <a:t>Строим по уже известному алгоритму. </a:t>
          </a:r>
        </a:p>
        <a:p>
          <a:pPr algn="l" rtl="0"/>
          <a:r>
            <a:rPr lang="ru-RU" sz="2000" b="1" dirty="0" smtClean="0">
              <a:solidFill>
                <a:schemeClr val="accent4">
                  <a:lumMod val="50000"/>
                </a:schemeClr>
              </a:solidFill>
            </a:rPr>
            <a:t>1.</a:t>
          </a:r>
          <a:r>
            <a:rPr lang="ru-RU" sz="1800" b="1" dirty="0" smtClean="0">
              <a:solidFill>
                <a:schemeClr val="accent4">
                  <a:lumMod val="50000"/>
                </a:schemeClr>
              </a:solidFill>
            </a:rPr>
            <a:t>Проводим прямые, перпендикулярные прямой d, из вершин треугольника ABC и выводим их на другую сторону оси симметрии</a:t>
          </a:r>
        </a:p>
        <a:p>
          <a:pPr algn="l" rtl="0"/>
          <a:r>
            <a:rPr lang="ru-RU" sz="1800" b="1" dirty="0" smtClean="0">
              <a:solidFill>
                <a:schemeClr val="accent4">
                  <a:lumMod val="50000"/>
                </a:schemeClr>
              </a:solidFill>
            </a:rPr>
            <a:t>2.Измеряем расстояние от вершин до точек на прямой.</a:t>
          </a:r>
        </a:p>
        <a:p>
          <a:pPr algn="l" rtl="0"/>
          <a:r>
            <a:rPr lang="ru-RU" sz="1800" b="1" dirty="0" smtClean="0">
              <a:solidFill>
                <a:schemeClr val="accent4">
                  <a:lumMod val="50000"/>
                </a:schemeClr>
              </a:solidFill>
            </a:rPr>
            <a:t>3.Откладываем такие же расстояния на другой стороне оси симметрии.</a:t>
          </a:r>
        </a:p>
        <a:p>
          <a:pPr algn="l" rtl="0"/>
          <a:r>
            <a:rPr lang="ru-RU" sz="1800" b="1" dirty="0" smtClean="0">
              <a:solidFill>
                <a:schemeClr val="accent4">
                  <a:lumMod val="50000"/>
                </a:schemeClr>
              </a:solidFill>
            </a:rPr>
            <a:t>4.Соединяем точки и строим треугольник A1B1C1. </a:t>
          </a:r>
          <a:endParaRPr lang="ru-RU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14FE9FB5-26E4-4B97-8563-3F0F7A641683}" type="parTrans" cxnId="{0CE3D96F-2241-4B03-869C-53B85376BFB9}">
      <dgm:prSet/>
      <dgm:spPr/>
      <dgm:t>
        <a:bodyPr/>
        <a:lstStyle/>
        <a:p>
          <a:endParaRPr lang="ru-RU"/>
        </a:p>
      </dgm:t>
    </dgm:pt>
    <dgm:pt modelId="{41088A2C-EDAD-4912-8E7D-2F96208569CA}" type="sibTrans" cxnId="{0CE3D96F-2241-4B03-869C-53B85376BFB9}">
      <dgm:prSet/>
      <dgm:spPr/>
      <dgm:t>
        <a:bodyPr/>
        <a:lstStyle/>
        <a:p>
          <a:endParaRPr lang="ru-RU"/>
        </a:p>
      </dgm:t>
    </dgm:pt>
    <dgm:pt modelId="{98717844-90B7-4BAE-8B7F-738C9D42926D}" type="pres">
      <dgm:prSet presAssocID="{C300F3B0-6BB8-4208-97EC-A57492A3B8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51D5ED-5848-4F62-8796-5145CD8D61EA}" type="pres">
      <dgm:prSet presAssocID="{A9ADE784-3BA7-42FB-8BB6-C7478E79E3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7C3CAE-3B8B-43AC-8DC3-10BAC6B07DA8}" type="presOf" srcId="{A9ADE784-3BA7-42FB-8BB6-C7478E79E3D4}" destId="{8251D5ED-5848-4F62-8796-5145CD8D61EA}" srcOrd="0" destOrd="0" presId="urn:microsoft.com/office/officeart/2005/8/layout/vList2"/>
    <dgm:cxn modelId="{9668A4F1-D1E3-4E03-81EA-DF1E9EF7A2E5}" type="presOf" srcId="{C300F3B0-6BB8-4208-97EC-A57492A3B8EE}" destId="{98717844-90B7-4BAE-8B7F-738C9D42926D}" srcOrd="0" destOrd="0" presId="urn:microsoft.com/office/officeart/2005/8/layout/vList2"/>
    <dgm:cxn modelId="{0CE3D96F-2241-4B03-869C-53B85376BFB9}" srcId="{C300F3B0-6BB8-4208-97EC-A57492A3B8EE}" destId="{A9ADE784-3BA7-42FB-8BB6-C7478E79E3D4}" srcOrd="0" destOrd="0" parTransId="{14FE9FB5-26E4-4B97-8563-3F0F7A641683}" sibTransId="{41088A2C-EDAD-4912-8E7D-2F96208569CA}"/>
    <dgm:cxn modelId="{ECB10040-9C99-42F1-B27F-B85FAE994027}" type="presParOf" srcId="{98717844-90B7-4BAE-8B7F-738C9D42926D}" destId="{8251D5ED-5848-4F62-8796-5145CD8D61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DBA048A-12E4-44CD-A079-8248ECF417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B0776B-4066-48AC-90EB-07207B93049B}">
      <dgm:prSet custT="1"/>
      <dgm:spPr/>
      <dgm:t>
        <a:bodyPr/>
        <a:lstStyle/>
        <a:p>
          <a:pPr algn="ctr" rtl="0"/>
          <a:r>
            <a:rPr lang="ru-RU" sz="1600" b="1" dirty="0" smtClean="0">
              <a:solidFill>
                <a:schemeClr val="accent4">
                  <a:lumMod val="50000"/>
                </a:schemeClr>
              </a:solidFill>
            </a:rPr>
            <a:t>Алгоритм построения симметрично иного отрезка</a:t>
          </a:r>
          <a:endParaRPr lang="ru-RU" sz="1600" dirty="0">
            <a:solidFill>
              <a:schemeClr val="accent4">
                <a:lumMod val="50000"/>
              </a:schemeClr>
            </a:solidFill>
          </a:endParaRPr>
        </a:p>
      </dgm:t>
    </dgm:pt>
    <dgm:pt modelId="{D689B47A-22C2-461D-BDB9-273C161D5461}" type="parTrans" cxnId="{D737E45F-29B1-46E9-B9ED-D1BCF778E747}">
      <dgm:prSet/>
      <dgm:spPr/>
      <dgm:t>
        <a:bodyPr/>
        <a:lstStyle/>
        <a:p>
          <a:endParaRPr lang="ru-RU"/>
        </a:p>
      </dgm:t>
    </dgm:pt>
    <dgm:pt modelId="{BB8C9261-EBD3-4F58-9DF0-781DB49B5E8C}" type="sibTrans" cxnId="{D737E45F-29B1-46E9-B9ED-D1BCF778E747}">
      <dgm:prSet/>
      <dgm:spPr/>
      <dgm:t>
        <a:bodyPr/>
        <a:lstStyle/>
        <a:p>
          <a:endParaRPr lang="ru-RU"/>
        </a:p>
      </dgm:t>
    </dgm:pt>
    <dgm:pt modelId="{4892516D-CFB0-4F21-BEC9-618B88911C9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1. Проводим через точку А прямую, перпендикулярную прямой l.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B049009E-AF3C-4133-A5D8-D89E5E8C531B}" type="parTrans" cxnId="{5FD70C96-FCDB-468C-8095-EE43CF2E7D14}">
      <dgm:prSet/>
      <dgm:spPr/>
      <dgm:t>
        <a:bodyPr/>
        <a:lstStyle/>
        <a:p>
          <a:endParaRPr lang="ru-RU"/>
        </a:p>
      </dgm:t>
    </dgm:pt>
    <dgm:pt modelId="{0225521B-7229-4615-80C2-93FF84C4496E}" type="sibTrans" cxnId="{5FD70C96-FCDB-468C-8095-EE43CF2E7D14}">
      <dgm:prSet/>
      <dgm:spPr/>
      <dgm:t>
        <a:bodyPr/>
        <a:lstStyle/>
        <a:p>
          <a:endParaRPr lang="ru-RU"/>
        </a:p>
      </dgm:t>
    </dgm:pt>
    <dgm:pt modelId="{2E67B2FB-1DE8-4DAE-AA03-A66C06034CE4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2. Проводим через точку В прямую, перпендикулярную прямой l.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6C30E206-6A69-41DE-966A-17EE3E06DC74}" type="parTrans" cxnId="{1EC33EA8-8548-4905-8381-DC5E8D6C03A5}">
      <dgm:prSet/>
      <dgm:spPr/>
      <dgm:t>
        <a:bodyPr/>
        <a:lstStyle/>
        <a:p>
          <a:endParaRPr lang="ru-RU"/>
        </a:p>
      </dgm:t>
    </dgm:pt>
    <dgm:pt modelId="{D76190C1-5E18-435A-A7A9-9A8169C9896D}" type="sibTrans" cxnId="{1EC33EA8-8548-4905-8381-DC5E8D6C03A5}">
      <dgm:prSet/>
      <dgm:spPr/>
      <dgm:t>
        <a:bodyPr/>
        <a:lstStyle/>
        <a:p>
          <a:endParaRPr lang="ru-RU"/>
        </a:p>
      </dgm:t>
    </dgm:pt>
    <dgm:pt modelId="{8AA9509C-6C7B-4B2C-8002-5ECD986F4EA7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3. Измеряем расстояния от точек А и В до прямой </a:t>
          </a:r>
          <a:r>
            <a:rPr lang="ru-RU" sz="900" b="1" dirty="0" smtClean="0"/>
            <a:t>l.</a:t>
          </a:r>
          <a:endParaRPr lang="ru-RU" sz="900" dirty="0"/>
        </a:p>
      </dgm:t>
    </dgm:pt>
    <dgm:pt modelId="{CC811F0E-0CC5-4A87-9A17-9FC317FEB387}" type="parTrans" cxnId="{3A3DCF7A-FDCD-4BAF-A510-C20DA362B0BB}">
      <dgm:prSet/>
      <dgm:spPr/>
      <dgm:t>
        <a:bodyPr/>
        <a:lstStyle/>
        <a:p>
          <a:endParaRPr lang="ru-RU"/>
        </a:p>
      </dgm:t>
    </dgm:pt>
    <dgm:pt modelId="{1EB7A909-0347-41F9-9737-BBEA44E341F3}" type="sibTrans" cxnId="{3A3DCF7A-FDCD-4BAF-A510-C20DA362B0BB}">
      <dgm:prSet/>
      <dgm:spPr/>
      <dgm:t>
        <a:bodyPr/>
        <a:lstStyle/>
        <a:p>
          <a:endParaRPr lang="ru-RU"/>
        </a:p>
      </dgm:t>
    </dgm:pt>
    <dgm:pt modelId="{E69D859A-1DB4-4455-ADED-957CD64DD50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4. Откладываем такое же расстояние на перпендикулярных прямых от прямой l по другую сторону и ставим точки A1 и B1.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D0CC5998-E365-409B-940D-4C8C50E1EEB0}" type="parTrans" cxnId="{9F36B028-494C-49CF-A09A-AD1822D61CC9}">
      <dgm:prSet/>
      <dgm:spPr/>
      <dgm:t>
        <a:bodyPr/>
        <a:lstStyle/>
        <a:p>
          <a:endParaRPr lang="ru-RU"/>
        </a:p>
      </dgm:t>
    </dgm:pt>
    <dgm:pt modelId="{8483A6B6-8279-4C65-BBA1-AC34D039BED0}" type="sibTrans" cxnId="{9F36B028-494C-49CF-A09A-AD1822D61CC9}">
      <dgm:prSet/>
      <dgm:spPr/>
      <dgm:t>
        <a:bodyPr/>
        <a:lstStyle/>
        <a:p>
          <a:endParaRPr lang="ru-RU"/>
        </a:p>
      </dgm:t>
    </dgm:pt>
    <dgm:pt modelId="{1DC5E645-859A-4A99-9FF3-519EBEDC40A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5. Соединяем точки A1 и B1. </a:t>
          </a:r>
          <a:endParaRPr lang="ru-RU" sz="1400" dirty="0">
            <a:solidFill>
              <a:schemeClr val="accent4">
                <a:lumMod val="50000"/>
              </a:schemeClr>
            </a:solidFill>
          </a:endParaRPr>
        </a:p>
      </dgm:t>
    </dgm:pt>
    <dgm:pt modelId="{8B5102A2-6271-4012-A7AB-DAEB6EF627CA}" type="parTrans" cxnId="{4B2574D8-6D45-48D5-9F08-11E8E832DB9C}">
      <dgm:prSet/>
      <dgm:spPr/>
      <dgm:t>
        <a:bodyPr/>
        <a:lstStyle/>
        <a:p>
          <a:endParaRPr lang="ru-RU"/>
        </a:p>
      </dgm:t>
    </dgm:pt>
    <dgm:pt modelId="{AD36E4C8-9D9F-41C1-9D4C-03157F4AA7A8}" type="sibTrans" cxnId="{4B2574D8-6D45-48D5-9F08-11E8E832DB9C}">
      <dgm:prSet/>
      <dgm:spPr/>
      <dgm:t>
        <a:bodyPr/>
        <a:lstStyle/>
        <a:p>
          <a:endParaRPr lang="ru-RU"/>
        </a:p>
      </dgm:t>
    </dgm:pt>
    <dgm:pt modelId="{DB666D47-E0CC-444C-8677-B37CD2C7B117}" type="pres">
      <dgm:prSet presAssocID="{DDBA048A-12E4-44CD-A079-8248ECF417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D4BC87-5380-43BF-ABAE-3A3CC1A24F13}" type="pres">
      <dgm:prSet presAssocID="{11B0776B-4066-48AC-90EB-07207B93049B}" presName="parentText" presStyleLbl="node1" presStyleIdx="0" presStyleCnt="6" custScaleY="799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CD61E-572C-4082-A955-4B1CCB85E321}" type="pres">
      <dgm:prSet presAssocID="{BB8C9261-EBD3-4F58-9DF0-781DB49B5E8C}" presName="spacer" presStyleCnt="0"/>
      <dgm:spPr/>
    </dgm:pt>
    <dgm:pt modelId="{0E6E2EF4-A939-4344-8C98-D499A22EE534}" type="pres">
      <dgm:prSet presAssocID="{4892516D-CFB0-4F21-BEC9-618B88911C9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BEBB5-8D5D-4118-B07F-A395AB3A0451}" type="pres">
      <dgm:prSet presAssocID="{0225521B-7229-4615-80C2-93FF84C4496E}" presName="spacer" presStyleCnt="0"/>
      <dgm:spPr/>
    </dgm:pt>
    <dgm:pt modelId="{D537364C-0E03-4BBC-AA37-647632F11803}" type="pres">
      <dgm:prSet presAssocID="{2E67B2FB-1DE8-4DAE-AA03-A66C06034CE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5993B-4F18-4259-ABFA-B9BB74F9C416}" type="pres">
      <dgm:prSet presAssocID="{D76190C1-5E18-435A-A7A9-9A8169C9896D}" presName="spacer" presStyleCnt="0"/>
      <dgm:spPr/>
    </dgm:pt>
    <dgm:pt modelId="{E92A2651-6AD6-4FC2-8273-4B182C4017EA}" type="pres">
      <dgm:prSet presAssocID="{8AA9509C-6C7B-4B2C-8002-5ECD986F4EA7}" presName="parentText" presStyleLbl="node1" presStyleIdx="3" presStyleCnt="6" custLinFactNeighborY="953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D2652E-623B-4B8B-96E9-ED57CA6C783C}" type="pres">
      <dgm:prSet presAssocID="{1EB7A909-0347-41F9-9737-BBEA44E341F3}" presName="spacer" presStyleCnt="0"/>
      <dgm:spPr/>
    </dgm:pt>
    <dgm:pt modelId="{A8FB63BB-2DB7-4717-AF99-857246B3FCF4}" type="pres">
      <dgm:prSet presAssocID="{E69D859A-1DB4-4455-ADED-957CD64DD50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70C445-C923-4314-9F84-EF128A0F60A8}" type="pres">
      <dgm:prSet presAssocID="{8483A6B6-8279-4C65-BBA1-AC34D039BED0}" presName="spacer" presStyleCnt="0"/>
      <dgm:spPr/>
    </dgm:pt>
    <dgm:pt modelId="{E3BE831B-A14C-480C-8CE0-0F806EB5994D}" type="pres">
      <dgm:prSet presAssocID="{1DC5E645-859A-4A99-9FF3-519EBEDC40A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3DCF7A-FDCD-4BAF-A510-C20DA362B0BB}" srcId="{DDBA048A-12E4-44CD-A079-8248ECF4178A}" destId="{8AA9509C-6C7B-4B2C-8002-5ECD986F4EA7}" srcOrd="3" destOrd="0" parTransId="{CC811F0E-0CC5-4A87-9A17-9FC317FEB387}" sibTransId="{1EB7A909-0347-41F9-9737-BBEA44E341F3}"/>
    <dgm:cxn modelId="{4B2574D8-6D45-48D5-9F08-11E8E832DB9C}" srcId="{DDBA048A-12E4-44CD-A079-8248ECF4178A}" destId="{1DC5E645-859A-4A99-9FF3-519EBEDC40AB}" srcOrd="5" destOrd="0" parTransId="{8B5102A2-6271-4012-A7AB-DAEB6EF627CA}" sibTransId="{AD36E4C8-9D9F-41C1-9D4C-03157F4AA7A8}"/>
    <dgm:cxn modelId="{9F36B028-494C-49CF-A09A-AD1822D61CC9}" srcId="{DDBA048A-12E4-44CD-A079-8248ECF4178A}" destId="{E69D859A-1DB4-4455-ADED-957CD64DD50F}" srcOrd="4" destOrd="0" parTransId="{D0CC5998-E365-409B-940D-4C8C50E1EEB0}" sibTransId="{8483A6B6-8279-4C65-BBA1-AC34D039BED0}"/>
    <dgm:cxn modelId="{FBEC50F4-E336-449B-BE56-3AFB2B0B3F2A}" type="presOf" srcId="{E69D859A-1DB4-4455-ADED-957CD64DD50F}" destId="{A8FB63BB-2DB7-4717-AF99-857246B3FCF4}" srcOrd="0" destOrd="0" presId="urn:microsoft.com/office/officeart/2005/8/layout/vList2"/>
    <dgm:cxn modelId="{0763BB82-310D-47D1-A746-A029BB1AF347}" type="presOf" srcId="{1DC5E645-859A-4A99-9FF3-519EBEDC40AB}" destId="{E3BE831B-A14C-480C-8CE0-0F806EB5994D}" srcOrd="0" destOrd="0" presId="urn:microsoft.com/office/officeart/2005/8/layout/vList2"/>
    <dgm:cxn modelId="{5FD70C96-FCDB-468C-8095-EE43CF2E7D14}" srcId="{DDBA048A-12E4-44CD-A079-8248ECF4178A}" destId="{4892516D-CFB0-4F21-BEC9-618B88911C9B}" srcOrd="1" destOrd="0" parTransId="{B049009E-AF3C-4133-A5D8-D89E5E8C531B}" sibTransId="{0225521B-7229-4615-80C2-93FF84C4496E}"/>
    <dgm:cxn modelId="{512A18C5-EB1F-47DE-923B-21EF96F778DF}" type="presOf" srcId="{8AA9509C-6C7B-4B2C-8002-5ECD986F4EA7}" destId="{E92A2651-6AD6-4FC2-8273-4B182C4017EA}" srcOrd="0" destOrd="0" presId="urn:microsoft.com/office/officeart/2005/8/layout/vList2"/>
    <dgm:cxn modelId="{987E7C48-C0C3-4675-A43C-150E34564FC0}" type="presOf" srcId="{4892516D-CFB0-4F21-BEC9-618B88911C9B}" destId="{0E6E2EF4-A939-4344-8C98-D499A22EE534}" srcOrd="0" destOrd="0" presId="urn:microsoft.com/office/officeart/2005/8/layout/vList2"/>
    <dgm:cxn modelId="{5FE6E7BE-3718-44A6-97FF-4C8683BB6CE5}" type="presOf" srcId="{11B0776B-4066-48AC-90EB-07207B93049B}" destId="{7CD4BC87-5380-43BF-ABAE-3A3CC1A24F13}" srcOrd="0" destOrd="0" presId="urn:microsoft.com/office/officeart/2005/8/layout/vList2"/>
    <dgm:cxn modelId="{1EC33EA8-8548-4905-8381-DC5E8D6C03A5}" srcId="{DDBA048A-12E4-44CD-A079-8248ECF4178A}" destId="{2E67B2FB-1DE8-4DAE-AA03-A66C06034CE4}" srcOrd="2" destOrd="0" parTransId="{6C30E206-6A69-41DE-966A-17EE3E06DC74}" sibTransId="{D76190C1-5E18-435A-A7A9-9A8169C9896D}"/>
    <dgm:cxn modelId="{5398FE79-1824-4DA2-880C-DC1457290374}" type="presOf" srcId="{DDBA048A-12E4-44CD-A079-8248ECF4178A}" destId="{DB666D47-E0CC-444C-8677-B37CD2C7B117}" srcOrd="0" destOrd="0" presId="urn:microsoft.com/office/officeart/2005/8/layout/vList2"/>
    <dgm:cxn modelId="{D737E45F-29B1-46E9-B9ED-D1BCF778E747}" srcId="{DDBA048A-12E4-44CD-A079-8248ECF4178A}" destId="{11B0776B-4066-48AC-90EB-07207B93049B}" srcOrd="0" destOrd="0" parTransId="{D689B47A-22C2-461D-BDB9-273C161D5461}" sibTransId="{BB8C9261-EBD3-4F58-9DF0-781DB49B5E8C}"/>
    <dgm:cxn modelId="{CC0D1870-228B-4578-A9B8-5744877D00A7}" type="presOf" srcId="{2E67B2FB-1DE8-4DAE-AA03-A66C06034CE4}" destId="{D537364C-0E03-4BBC-AA37-647632F11803}" srcOrd="0" destOrd="0" presId="urn:microsoft.com/office/officeart/2005/8/layout/vList2"/>
    <dgm:cxn modelId="{B4F958FA-D422-4E4F-AA9C-BC18BF46FB73}" type="presParOf" srcId="{DB666D47-E0CC-444C-8677-B37CD2C7B117}" destId="{7CD4BC87-5380-43BF-ABAE-3A3CC1A24F13}" srcOrd="0" destOrd="0" presId="urn:microsoft.com/office/officeart/2005/8/layout/vList2"/>
    <dgm:cxn modelId="{D0D006D0-167A-4697-A144-B0144CF9D02E}" type="presParOf" srcId="{DB666D47-E0CC-444C-8677-B37CD2C7B117}" destId="{D0FCD61E-572C-4082-A955-4B1CCB85E321}" srcOrd="1" destOrd="0" presId="urn:microsoft.com/office/officeart/2005/8/layout/vList2"/>
    <dgm:cxn modelId="{49685D28-8B98-4E9B-95A0-A11D96028370}" type="presParOf" srcId="{DB666D47-E0CC-444C-8677-B37CD2C7B117}" destId="{0E6E2EF4-A939-4344-8C98-D499A22EE534}" srcOrd="2" destOrd="0" presId="urn:microsoft.com/office/officeart/2005/8/layout/vList2"/>
    <dgm:cxn modelId="{DB9EBF8D-44B7-4E2C-8B8A-DA12D69D7609}" type="presParOf" srcId="{DB666D47-E0CC-444C-8677-B37CD2C7B117}" destId="{6B5BEBB5-8D5D-4118-B07F-A395AB3A0451}" srcOrd="3" destOrd="0" presId="urn:microsoft.com/office/officeart/2005/8/layout/vList2"/>
    <dgm:cxn modelId="{6DA69C2B-DBF7-4FA1-90A0-01C0AC9024EA}" type="presParOf" srcId="{DB666D47-E0CC-444C-8677-B37CD2C7B117}" destId="{D537364C-0E03-4BBC-AA37-647632F11803}" srcOrd="4" destOrd="0" presId="urn:microsoft.com/office/officeart/2005/8/layout/vList2"/>
    <dgm:cxn modelId="{43633AC1-C6F9-428D-87DF-AB7611168F27}" type="presParOf" srcId="{DB666D47-E0CC-444C-8677-B37CD2C7B117}" destId="{71A5993B-4F18-4259-ABFA-B9BB74F9C416}" srcOrd="5" destOrd="0" presId="urn:microsoft.com/office/officeart/2005/8/layout/vList2"/>
    <dgm:cxn modelId="{070A5B46-812E-4A6B-98CE-D98E12BC73D1}" type="presParOf" srcId="{DB666D47-E0CC-444C-8677-B37CD2C7B117}" destId="{E92A2651-6AD6-4FC2-8273-4B182C4017EA}" srcOrd="6" destOrd="0" presId="urn:microsoft.com/office/officeart/2005/8/layout/vList2"/>
    <dgm:cxn modelId="{1A7EC891-527F-4B6A-967D-CF8C97E34FAE}" type="presParOf" srcId="{DB666D47-E0CC-444C-8677-B37CD2C7B117}" destId="{9AD2652E-623B-4B8B-96E9-ED57CA6C783C}" srcOrd="7" destOrd="0" presId="urn:microsoft.com/office/officeart/2005/8/layout/vList2"/>
    <dgm:cxn modelId="{2335457A-2EF3-49D3-B3E1-FDA4289836B1}" type="presParOf" srcId="{DB666D47-E0CC-444C-8677-B37CD2C7B117}" destId="{A8FB63BB-2DB7-4717-AF99-857246B3FCF4}" srcOrd="8" destOrd="0" presId="urn:microsoft.com/office/officeart/2005/8/layout/vList2"/>
    <dgm:cxn modelId="{A0160458-3AED-4B3A-8EE0-964D2AC94842}" type="presParOf" srcId="{DB666D47-E0CC-444C-8677-B37CD2C7B117}" destId="{B170C445-C923-4314-9F84-EF128A0F60A8}" srcOrd="9" destOrd="0" presId="urn:microsoft.com/office/officeart/2005/8/layout/vList2"/>
    <dgm:cxn modelId="{FF5DAB1C-3A44-4854-B7DC-FB85AC270A14}" type="presParOf" srcId="{DB666D47-E0CC-444C-8677-B37CD2C7B117}" destId="{E3BE831B-A14C-480C-8CE0-0F806EB5994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1FF7E5D-72B2-436A-9BB9-69087EB1F6F1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50E519-711E-488E-8E0C-F21AB7A33DF8}">
      <dgm:prSet/>
      <dgm:spPr/>
      <dgm:t>
        <a:bodyPr/>
        <a:lstStyle/>
        <a:p>
          <a:pPr rtl="0"/>
          <a:r>
            <a:rPr lang="ru-RU" b="0" baseline="0" dirty="0" smtClean="0"/>
            <a:t>Как построить точку, симметричную данной относительно проведенной прямой, не прибегая к перегибанию? </a:t>
          </a:r>
          <a:endParaRPr lang="ru-RU" dirty="0"/>
        </a:p>
      </dgm:t>
    </dgm:pt>
    <dgm:pt modelId="{9B6FF07D-AE11-447C-B853-E9E3B72DBBD0}" type="parTrans" cxnId="{2AAC11D3-6C9D-4A6A-982B-3B6B5AEDAEA2}">
      <dgm:prSet/>
      <dgm:spPr/>
      <dgm:t>
        <a:bodyPr/>
        <a:lstStyle/>
        <a:p>
          <a:endParaRPr lang="ru-RU"/>
        </a:p>
      </dgm:t>
    </dgm:pt>
    <dgm:pt modelId="{D99846D0-CBFE-45E2-B103-2F8211927907}" type="sibTrans" cxnId="{2AAC11D3-6C9D-4A6A-982B-3B6B5AEDAEA2}">
      <dgm:prSet/>
      <dgm:spPr/>
      <dgm:t>
        <a:bodyPr/>
        <a:lstStyle/>
        <a:p>
          <a:endParaRPr lang="ru-RU"/>
        </a:p>
      </dgm:t>
    </dgm:pt>
    <dgm:pt modelId="{225F7547-2E95-4CB4-9090-5199DC4CC2E8}" type="pres">
      <dgm:prSet presAssocID="{F1FF7E5D-72B2-436A-9BB9-69087EB1F6F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BE70B87-F0E9-4A00-8DCE-CF94209DF0AF}" type="pres">
      <dgm:prSet presAssocID="{C650E519-711E-488E-8E0C-F21AB7A33DF8}" presName="horFlow" presStyleCnt="0"/>
      <dgm:spPr/>
    </dgm:pt>
    <dgm:pt modelId="{338B5BF8-F9F3-4D32-962C-FADAFAA630B4}" type="pres">
      <dgm:prSet presAssocID="{C650E519-711E-488E-8E0C-F21AB7A33DF8}" presName="bigChev" presStyleLbl="node1" presStyleIdx="0" presStyleCnt="1" custScaleX="169338"/>
      <dgm:spPr/>
      <dgm:t>
        <a:bodyPr/>
        <a:lstStyle/>
        <a:p>
          <a:endParaRPr lang="ru-RU"/>
        </a:p>
      </dgm:t>
    </dgm:pt>
  </dgm:ptLst>
  <dgm:cxnLst>
    <dgm:cxn modelId="{2AAC11D3-6C9D-4A6A-982B-3B6B5AEDAEA2}" srcId="{F1FF7E5D-72B2-436A-9BB9-69087EB1F6F1}" destId="{C650E519-711E-488E-8E0C-F21AB7A33DF8}" srcOrd="0" destOrd="0" parTransId="{9B6FF07D-AE11-447C-B853-E9E3B72DBBD0}" sibTransId="{D99846D0-CBFE-45E2-B103-2F8211927907}"/>
    <dgm:cxn modelId="{6BBDF497-01D5-4753-A7F1-8159F88088C4}" type="presOf" srcId="{C650E519-711E-488E-8E0C-F21AB7A33DF8}" destId="{338B5BF8-F9F3-4D32-962C-FADAFAA630B4}" srcOrd="0" destOrd="0" presId="urn:microsoft.com/office/officeart/2005/8/layout/lProcess3"/>
    <dgm:cxn modelId="{B1FE06E7-8AD2-4E24-9236-34E0B10F8A44}" type="presOf" srcId="{F1FF7E5D-72B2-436A-9BB9-69087EB1F6F1}" destId="{225F7547-2E95-4CB4-9090-5199DC4CC2E8}" srcOrd="0" destOrd="0" presId="urn:microsoft.com/office/officeart/2005/8/layout/lProcess3"/>
    <dgm:cxn modelId="{2FB0D90E-0E5F-426B-8576-FEF79D9FD7B8}" type="presParOf" srcId="{225F7547-2E95-4CB4-9090-5199DC4CC2E8}" destId="{DBE70B87-F0E9-4A00-8DCE-CF94209DF0AF}" srcOrd="0" destOrd="0" presId="urn:microsoft.com/office/officeart/2005/8/layout/lProcess3"/>
    <dgm:cxn modelId="{07E10925-9163-40F5-A8AB-B3C1FD83E60F}" type="presParOf" srcId="{DBE70B87-F0E9-4A00-8DCE-CF94209DF0AF}" destId="{338B5BF8-F9F3-4D32-962C-FADAFAA630B4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404CF8A-B292-4E88-9DC0-7BBC3808014B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D4FEBE-804D-40A6-935D-BFDAEDA1F6AE}">
      <dgm:prSet/>
      <dgm:spPr/>
      <dgm:t>
        <a:bodyPr/>
        <a:lstStyle/>
        <a:p>
          <a:pPr rtl="0"/>
          <a:r>
            <a:rPr lang="ru-RU" dirty="0" smtClean="0"/>
            <a:t>Что необходимо помнить при выяснении симметричности фигур относительно прямой? </a:t>
          </a:r>
          <a:endParaRPr lang="ru-RU" dirty="0"/>
        </a:p>
      </dgm:t>
    </dgm:pt>
    <dgm:pt modelId="{CE794896-DF25-4973-AB9F-5F95D4C9C146}" type="parTrans" cxnId="{1F989386-455C-457E-AF09-0BFD417F5540}">
      <dgm:prSet/>
      <dgm:spPr/>
      <dgm:t>
        <a:bodyPr/>
        <a:lstStyle/>
        <a:p>
          <a:endParaRPr lang="ru-RU"/>
        </a:p>
      </dgm:t>
    </dgm:pt>
    <dgm:pt modelId="{505F9D6A-6EBB-4208-AD85-0FDBC3D50A46}" type="sibTrans" cxnId="{1F989386-455C-457E-AF09-0BFD417F5540}">
      <dgm:prSet/>
      <dgm:spPr/>
      <dgm:t>
        <a:bodyPr/>
        <a:lstStyle/>
        <a:p>
          <a:endParaRPr lang="ru-RU"/>
        </a:p>
      </dgm:t>
    </dgm:pt>
    <dgm:pt modelId="{521397F5-F289-4EB5-A9EB-2AD9FE91C526}" type="pres">
      <dgm:prSet presAssocID="{A404CF8A-B292-4E88-9DC0-7BBC3808014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5750D8-E212-4405-9BE7-92511EA454BA}" type="pres">
      <dgm:prSet presAssocID="{92D4FEBE-804D-40A6-935D-BFDAEDA1F6AE}" presName="horFlow" presStyleCnt="0"/>
      <dgm:spPr/>
    </dgm:pt>
    <dgm:pt modelId="{1A848B20-933B-487F-87B8-536E1E28941A}" type="pres">
      <dgm:prSet presAssocID="{92D4FEBE-804D-40A6-935D-BFDAEDA1F6AE}" presName="bigChev" presStyleLbl="node1" presStyleIdx="0" presStyleCnt="1" custScaleX="176281"/>
      <dgm:spPr/>
      <dgm:t>
        <a:bodyPr/>
        <a:lstStyle/>
        <a:p>
          <a:endParaRPr lang="ru-RU"/>
        </a:p>
      </dgm:t>
    </dgm:pt>
  </dgm:ptLst>
  <dgm:cxnLst>
    <dgm:cxn modelId="{1F989386-455C-457E-AF09-0BFD417F5540}" srcId="{A404CF8A-B292-4E88-9DC0-7BBC3808014B}" destId="{92D4FEBE-804D-40A6-935D-BFDAEDA1F6AE}" srcOrd="0" destOrd="0" parTransId="{CE794896-DF25-4973-AB9F-5F95D4C9C146}" sibTransId="{505F9D6A-6EBB-4208-AD85-0FDBC3D50A46}"/>
    <dgm:cxn modelId="{07439E23-75D3-425C-999C-D2B59D020A72}" type="presOf" srcId="{A404CF8A-B292-4E88-9DC0-7BBC3808014B}" destId="{521397F5-F289-4EB5-A9EB-2AD9FE91C526}" srcOrd="0" destOrd="0" presId="urn:microsoft.com/office/officeart/2005/8/layout/lProcess3"/>
    <dgm:cxn modelId="{508DABE8-BE4F-48C0-80A0-C5E5C5644B2C}" type="presOf" srcId="{92D4FEBE-804D-40A6-935D-BFDAEDA1F6AE}" destId="{1A848B20-933B-487F-87B8-536E1E28941A}" srcOrd="0" destOrd="0" presId="urn:microsoft.com/office/officeart/2005/8/layout/lProcess3"/>
    <dgm:cxn modelId="{6F228BCB-BD6F-4003-958C-E37AB719AA10}" type="presParOf" srcId="{521397F5-F289-4EB5-A9EB-2AD9FE91C526}" destId="{235750D8-E212-4405-9BE7-92511EA454BA}" srcOrd="0" destOrd="0" presId="urn:microsoft.com/office/officeart/2005/8/layout/lProcess3"/>
    <dgm:cxn modelId="{8E3F1AE2-56E4-4F00-B343-A39636EDECEB}" type="presParOf" srcId="{235750D8-E212-4405-9BE7-92511EA454BA}" destId="{1A848B20-933B-487F-87B8-536E1E28941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764D5B-B285-4881-87C3-71ECDD931F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F7A9042-5F7D-4C4C-A71A-9CFF71428DAE}">
      <dgm:prSet/>
      <dgm:spPr/>
      <dgm:t>
        <a:bodyPr/>
        <a:lstStyle/>
        <a:p>
          <a:pPr rtl="0"/>
          <a:r>
            <a:rPr lang="ru-RU" b="1" smtClean="0"/>
            <a:t>«Симметрия является той идеей. С помощью, которой человек веками пытается объяснить и создать порядок, красоту и совершенство»</a:t>
          </a:r>
          <a:endParaRPr lang="ru-RU"/>
        </a:p>
      </dgm:t>
    </dgm:pt>
    <dgm:pt modelId="{30A76D7D-A7F9-4360-A41E-1EB697FC9E06}" type="parTrans" cxnId="{FB248D1E-A708-4681-9DE0-EE0ECD2F044C}">
      <dgm:prSet/>
      <dgm:spPr/>
      <dgm:t>
        <a:bodyPr/>
        <a:lstStyle/>
        <a:p>
          <a:endParaRPr lang="ru-RU"/>
        </a:p>
      </dgm:t>
    </dgm:pt>
    <dgm:pt modelId="{245C7349-237B-4311-92D5-CC71E09053AF}" type="sibTrans" cxnId="{FB248D1E-A708-4681-9DE0-EE0ECD2F044C}">
      <dgm:prSet/>
      <dgm:spPr/>
      <dgm:t>
        <a:bodyPr/>
        <a:lstStyle/>
        <a:p>
          <a:endParaRPr lang="ru-RU"/>
        </a:p>
      </dgm:t>
    </dgm:pt>
    <dgm:pt modelId="{E62C4309-7C15-451F-8063-D42E46F410E4}" type="pres">
      <dgm:prSet presAssocID="{57764D5B-B285-4881-87C3-71ECDD931F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2D9484-763B-44AA-BD65-C3E4719B9AC9}" type="pres">
      <dgm:prSet presAssocID="{4F7A9042-5F7D-4C4C-A71A-9CFF71428D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248D1E-A708-4681-9DE0-EE0ECD2F044C}" srcId="{57764D5B-B285-4881-87C3-71ECDD931F6D}" destId="{4F7A9042-5F7D-4C4C-A71A-9CFF71428DAE}" srcOrd="0" destOrd="0" parTransId="{30A76D7D-A7F9-4360-A41E-1EB697FC9E06}" sibTransId="{245C7349-237B-4311-92D5-CC71E09053AF}"/>
    <dgm:cxn modelId="{45ADFC79-B6F6-46E4-92B8-CCE07AC0489A}" type="presOf" srcId="{4F7A9042-5F7D-4C4C-A71A-9CFF71428DAE}" destId="{E12D9484-763B-44AA-BD65-C3E4719B9AC9}" srcOrd="0" destOrd="0" presId="urn:microsoft.com/office/officeart/2005/8/layout/vList2"/>
    <dgm:cxn modelId="{3A084BC7-5226-4EAD-8D53-639C9937B406}" type="presOf" srcId="{57764D5B-B285-4881-87C3-71ECDD931F6D}" destId="{E62C4309-7C15-451F-8063-D42E46F410E4}" srcOrd="0" destOrd="0" presId="urn:microsoft.com/office/officeart/2005/8/layout/vList2"/>
    <dgm:cxn modelId="{3A3503CC-5041-4B44-92E3-5EE515EA795E}" type="presParOf" srcId="{E62C4309-7C15-451F-8063-D42E46F410E4}" destId="{E12D9484-763B-44AA-BD65-C3E4719B9A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2261B15-F9EB-4322-B051-5DE2C1548E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C500853-AE13-442A-B2CA-C23BF5F987E2}">
      <dgm:prSet/>
      <dgm:spPr/>
      <dgm:t>
        <a:bodyPr/>
        <a:lstStyle/>
        <a:p>
          <a:pPr algn="ctr" rtl="0"/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Подводим итоги: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CBB14C54-1978-47A9-8BEB-55E18D3851A6}" type="parTrans" cxnId="{D044A24E-B0E7-474A-8C3E-D180EAA51528}">
      <dgm:prSet/>
      <dgm:spPr/>
      <dgm:t>
        <a:bodyPr/>
        <a:lstStyle/>
        <a:p>
          <a:endParaRPr lang="ru-RU"/>
        </a:p>
      </dgm:t>
    </dgm:pt>
    <dgm:pt modelId="{56371304-D735-4881-B2DA-9875B787CDD4}" type="sibTrans" cxnId="{D044A24E-B0E7-474A-8C3E-D180EAA51528}">
      <dgm:prSet/>
      <dgm:spPr/>
      <dgm:t>
        <a:bodyPr/>
        <a:lstStyle/>
        <a:p>
          <a:endParaRPr lang="ru-RU"/>
        </a:p>
      </dgm:t>
    </dgm:pt>
    <dgm:pt modelId="{432D0255-6ECD-4D8B-80C5-CDA383069ABD}" type="pres">
      <dgm:prSet presAssocID="{B2261B15-F9EB-4322-B051-5DE2C1548E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885E3B-0BA2-4699-AEA5-1FEEC7967802}" type="pres">
      <dgm:prSet presAssocID="{CC500853-AE13-442A-B2CA-C23BF5F987E2}" presName="parentText" presStyleLbl="node1" presStyleIdx="0" presStyleCnt="1" custLinFactNeighborX="-227" custLinFactNeighborY="4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39AF62-2F4B-49D9-A365-B44A87209E39}" type="presOf" srcId="{B2261B15-F9EB-4322-B051-5DE2C1548E7E}" destId="{432D0255-6ECD-4D8B-80C5-CDA383069ABD}" srcOrd="0" destOrd="0" presId="urn:microsoft.com/office/officeart/2005/8/layout/vList2"/>
    <dgm:cxn modelId="{54518749-A7CA-46DE-9D63-913EE0D4A97B}" type="presOf" srcId="{CC500853-AE13-442A-B2CA-C23BF5F987E2}" destId="{AF885E3B-0BA2-4699-AEA5-1FEEC7967802}" srcOrd="0" destOrd="0" presId="urn:microsoft.com/office/officeart/2005/8/layout/vList2"/>
    <dgm:cxn modelId="{D044A24E-B0E7-474A-8C3E-D180EAA51528}" srcId="{B2261B15-F9EB-4322-B051-5DE2C1548E7E}" destId="{CC500853-AE13-442A-B2CA-C23BF5F987E2}" srcOrd="0" destOrd="0" parTransId="{CBB14C54-1978-47A9-8BEB-55E18D3851A6}" sibTransId="{56371304-D735-4881-B2DA-9875B787CDD4}"/>
    <dgm:cxn modelId="{A92B360A-ECA4-42DE-BBDB-FAD96BC60D24}" type="presParOf" srcId="{432D0255-6ECD-4D8B-80C5-CDA383069ABD}" destId="{AF885E3B-0BA2-4699-AEA5-1FEEC796780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DF9DE35-CB79-4916-8C71-D1B4DF3308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F226EE-8F59-45EC-ACF1-B463FCA28959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Познакомились с понятием «осевая симметрия».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F05D5195-92DB-48D9-8CF6-6091542AB56B}" type="parTrans" cxnId="{30173006-B40C-436F-9CE8-F470D61E0FFC}">
      <dgm:prSet/>
      <dgm:spPr/>
      <dgm:t>
        <a:bodyPr/>
        <a:lstStyle/>
        <a:p>
          <a:endParaRPr lang="ru-RU"/>
        </a:p>
      </dgm:t>
    </dgm:pt>
    <dgm:pt modelId="{39A417E9-F471-405F-A637-46062868100F}" type="sibTrans" cxnId="{30173006-B40C-436F-9CE8-F470D61E0FFC}">
      <dgm:prSet/>
      <dgm:spPr/>
      <dgm:t>
        <a:bodyPr/>
        <a:lstStyle/>
        <a:p>
          <a:endParaRPr lang="ru-RU"/>
        </a:p>
      </dgm:t>
    </dgm:pt>
    <dgm:pt modelId="{1894D569-AD5E-4768-99A4-3FDCD2D5D72C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Научились строить точку симметричную данной.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CC4E1C29-C6C2-4405-9118-321FF8092650}" type="parTrans" cxnId="{8CBBECDF-802C-41CF-BB20-0E2559B47895}">
      <dgm:prSet/>
      <dgm:spPr/>
      <dgm:t>
        <a:bodyPr/>
        <a:lstStyle/>
        <a:p>
          <a:endParaRPr lang="ru-RU"/>
        </a:p>
      </dgm:t>
    </dgm:pt>
    <dgm:pt modelId="{8111111C-6C70-482C-B609-F68998ACD970}" type="sibTrans" cxnId="{8CBBECDF-802C-41CF-BB20-0E2559B47895}">
      <dgm:prSet/>
      <dgm:spPr/>
      <dgm:t>
        <a:bodyPr/>
        <a:lstStyle/>
        <a:p>
          <a:endParaRPr lang="ru-RU"/>
        </a:p>
      </dgm:t>
    </dgm:pt>
    <dgm:pt modelId="{1042D4EF-7805-4981-BDA2-2F97D505BC38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Научились строить фигуру симметричную данной.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D0A0C02C-805F-4D42-AAFC-291184A44DC2}" type="parTrans" cxnId="{667DF3BB-0145-4284-A2D0-E57C213D65DB}">
      <dgm:prSet/>
      <dgm:spPr/>
      <dgm:t>
        <a:bodyPr/>
        <a:lstStyle/>
        <a:p>
          <a:endParaRPr lang="ru-RU"/>
        </a:p>
      </dgm:t>
    </dgm:pt>
    <dgm:pt modelId="{777CE8B7-3882-44EE-9C51-6B9B7006892B}" type="sibTrans" cxnId="{667DF3BB-0145-4284-A2D0-E57C213D65DB}">
      <dgm:prSet/>
      <dgm:spPr/>
      <dgm:t>
        <a:bodyPr/>
        <a:lstStyle/>
        <a:p>
          <a:endParaRPr lang="ru-RU"/>
        </a:p>
      </dgm:t>
    </dgm:pt>
    <dgm:pt modelId="{EBBB5155-AC71-460C-9D0A-A82023D248C4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Узнали свойство симметричных фигур.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DC9046F5-0311-4E48-9971-85B3556626E2}" type="parTrans" cxnId="{D5ECA319-6EE7-449D-9ECA-F37296BBF25E}">
      <dgm:prSet/>
      <dgm:spPr/>
      <dgm:t>
        <a:bodyPr/>
        <a:lstStyle/>
        <a:p>
          <a:endParaRPr lang="ru-RU"/>
        </a:p>
      </dgm:t>
    </dgm:pt>
    <dgm:pt modelId="{E1724054-EAD3-400E-B543-F14476F0D4F4}" type="sibTrans" cxnId="{D5ECA319-6EE7-449D-9ECA-F37296BBF25E}">
      <dgm:prSet/>
      <dgm:spPr/>
      <dgm:t>
        <a:bodyPr/>
        <a:lstStyle/>
        <a:p>
          <a:endParaRPr lang="ru-RU"/>
        </a:p>
      </dgm:t>
    </dgm:pt>
    <dgm:pt modelId="{16AB08E0-3B0F-4853-AB6C-E7CC81931144}" type="pres">
      <dgm:prSet presAssocID="{0DF9DE35-CB79-4916-8C71-D1B4DF3308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208B32-F6F8-45E6-A4C2-C773E680D8B0}" type="pres">
      <dgm:prSet presAssocID="{A2F226EE-8F59-45EC-ACF1-B463FCA28959}" presName="parentText" presStyleLbl="node1" presStyleIdx="0" presStyleCnt="4" custScaleY="1671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2FE87-70F8-46E8-818E-082A16E138D1}" type="pres">
      <dgm:prSet presAssocID="{39A417E9-F471-405F-A637-46062868100F}" presName="spacer" presStyleCnt="0"/>
      <dgm:spPr/>
    </dgm:pt>
    <dgm:pt modelId="{828306EF-E2E2-4554-ABFE-23CEC6B5492C}" type="pres">
      <dgm:prSet presAssocID="{1894D569-AD5E-4768-99A4-3FDCD2D5D72C}" presName="parentText" presStyleLbl="node1" presStyleIdx="1" presStyleCnt="4" custScaleY="1476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8C4CC-344D-42D5-B529-9EF51ED1E205}" type="pres">
      <dgm:prSet presAssocID="{8111111C-6C70-482C-B609-F68998ACD970}" presName="spacer" presStyleCnt="0"/>
      <dgm:spPr/>
    </dgm:pt>
    <dgm:pt modelId="{00D8F9BE-F5F5-4F93-9DFF-7A6441A39C04}" type="pres">
      <dgm:prSet presAssocID="{1042D4EF-7805-4981-BDA2-2F97D505BC38}" presName="parentText" presStyleLbl="node1" presStyleIdx="2" presStyleCnt="4" custScaleY="1684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AEB0D-6771-48B9-ADC2-315CBCAD0651}" type="pres">
      <dgm:prSet presAssocID="{777CE8B7-3882-44EE-9C51-6B9B7006892B}" presName="spacer" presStyleCnt="0"/>
      <dgm:spPr/>
    </dgm:pt>
    <dgm:pt modelId="{0ACBE332-E6BA-4B66-91D7-1F9B06EF8826}" type="pres">
      <dgm:prSet presAssocID="{EBBB5155-AC71-460C-9D0A-A82023D248C4}" presName="parentText" presStyleLbl="node1" presStyleIdx="3" presStyleCnt="4" custScaleY="1684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173006-B40C-436F-9CE8-F470D61E0FFC}" srcId="{0DF9DE35-CB79-4916-8C71-D1B4DF330810}" destId="{A2F226EE-8F59-45EC-ACF1-B463FCA28959}" srcOrd="0" destOrd="0" parTransId="{F05D5195-92DB-48D9-8CF6-6091542AB56B}" sibTransId="{39A417E9-F471-405F-A637-46062868100F}"/>
    <dgm:cxn modelId="{DB9B99F0-66EC-4010-9C55-1B76E2285607}" type="presOf" srcId="{1042D4EF-7805-4981-BDA2-2F97D505BC38}" destId="{00D8F9BE-F5F5-4F93-9DFF-7A6441A39C04}" srcOrd="0" destOrd="0" presId="urn:microsoft.com/office/officeart/2005/8/layout/vList2"/>
    <dgm:cxn modelId="{D5ECA319-6EE7-449D-9ECA-F37296BBF25E}" srcId="{0DF9DE35-CB79-4916-8C71-D1B4DF330810}" destId="{EBBB5155-AC71-460C-9D0A-A82023D248C4}" srcOrd="3" destOrd="0" parTransId="{DC9046F5-0311-4E48-9971-85B3556626E2}" sibTransId="{E1724054-EAD3-400E-B543-F14476F0D4F4}"/>
    <dgm:cxn modelId="{8CBBECDF-802C-41CF-BB20-0E2559B47895}" srcId="{0DF9DE35-CB79-4916-8C71-D1B4DF330810}" destId="{1894D569-AD5E-4768-99A4-3FDCD2D5D72C}" srcOrd="1" destOrd="0" parTransId="{CC4E1C29-C6C2-4405-9118-321FF8092650}" sibTransId="{8111111C-6C70-482C-B609-F68998ACD970}"/>
    <dgm:cxn modelId="{9AAE1CEA-E8AE-4059-A233-6DD604FB6ED8}" type="presOf" srcId="{EBBB5155-AC71-460C-9D0A-A82023D248C4}" destId="{0ACBE332-E6BA-4B66-91D7-1F9B06EF8826}" srcOrd="0" destOrd="0" presId="urn:microsoft.com/office/officeart/2005/8/layout/vList2"/>
    <dgm:cxn modelId="{667DF3BB-0145-4284-A2D0-E57C213D65DB}" srcId="{0DF9DE35-CB79-4916-8C71-D1B4DF330810}" destId="{1042D4EF-7805-4981-BDA2-2F97D505BC38}" srcOrd="2" destOrd="0" parTransId="{D0A0C02C-805F-4D42-AAFC-291184A44DC2}" sibTransId="{777CE8B7-3882-44EE-9C51-6B9B7006892B}"/>
    <dgm:cxn modelId="{499C1AB3-B72B-4F0E-A249-81175252A619}" type="presOf" srcId="{1894D569-AD5E-4768-99A4-3FDCD2D5D72C}" destId="{828306EF-E2E2-4554-ABFE-23CEC6B5492C}" srcOrd="0" destOrd="0" presId="urn:microsoft.com/office/officeart/2005/8/layout/vList2"/>
    <dgm:cxn modelId="{63D3AAF1-5144-4D31-8D71-174703243AEF}" type="presOf" srcId="{A2F226EE-8F59-45EC-ACF1-B463FCA28959}" destId="{3C208B32-F6F8-45E6-A4C2-C773E680D8B0}" srcOrd="0" destOrd="0" presId="urn:microsoft.com/office/officeart/2005/8/layout/vList2"/>
    <dgm:cxn modelId="{3CC2C3B3-16E9-4395-B901-714D01A8FA71}" type="presOf" srcId="{0DF9DE35-CB79-4916-8C71-D1B4DF330810}" destId="{16AB08E0-3B0F-4853-AB6C-E7CC81931144}" srcOrd="0" destOrd="0" presId="urn:microsoft.com/office/officeart/2005/8/layout/vList2"/>
    <dgm:cxn modelId="{E53592C8-FD53-42D9-BFB2-67AE16CA601E}" type="presParOf" srcId="{16AB08E0-3B0F-4853-AB6C-E7CC81931144}" destId="{3C208B32-F6F8-45E6-A4C2-C773E680D8B0}" srcOrd="0" destOrd="0" presId="urn:microsoft.com/office/officeart/2005/8/layout/vList2"/>
    <dgm:cxn modelId="{C8510307-8012-4158-A307-DB05B2791210}" type="presParOf" srcId="{16AB08E0-3B0F-4853-AB6C-E7CC81931144}" destId="{9762FE87-70F8-46E8-818E-082A16E138D1}" srcOrd="1" destOrd="0" presId="urn:microsoft.com/office/officeart/2005/8/layout/vList2"/>
    <dgm:cxn modelId="{F267082B-C9EB-4124-B368-19CD14BA570E}" type="presParOf" srcId="{16AB08E0-3B0F-4853-AB6C-E7CC81931144}" destId="{828306EF-E2E2-4554-ABFE-23CEC6B5492C}" srcOrd="2" destOrd="0" presId="urn:microsoft.com/office/officeart/2005/8/layout/vList2"/>
    <dgm:cxn modelId="{C1C2086D-26D5-47E4-A994-A05F767A5863}" type="presParOf" srcId="{16AB08E0-3B0F-4853-AB6C-E7CC81931144}" destId="{BE78C4CC-344D-42D5-B529-9EF51ED1E205}" srcOrd="3" destOrd="0" presId="urn:microsoft.com/office/officeart/2005/8/layout/vList2"/>
    <dgm:cxn modelId="{06336AC0-B2CA-446F-9AEF-A0E314B9FEE1}" type="presParOf" srcId="{16AB08E0-3B0F-4853-AB6C-E7CC81931144}" destId="{00D8F9BE-F5F5-4F93-9DFF-7A6441A39C04}" srcOrd="4" destOrd="0" presId="urn:microsoft.com/office/officeart/2005/8/layout/vList2"/>
    <dgm:cxn modelId="{E58FDC68-6EFE-4ABA-B880-C940DCCE102A}" type="presParOf" srcId="{16AB08E0-3B0F-4853-AB6C-E7CC81931144}" destId="{78DAEB0D-6771-48B9-ADC2-315CBCAD0651}" srcOrd="5" destOrd="0" presId="urn:microsoft.com/office/officeart/2005/8/layout/vList2"/>
    <dgm:cxn modelId="{AEF9A4EC-19E9-43B6-A27F-038F12497B77}" type="presParOf" srcId="{16AB08E0-3B0F-4853-AB6C-E7CC81931144}" destId="{0ACBE332-E6BA-4B66-91D7-1F9B06EF882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5B7FCB4-193E-4679-BAFD-B00102A4416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DE3044B-8A92-4B28-A4A7-EB8BED132FFE}">
      <dgm:prSet custT="1"/>
      <dgm:spPr/>
      <dgm:t>
        <a:bodyPr/>
        <a:lstStyle/>
        <a:p>
          <a:pPr rtl="0"/>
          <a:r>
            <a:rPr lang="ru-RU" sz="2000" b="1" dirty="0" smtClean="0"/>
            <a:t>Домашняя работа.</a:t>
          </a:r>
          <a:endParaRPr lang="ru-RU" sz="2000" dirty="0"/>
        </a:p>
      </dgm:t>
    </dgm:pt>
    <dgm:pt modelId="{EF72C5E1-CA32-4C51-BBC3-33E437C5DDEF}" type="parTrans" cxnId="{312806DD-D13F-41BB-9D4B-7672277235F4}">
      <dgm:prSet/>
      <dgm:spPr/>
      <dgm:t>
        <a:bodyPr/>
        <a:lstStyle/>
        <a:p>
          <a:endParaRPr lang="ru-RU"/>
        </a:p>
      </dgm:t>
    </dgm:pt>
    <dgm:pt modelId="{842AFB7A-6362-4E92-BAA4-CBE1821D30C4}" type="sibTrans" cxnId="{312806DD-D13F-41BB-9D4B-7672277235F4}">
      <dgm:prSet/>
      <dgm:spPr/>
      <dgm:t>
        <a:bodyPr/>
        <a:lstStyle/>
        <a:p>
          <a:endParaRPr lang="ru-RU"/>
        </a:p>
      </dgm:t>
    </dgm:pt>
    <dgm:pt modelId="{6CB61310-9EA9-4D64-BF41-234AE8CFF75B}">
      <dgm:prSet/>
      <dgm:spPr/>
      <dgm:t>
        <a:bodyPr/>
        <a:lstStyle/>
        <a:p>
          <a:pPr rtl="0"/>
          <a:r>
            <a:rPr lang="ru-RU" smtClean="0"/>
            <a:t>Построить фигуры, симметричные  данной   относительно прямой а.</a:t>
          </a:r>
          <a:endParaRPr lang="ru-RU"/>
        </a:p>
      </dgm:t>
    </dgm:pt>
    <dgm:pt modelId="{CADD8F3E-7F10-44C2-930F-28F22CD6453E}" type="parTrans" cxnId="{FE908FB7-A04D-409E-A8F4-C051611184FD}">
      <dgm:prSet/>
      <dgm:spPr/>
      <dgm:t>
        <a:bodyPr/>
        <a:lstStyle/>
        <a:p>
          <a:endParaRPr lang="ru-RU"/>
        </a:p>
      </dgm:t>
    </dgm:pt>
    <dgm:pt modelId="{87CA7431-7CE5-46AC-88DB-267F82A0E618}" type="sibTrans" cxnId="{FE908FB7-A04D-409E-A8F4-C051611184FD}">
      <dgm:prSet/>
      <dgm:spPr/>
      <dgm:t>
        <a:bodyPr/>
        <a:lstStyle/>
        <a:p>
          <a:endParaRPr lang="ru-RU"/>
        </a:p>
      </dgm:t>
    </dgm:pt>
    <dgm:pt modelId="{28B98A6E-A6DA-4CF2-92CD-49A44DC175C7}" type="pres">
      <dgm:prSet presAssocID="{55B7FCB4-193E-4679-BAFD-B00102A4416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82935A-AF9C-4764-87EA-033B6E66F03B}" type="pres">
      <dgm:prSet presAssocID="{CDE3044B-8A92-4B28-A4A7-EB8BED132FF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2F3A91-F545-412E-8D01-0897AD1F6032}" type="pres">
      <dgm:prSet presAssocID="{842AFB7A-6362-4E92-BAA4-CBE1821D30C4}" presName="sibTrans" presStyleLbl="sibTrans2D1" presStyleIdx="0" presStyleCnt="1"/>
      <dgm:spPr/>
      <dgm:t>
        <a:bodyPr/>
        <a:lstStyle/>
        <a:p>
          <a:endParaRPr lang="ru-RU"/>
        </a:p>
      </dgm:t>
    </dgm:pt>
    <dgm:pt modelId="{4FF329F2-CBC6-4249-A4F1-6810A5BFC413}" type="pres">
      <dgm:prSet presAssocID="{842AFB7A-6362-4E92-BAA4-CBE1821D30C4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7F52282-22C7-425E-8DA7-A825A1C9B260}" type="pres">
      <dgm:prSet presAssocID="{6CB61310-9EA9-4D64-BF41-234AE8CFF75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F1EFD4-8F1C-4987-B070-A00C5C6A0BCC}" type="presOf" srcId="{55B7FCB4-193E-4679-BAFD-B00102A4416D}" destId="{28B98A6E-A6DA-4CF2-92CD-49A44DC175C7}" srcOrd="0" destOrd="0" presId="urn:microsoft.com/office/officeart/2005/8/layout/process1"/>
    <dgm:cxn modelId="{FE908FB7-A04D-409E-A8F4-C051611184FD}" srcId="{55B7FCB4-193E-4679-BAFD-B00102A4416D}" destId="{6CB61310-9EA9-4D64-BF41-234AE8CFF75B}" srcOrd="1" destOrd="0" parTransId="{CADD8F3E-7F10-44C2-930F-28F22CD6453E}" sibTransId="{87CA7431-7CE5-46AC-88DB-267F82A0E618}"/>
    <dgm:cxn modelId="{DC67273A-BDF1-44D5-B630-D8ED97FF92C7}" type="presOf" srcId="{6CB61310-9EA9-4D64-BF41-234AE8CFF75B}" destId="{37F52282-22C7-425E-8DA7-A825A1C9B260}" srcOrd="0" destOrd="0" presId="urn:microsoft.com/office/officeart/2005/8/layout/process1"/>
    <dgm:cxn modelId="{312806DD-D13F-41BB-9D4B-7672277235F4}" srcId="{55B7FCB4-193E-4679-BAFD-B00102A4416D}" destId="{CDE3044B-8A92-4B28-A4A7-EB8BED132FFE}" srcOrd="0" destOrd="0" parTransId="{EF72C5E1-CA32-4C51-BBC3-33E437C5DDEF}" sibTransId="{842AFB7A-6362-4E92-BAA4-CBE1821D30C4}"/>
    <dgm:cxn modelId="{9080DEDD-F414-46CA-B307-F4C074B9264E}" type="presOf" srcId="{CDE3044B-8A92-4B28-A4A7-EB8BED132FFE}" destId="{0A82935A-AF9C-4764-87EA-033B6E66F03B}" srcOrd="0" destOrd="0" presId="urn:microsoft.com/office/officeart/2005/8/layout/process1"/>
    <dgm:cxn modelId="{B11CBFE8-499B-489A-85B3-CEB6625C4D47}" type="presOf" srcId="{842AFB7A-6362-4E92-BAA4-CBE1821D30C4}" destId="{4B2F3A91-F545-412E-8D01-0897AD1F6032}" srcOrd="0" destOrd="0" presId="urn:microsoft.com/office/officeart/2005/8/layout/process1"/>
    <dgm:cxn modelId="{66F11946-A441-4908-B147-63A254EBD9F7}" type="presOf" srcId="{842AFB7A-6362-4E92-BAA4-CBE1821D30C4}" destId="{4FF329F2-CBC6-4249-A4F1-6810A5BFC413}" srcOrd="1" destOrd="0" presId="urn:microsoft.com/office/officeart/2005/8/layout/process1"/>
    <dgm:cxn modelId="{AB25DB52-4019-4687-8610-84F353DBB054}" type="presParOf" srcId="{28B98A6E-A6DA-4CF2-92CD-49A44DC175C7}" destId="{0A82935A-AF9C-4764-87EA-033B6E66F03B}" srcOrd="0" destOrd="0" presId="urn:microsoft.com/office/officeart/2005/8/layout/process1"/>
    <dgm:cxn modelId="{61FC6DFE-C846-4116-9737-C6ABAFB6CEB8}" type="presParOf" srcId="{28B98A6E-A6DA-4CF2-92CD-49A44DC175C7}" destId="{4B2F3A91-F545-412E-8D01-0897AD1F6032}" srcOrd="1" destOrd="0" presId="urn:microsoft.com/office/officeart/2005/8/layout/process1"/>
    <dgm:cxn modelId="{F153EE4F-BDAC-4AA7-AD4E-EA487C6A60C2}" type="presParOf" srcId="{4B2F3A91-F545-412E-8D01-0897AD1F6032}" destId="{4FF329F2-CBC6-4249-A4F1-6810A5BFC413}" srcOrd="0" destOrd="0" presId="urn:microsoft.com/office/officeart/2005/8/layout/process1"/>
    <dgm:cxn modelId="{897D1A36-34E5-46B9-8D1A-48992AC78BE0}" type="presParOf" srcId="{28B98A6E-A6DA-4CF2-92CD-49A44DC175C7}" destId="{37F52282-22C7-425E-8DA7-A825A1C9B26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8D0D1F-D751-4F66-9F05-220C6A857D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C19C71-C10B-4755-BC10-0072E971B34A}">
      <dgm:prSet/>
      <dgm:spPr/>
      <dgm:t>
        <a:bodyPr/>
        <a:lstStyle/>
        <a:p>
          <a:pPr rtl="0"/>
          <a:r>
            <a:rPr lang="ru-RU" b="1" dirty="0" smtClean="0"/>
            <a:t>        Нравятся?    </a:t>
          </a:r>
          <a:endParaRPr lang="ru-RU" dirty="0"/>
        </a:p>
      </dgm:t>
    </dgm:pt>
    <dgm:pt modelId="{AEA13FDB-D59B-494B-AE04-9C2DAFBD30DE}" type="parTrans" cxnId="{30CF3ECB-6E16-4C62-9592-6E18BEFAD5E9}">
      <dgm:prSet/>
      <dgm:spPr/>
      <dgm:t>
        <a:bodyPr/>
        <a:lstStyle/>
        <a:p>
          <a:endParaRPr lang="ru-RU"/>
        </a:p>
      </dgm:t>
    </dgm:pt>
    <dgm:pt modelId="{DD25676F-99B2-48C8-87DA-2B62F5D47B39}" type="sibTrans" cxnId="{30CF3ECB-6E16-4C62-9592-6E18BEFAD5E9}">
      <dgm:prSet/>
      <dgm:spPr/>
      <dgm:t>
        <a:bodyPr/>
        <a:lstStyle/>
        <a:p>
          <a:endParaRPr lang="ru-RU"/>
        </a:p>
      </dgm:t>
    </dgm:pt>
    <dgm:pt modelId="{2D07D2EA-3DED-4313-B9E5-25A880436A9B}" type="pres">
      <dgm:prSet presAssocID="{358D0D1F-D751-4F66-9F05-220C6A857D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A8CD0C-318E-4190-9D21-251F58C11E65}" type="pres">
      <dgm:prSet presAssocID="{91C19C71-C10B-4755-BC10-0072E971B34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5EAA2F-3EBB-4ACF-B1CA-8BA3004B6766}" type="presOf" srcId="{91C19C71-C10B-4755-BC10-0072E971B34A}" destId="{A3A8CD0C-318E-4190-9D21-251F58C11E65}" srcOrd="0" destOrd="0" presId="urn:microsoft.com/office/officeart/2005/8/layout/vList2"/>
    <dgm:cxn modelId="{30CF3ECB-6E16-4C62-9592-6E18BEFAD5E9}" srcId="{358D0D1F-D751-4F66-9F05-220C6A857D35}" destId="{91C19C71-C10B-4755-BC10-0072E971B34A}" srcOrd="0" destOrd="0" parTransId="{AEA13FDB-D59B-494B-AE04-9C2DAFBD30DE}" sibTransId="{DD25676F-99B2-48C8-87DA-2B62F5D47B39}"/>
    <dgm:cxn modelId="{B6EEF62C-9DD6-42F3-AB2B-EC252820A25E}" type="presOf" srcId="{358D0D1F-D751-4F66-9F05-220C6A857D35}" destId="{2D07D2EA-3DED-4313-B9E5-25A880436A9B}" srcOrd="0" destOrd="0" presId="urn:microsoft.com/office/officeart/2005/8/layout/vList2"/>
    <dgm:cxn modelId="{2C71D0A6-1674-4215-A01E-AEAD784DD183}" type="presParOf" srcId="{2D07D2EA-3DED-4313-B9E5-25A880436A9B}" destId="{A3A8CD0C-318E-4190-9D21-251F58C11E6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20A2AD-521E-4A28-8ED3-82666B82A70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B63227-3313-4153-85F8-60CD2F898322}">
      <dgm:prSet/>
      <dgm:spPr/>
      <dgm:t>
        <a:bodyPr/>
        <a:lstStyle/>
        <a:p>
          <a:pPr rtl="0"/>
          <a:r>
            <a:rPr lang="ru-RU" b="1" dirty="0" smtClean="0"/>
            <a:t>         Почему?</a:t>
          </a:r>
          <a:endParaRPr lang="ru-RU" dirty="0"/>
        </a:p>
      </dgm:t>
    </dgm:pt>
    <dgm:pt modelId="{C3D6A453-B6F9-42BF-92BB-626E7837D18A}" type="parTrans" cxnId="{37C5ADE8-0A36-41DE-90AD-CC39E5DF488E}">
      <dgm:prSet/>
      <dgm:spPr/>
      <dgm:t>
        <a:bodyPr/>
        <a:lstStyle/>
        <a:p>
          <a:endParaRPr lang="ru-RU"/>
        </a:p>
      </dgm:t>
    </dgm:pt>
    <dgm:pt modelId="{E3C25E33-0CC0-4D43-941F-62C32C29EA01}" type="sibTrans" cxnId="{37C5ADE8-0A36-41DE-90AD-CC39E5DF488E}">
      <dgm:prSet/>
      <dgm:spPr/>
      <dgm:t>
        <a:bodyPr/>
        <a:lstStyle/>
        <a:p>
          <a:endParaRPr lang="ru-RU"/>
        </a:p>
      </dgm:t>
    </dgm:pt>
    <dgm:pt modelId="{292BE145-60FC-4242-93C6-1531BD21EA09}" type="pres">
      <dgm:prSet presAssocID="{1720A2AD-521E-4A28-8ED3-82666B82A7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4F4397-DA32-46E3-BE1D-1FE9F9D82937}" type="pres">
      <dgm:prSet presAssocID="{F6B63227-3313-4153-85F8-60CD2F898322}" presName="parentText" presStyleLbl="node1" presStyleIdx="0" presStyleCnt="1" custLinFactNeighborX="16032" custLinFactNeighborY="73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632B27-CF76-427E-8022-EF34BBE4DB18}" type="presOf" srcId="{F6B63227-3313-4153-85F8-60CD2F898322}" destId="{014F4397-DA32-46E3-BE1D-1FE9F9D82937}" srcOrd="0" destOrd="0" presId="urn:microsoft.com/office/officeart/2005/8/layout/vList2"/>
    <dgm:cxn modelId="{37C5ADE8-0A36-41DE-90AD-CC39E5DF488E}" srcId="{1720A2AD-521E-4A28-8ED3-82666B82A70D}" destId="{F6B63227-3313-4153-85F8-60CD2F898322}" srcOrd="0" destOrd="0" parTransId="{C3D6A453-B6F9-42BF-92BB-626E7837D18A}" sibTransId="{E3C25E33-0CC0-4D43-941F-62C32C29EA01}"/>
    <dgm:cxn modelId="{BF57D1DB-A65D-45F3-BC83-3FDC27A566FD}" type="presOf" srcId="{1720A2AD-521E-4A28-8ED3-82666B82A70D}" destId="{292BE145-60FC-4242-93C6-1531BD21EA09}" srcOrd="0" destOrd="0" presId="urn:microsoft.com/office/officeart/2005/8/layout/vList2"/>
    <dgm:cxn modelId="{43052BD1-C50E-46F0-9686-2517A412D59C}" type="presParOf" srcId="{292BE145-60FC-4242-93C6-1531BD21EA09}" destId="{014F4397-DA32-46E3-BE1D-1FE9F9D8293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DD26F3-6127-4D40-AB68-3194D5D0A19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2BC6BA-CC4A-4803-B95A-1C9A15AFA65D}">
      <dgm:prSet/>
      <dgm:spPr/>
      <dgm:t>
        <a:bodyPr/>
        <a:lstStyle/>
        <a:p>
          <a:pPr algn="ctr" rtl="0"/>
          <a:r>
            <a:rPr lang="ru-RU" b="1" dirty="0" smtClean="0"/>
            <a:t>Тема урока : </a:t>
          </a:r>
          <a:br>
            <a:rPr lang="ru-RU" b="1" dirty="0" smtClean="0"/>
          </a:br>
          <a:r>
            <a:rPr lang="ru-RU" b="1" dirty="0" smtClean="0"/>
            <a:t>ОСЕВАЯ СИММЕТРИЯ</a:t>
          </a:r>
          <a:endParaRPr lang="ru-RU" dirty="0"/>
        </a:p>
      </dgm:t>
    </dgm:pt>
    <dgm:pt modelId="{3BFB2AEE-54E0-46D2-9A43-E82DF8A9B6E0}" type="parTrans" cxnId="{22BEB1E9-B614-4E02-B038-912D9018AE1D}">
      <dgm:prSet/>
      <dgm:spPr/>
      <dgm:t>
        <a:bodyPr/>
        <a:lstStyle/>
        <a:p>
          <a:endParaRPr lang="ru-RU"/>
        </a:p>
      </dgm:t>
    </dgm:pt>
    <dgm:pt modelId="{67A6EA93-DCB6-4868-AE68-FE24D4622199}" type="sibTrans" cxnId="{22BEB1E9-B614-4E02-B038-912D9018AE1D}">
      <dgm:prSet/>
      <dgm:spPr/>
      <dgm:t>
        <a:bodyPr/>
        <a:lstStyle/>
        <a:p>
          <a:endParaRPr lang="ru-RU"/>
        </a:p>
      </dgm:t>
    </dgm:pt>
    <dgm:pt modelId="{13511312-4F62-421E-A363-1862B2BE4F59}" type="pres">
      <dgm:prSet presAssocID="{76DD26F3-6127-4D40-AB68-3194D5D0A1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DA8D6-AF3F-49EE-A168-190C6E720424}" type="pres">
      <dgm:prSet presAssocID="{EB2BC6BA-CC4A-4803-B95A-1C9A15AFA65D}" presName="parentText" presStyleLbl="node1" presStyleIdx="0" presStyleCnt="1" custLinFactNeighborY="-5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BEB1E9-B614-4E02-B038-912D9018AE1D}" srcId="{76DD26F3-6127-4D40-AB68-3194D5D0A19B}" destId="{EB2BC6BA-CC4A-4803-B95A-1C9A15AFA65D}" srcOrd="0" destOrd="0" parTransId="{3BFB2AEE-54E0-46D2-9A43-E82DF8A9B6E0}" sibTransId="{67A6EA93-DCB6-4868-AE68-FE24D4622199}"/>
    <dgm:cxn modelId="{D058C0AF-4E2E-4002-9B82-1AD62129A9E2}" type="presOf" srcId="{EB2BC6BA-CC4A-4803-B95A-1C9A15AFA65D}" destId="{599DA8D6-AF3F-49EE-A168-190C6E720424}" srcOrd="0" destOrd="0" presId="urn:microsoft.com/office/officeart/2005/8/layout/vList2"/>
    <dgm:cxn modelId="{70EBAD9F-0F56-468D-8EE6-DB5262CF0E4F}" type="presOf" srcId="{76DD26F3-6127-4D40-AB68-3194D5D0A19B}" destId="{13511312-4F62-421E-A363-1862B2BE4F59}" srcOrd="0" destOrd="0" presId="urn:microsoft.com/office/officeart/2005/8/layout/vList2"/>
    <dgm:cxn modelId="{C603AB00-A935-4574-BA79-51C8885BAE5D}" type="presParOf" srcId="{13511312-4F62-421E-A363-1862B2BE4F59}" destId="{599DA8D6-AF3F-49EE-A168-190C6E72042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A6D7A1-EE79-486C-958B-AA6CE7BEE43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97D018-D05B-406B-AD7D-8E7C497B5913}">
      <dgm:prSet/>
      <dgm:spPr/>
      <dgm:t>
        <a:bodyPr/>
        <a:lstStyle/>
        <a:p>
          <a:pPr rtl="0"/>
          <a:r>
            <a:rPr lang="ru-RU" b="1" dirty="0" smtClean="0"/>
            <a:t>Цель урока: Узнать что это такое и как применяется в жизни?</a:t>
          </a:r>
          <a:endParaRPr lang="ru-RU" dirty="0"/>
        </a:p>
      </dgm:t>
    </dgm:pt>
    <dgm:pt modelId="{D8042974-686D-474F-BF6C-CDA0C1CB644B}" type="parTrans" cxnId="{4390749F-076A-4442-B9F7-9EDBF49896DC}">
      <dgm:prSet/>
      <dgm:spPr/>
      <dgm:t>
        <a:bodyPr/>
        <a:lstStyle/>
        <a:p>
          <a:endParaRPr lang="ru-RU"/>
        </a:p>
      </dgm:t>
    </dgm:pt>
    <dgm:pt modelId="{DE76FDBD-7F0A-4161-AB6E-06857F11286D}" type="sibTrans" cxnId="{4390749F-076A-4442-B9F7-9EDBF49896DC}">
      <dgm:prSet/>
      <dgm:spPr/>
      <dgm:t>
        <a:bodyPr/>
        <a:lstStyle/>
        <a:p>
          <a:endParaRPr lang="ru-RU"/>
        </a:p>
      </dgm:t>
    </dgm:pt>
    <dgm:pt modelId="{E8CA6464-C229-4F44-A2E0-4436F6B63134}" type="pres">
      <dgm:prSet presAssocID="{6CA6D7A1-EE79-486C-958B-AA6CE7BEE4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54978-1D49-4C7F-8A03-0CB0FEBDD3CF}" type="pres">
      <dgm:prSet presAssocID="{2297D018-D05B-406B-AD7D-8E7C497B591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9B3FD6-E4D2-472C-A183-91C110900A65}" type="presOf" srcId="{6CA6D7A1-EE79-486C-958B-AA6CE7BEE430}" destId="{E8CA6464-C229-4F44-A2E0-4436F6B63134}" srcOrd="0" destOrd="0" presId="urn:microsoft.com/office/officeart/2005/8/layout/process1"/>
    <dgm:cxn modelId="{2C7806C7-162B-47C1-BF8C-9C8A78AF842B}" type="presOf" srcId="{2297D018-D05B-406B-AD7D-8E7C497B5913}" destId="{FC754978-1D49-4C7F-8A03-0CB0FEBDD3CF}" srcOrd="0" destOrd="0" presId="urn:microsoft.com/office/officeart/2005/8/layout/process1"/>
    <dgm:cxn modelId="{4390749F-076A-4442-B9F7-9EDBF49896DC}" srcId="{6CA6D7A1-EE79-486C-958B-AA6CE7BEE430}" destId="{2297D018-D05B-406B-AD7D-8E7C497B5913}" srcOrd="0" destOrd="0" parTransId="{D8042974-686D-474F-BF6C-CDA0C1CB644B}" sibTransId="{DE76FDBD-7F0A-4161-AB6E-06857F11286D}"/>
    <dgm:cxn modelId="{0182CB5E-4A91-4349-AC65-8DAA192F3C15}" type="presParOf" srcId="{E8CA6464-C229-4F44-A2E0-4436F6B63134}" destId="{FC754978-1D49-4C7F-8A03-0CB0FEBDD3C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ECA357B-C7CC-483A-A92A-DFC577FB905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1B11205-C71A-4C16-954E-9C0EF0819B78}">
      <dgm:prSet/>
      <dgm:spPr/>
      <dgm:t>
        <a:bodyPr/>
        <a:lstStyle/>
        <a:p>
          <a:pPr rtl="0"/>
          <a:r>
            <a:rPr lang="ru-RU" b="1" dirty="0" smtClean="0"/>
            <a:t>Слово «симметрия» греческого происхождения, означает «соразмерность», «наличие определенного порядка, закономерности в расположение частей»</a:t>
          </a:r>
          <a:endParaRPr lang="ru-RU" dirty="0"/>
        </a:p>
      </dgm:t>
    </dgm:pt>
    <dgm:pt modelId="{A14A8BBC-6DF0-420C-A94C-C1614F1DB6D6}" type="parTrans" cxnId="{15253A6A-575C-4158-97AF-E8519D7447F5}">
      <dgm:prSet/>
      <dgm:spPr/>
      <dgm:t>
        <a:bodyPr/>
        <a:lstStyle/>
        <a:p>
          <a:endParaRPr lang="ru-RU"/>
        </a:p>
      </dgm:t>
    </dgm:pt>
    <dgm:pt modelId="{D86DA342-E1AF-466B-A124-F8C234F0226C}" type="sibTrans" cxnId="{15253A6A-575C-4158-97AF-E8519D7447F5}">
      <dgm:prSet/>
      <dgm:spPr/>
      <dgm:t>
        <a:bodyPr/>
        <a:lstStyle/>
        <a:p>
          <a:endParaRPr lang="ru-RU"/>
        </a:p>
      </dgm:t>
    </dgm:pt>
    <dgm:pt modelId="{757FBD8B-7EC2-4692-A938-EA8842B26450}" type="pres">
      <dgm:prSet presAssocID="{8ECA357B-C7CC-483A-A92A-DFC577FB905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9F2CEE-8943-4596-ACA8-1E1E9A1F525D}" type="pres">
      <dgm:prSet presAssocID="{11B11205-C71A-4C16-954E-9C0EF0819B7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9F9259-C5B5-42B7-B943-72CC84671D9C}" type="presOf" srcId="{8ECA357B-C7CC-483A-A92A-DFC577FB9055}" destId="{757FBD8B-7EC2-4692-A938-EA8842B26450}" srcOrd="0" destOrd="0" presId="urn:microsoft.com/office/officeart/2005/8/layout/process1"/>
    <dgm:cxn modelId="{15253A6A-575C-4158-97AF-E8519D7447F5}" srcId="{8ECA357B-C7CC-483A-A92A-DFC577FB9055}" destId="{11B11205-C71A-4C16-954E-9C0EF0819B78}" srcOrd="0" destOrd="0" parTransId="{A14A8BBC-6DF0-420C-A94C-C1614F1DB6D6}" sibTransId="{D86DA342-E1AF-466B-A124-F8C234F0226C}"/>
    <dgm:cxn modelId="{82D5CB81-B169-4D8E-9294-8DA6D9B42CEB}" type="presOf" srcId="{11B11205-C71A-4C16-954E-9C0EF0819B78}" destId="{D39F2CEE-8943-4596-ACA8-1E1E9A1F525D}" srcOrd="0" destOrd="0" presId="urn:microsoft.com/office/officeart/2005/8/layout/process1"/>
    <dgm:cxn modelId="{9A24BAC4-8CB5-4AE3-B812-FFDAEFD17D1A}" type="presParOf" srcId="{757FBD8B-7EC2-4692-A938-EA8842B26450}" destId="{D39F2CEE-8943-4596-ACA8-1E1E9A1F525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C6EDA94-F609-4C4D-B341-552DFD430B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4B7EC-E159-4888-B6A8-BB1C85641D57}">
      <dgm:prSet/>
      <dgm:spPr/>
      <dgm:t>
        <a:bodyPr/>
        <a:lstStyle/>
        <a:p>
          <a:pPr rtl="0"/>
          <a:r>
            <a:rPr lang="ru-RU" b="1" dirty="0" smtClean="0"/>
            <a:t>            Симметрия в природе</a:t>
          </a:r>
          <a:endParaRPr lang="ru-RU" dirty="0"/>
        </a:p>
      </dgm:t>
    </dgm:pt>
    <dgm:pt modelId="{A0300DF0-9C51-4675-91D3-EF2CE8995150}" type="parTrans" cxnId="{4290602B-4382-4AB3-8A6C-FDDFC6363BF9}">
      <dgm:prSet/>
      <dgm:spPr/>
      <dgm:t>
        <a:bodyPr/>
        <a:lstStyle/>
        <a:p>
          <a:endParaRPr lang="ru-RU"/>
        </a:p>
      </dgm:t>
    </dgm:pt>
    <dgm:pt modelId="{E80270A4-D1AD-43E7-90D7-BC9A39BD1333}" type="sibTrans" cxnId="{4290602B-4382-4AB3-8A6C-FDDFC6363BF9}">
      <dgm:prSet/>
      <dgm:spPr/>
      <dgm:t>
        <a:bodyPr/>
        <a:lstStyle/>
        <a:p>
          <a:endParaRPr lang="ru-RU"/>
        </a:p>
      </dgm:t>
    </dgm:pt>
    <dgm:pt modelId="{201FE3AD-A581-4851-B4EB-68FA77D6CEE2}" type="pres">
      <dgm:prSet presAssocID="{2C6EDA94-F609-4C4D-B341-552DFD430B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A02A9C-CF45-458F-8AAD-E582CB58C3D4}" type="pres">
      <dgm:prSet presAssocID="{31B4B7EC-E159-4888-B6A8-BB1C85641D5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2E71E6-AB3E-412E-BF31-64481588F8F9}" type="presOf" srcId="{2C6EDA94-F609-4C4D-B341-552DFD430B34}" destId="{201FE3AD-A581-4851-B4EB-68FA77D6CEE2}" srcOrd="0" destOrd="0" presId="urn:microsoft.com/office/officeart/2005/8/layout/vList2"/>
    <dgm:cxn modelId="{4290602B-4382-4AB3-8A6C-FDDFC6363BF9}" srcId="{2C6EDA94-F609-4C4D-B341-552DFD430B34}" destId="{31B4B7EC-E159-4888-B6A8-BB1C85641D57}" srcOrd="0" destOrd="0" parTransId="{A0300DF0-9C51-4675-91D3-EF2CE8995150}" sibTransId="{E80270A4-D1AD-43E7-90D7-BC9A39BD1333}"/>
    <dgm:cxn modelId="{34D1C1E1-D0F7-4107-BAB7-88620B4094A4}" type="presOf" srcId="{31B4B7EC-E159-4888-B6A8-BB1C85641D57}" destId="{B8A02A9C-CF45-458F-8AAD-E582CB58C3D4}" srcOrd="0" destOrd="0" presId="urn:microsoft.com/office/officeart/2005/8/layout/vList2"/>
    <dgm:cxn modelId="{FC16FE64-A6DA-4E14-B59F-8E1735655752}" type="presParOf" srcId="{201FE3AD-A581-4851-B4EB-68FA77D6CEE2}" destId="{B8A02A9C-CF45-458F-8AAD-E582CB58C3D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F42D48-F6CE-4A4D-BF40-39C1537D489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5709AD-E939-49C6-ACFC-77AA91FBF12B}">
      <dgm:prSet/>
      <dgm:spPr/>
      <dgm:t>
        <a:bodyPr/>
        <a:lstStyle/>
        <a:p>
          <a:pPr rtl="0"/>
          <a:r>
            <a:rPr lang="ru-RU" b="1" dirty="0" smtClean="0"/>
            <a:t>           Симметрия в архитектуре</a:t>
          </a:r>
          <a:endParaRPr lang="ru-RU" dirty="0"/>
        </a:p>
      </dgm:t>
    </dgm:pt>
    <dgm:pt modelId="{057B06D9-0120-4A48-91E4-7598F5811E9F}" type="parTrans" cxnId="{4709C655-6A05-4E57-B234-18BFAE853636}">
      <dgm:prSet/>
      <dgm:spPr/>
      <dgm:t>
        <a:bodyPr/>
        <a:lstStyle/>
        <a:p>
          <a:endParaRPr lang="ru-RU"/>
        </a:p>
      </dgm:t>
    </dgm:pt>
    <dgm:pt modelId="{54D19A38-A76F-4AAB-AD3D-06D68BEE4A37}" type="sibTrans" cxnId="{4709C655-6A05-4E57-B234-18BFAE853636}">
      <dgm:prSet/>
      <dgm:spPr/>
      <dgm:t>
        <a:bodyPr/>
        <a:lstStyle/>
        <a:p>
          <a:endParaRPr lang="ru-RU"/>
        </a:p>
      </dgm:t>
    </dgm:pt>
    <dgm:pt modelId="{1190CFC7-8B1A-4730-9D2B-4BAB8036D8D4}" type="pres">
      <dgm:prSet presAssocID="{CDF42D48-F6CE-4A4D-BF40-39C1537D48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545DA7-F640-41BA-B3BB-14F6339C472F}" type="pres">
      <dgm:prSet presAssocID="{BA5709AD-E939-49C6-ACFC-77AA91FBF12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09C655-6A05-4E57-B234-18BFAE853636}" srcId="{CDF42D48-F6CE-4A4D-BF40-39C1537D4899}" destId="{BA5709AD-E939-49C6-ACFC-77AA91FBF12B}" srcOrd="0" destOrd="0" parTransId="{057B06D9-0120-4A48-91E4-7598F5811E9F}" sibTransId="{54D19A38-A76F-4AAB-AD3D-06D68BEE4A37}"/>
    <dgm:cxn modelId="{D6C394C6-7691-4CD9-BBAA-09882B1AF418}" type="presOf" srcId="{BA5709AD-E939-49C6-ACFC-77AA91FBF12B}" destId="{36545DA7-F640-41BA-B3BB-14F6339C472F}" srcOrd="0" destOrd="0" presId="urn:microsoft.com/office/officeart/2005/8/layout/vList2"/>
    <dgm:cxn modelId="{624C2239-23EF-435E-9E03-24DE6483C402}" type="presOf" srcId="{CDF42D48-F6CE-4A4D-BF40-39C1537D4899}" destId="{1190CFC7-8B1A-4730-9D2B-4BAB8036D8D4}" srcOrd="0" destOrd="0" presId="urn:microsoft.com/office/officeart/2005/8/layout/vList2"/>
    <dgm:cxn modelId="{F3F3D1D9-7F4C-42A6-9CD6-53084E7E5D78}" type="presParOf" srcId="{1190CFC7-8B1A-4730-9D2B-4BAB8036D8D4}" destId="{36545DA7-F640-41BA-B3BB-14F6339C47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3FB60-EBB4-4F0D-884C-0F22C87B2148}">
      <dsp:nvSpPr>
        <dsp:cNvPr id="0" name=""/>
        <dsp:cNvSpPr/>
      </dsp:nvSpPr>
      <dsp:spPr>
        <a:xfrm>
          <a:off x="0" y="17049"/>
          <a:ext cx="4464496" cy="12893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smtClean="0"/>
            <a:t>Известный немецкий математик нашего столетия Герман Вейль дал определение симметрии таким образом: </a:t>
          </a:r>
          <a:endParaRPr lang="ru-RU" sz="1900" kern="1200"/>
        </a:p>
      </dsp:txBody>
      <dsp:txXfrm>
        <a:off x="62940" y="79989"/>
        <a:ext cx="4338616" cy="11634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130BE-E858-49FF-9A10-4F320BE565EB}">
      <dsp:nvSpPr>
        <dsp:cNvPr id="0" name=""/>
        <dsp:cNvSpPr/>
      </dsp:nvSpPr>
      <dsp:spPr>
        <a:xfrm>
          <a:off x="0" y="60040"/>
          <a:ext cx="4608512" cy="8880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2060"/>
              </a:solidFill>
            </a:rPr>
            <a:t>В словаре С. И. Ожегова мы встречаем также определение: </a:t>
          </a:r>
          <a:endParaRPr lang="ru-RU" sz="2300" kern="1200" dirty="0">
            <a:solidFill>
              <a:srgbClr val="002060"/>
            </a:solidFill>
          </a:endParaRPr>
        </a:p>
      </dsp:txBody>
      <dsp:txXfrm>
        <a:off x="43350" y="103390"/>
        <a:ext cx="4521812" cy="8013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1F7DCA-D9F8-425F-92A3-9A26937EB2D9}">
      <dsp:nvSpPr>
        <dsp:cNvPr id="0" name=""/>
        <dsp:cNvSpPr/>
      </dsp:nvSpPr>
      <dsp:spPr>
        <a:xfrm>
          <a:off x="0" y="9092"/>
          <a:ext cx="4680520" cy="16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70C0"/>
              </a:solidFill>
            </a:rPr>
            <a:t>«</a:t>
          </a:r>
          <a:r>
            <a:rPr lang="ru-RU" sz="2000" kern="1200" dirty="0" smtClean="0">
              <a:solidFill>
                <a:srgbClr val="002060"/>
              </a:solidFill>
            </a:rPr>
            <a:t>Симметрия- соразмерность, пропорциональность в расположение частей чего-нибудь по обе стороны от середины,  центра</a:t>
          </a:r>
          <a:r>
            <a:rPr lang="ru-RU" sz="2000" kern="1200" dirty="0" smtClean="0">
              <a:solidFill>
                <a:srgbClr val="0070C0"/>
              </a:solidFill>
            </a:rPr>
            <a:t>. </a:t>
          </a:r>
          <a:endParaRPr lang="ru-RU" sz="2000" kern="1200" dirty="0">
            <a:solidFill>
              <a:srgbClr val="0070C0"/>
            </a:solidFill>
          </a:endParaRPr>
        </a:p>
      </dsp:txBody>
      <dsp:txXfrm>
        <a:off x="79961" y="89053"/>
        <a:ext cx="4520598" cy="147807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72BF9-8FB5-42F1-91D3-4F8EB33050EE}">
      <dsp:nvSpPr>
        <dsp:cNvPr id="0" name=""/>
        <dsp:cNvSpPr/>
      </dsp:nvSpPr>
      <dsp:spPr>
        <a:xfrm>
          <a:off x="0" y="90939"/>
          <a:ext cx="6300700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Фигуры, имеющие ось и центр симметрии. </a:t>
          </a:r>
          <a:endParaRPr lang="ru-RU" sz="2300" kern="1200" dirty="0"/>
        </a:p>
      </dsp:txBody>
      <dsp:txXfrm>
        <a:off x="26273" y="117212"/>
        <a:ext cx="6248154" cy="48565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8203F-BFE2-4634-A0DA-2C6567970871}">
      <dsp:nvSpPr>
        <dsp:cNvPr id="0" name=""/>
        <dsp:cNvSpPr/>
      </dsp:nvSpPr>
      <dsp:spPr>
        <a:xfrm>
          <a:off x="0" y="170132"/>
          <a:ext cx="6965245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Правило построения симметричной точки</a:t>
          </a:r>
          <a:endParaRPr lang="ru-RU" sz="2400" kern="1200" dirty="0"/>
        </a:p>
      </dsp:txBody>
      <dsp:txXfrm>
        <a:off x="27415" y="197547"/>
        <a:ext cx="6910415" cy="50676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7114D-9855-48D2-B902-12F432A9181C}">
      <dsp:nvSpPr>
        <dsp:cNvPr id="0" name=""/>
        <dsp:cNvSpPr/>
      </dsp:nvSpPr>
      <dsp:spPr>
        <a:xfrm>
          <a:off x="548303" y="0"/>
          <a:ext cx="3942437" cy="394243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3CB17C-D303-4B52-A570-3315F6CC9C13}">
      <dsp:nvSpPr>
        <dsp:cNvPr id="0" name=""/>
        <dsp:cNvSpPr/>
      </dsp:nvSpPr>
      <dsp:spPr>
        <a:xfrm>
          <a:off x="936100" y="394928"/>
          <a:ext cx="5729425" cy="10355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Пример 1</a:t>
          </a:r>
          <a:r>
            <a:rPr lang="ru-RU" sz="1600" b="1" kern="1200" dirty="0" smtClean="0"/>
            <a:t>. Постройте треугольник A1B1C1 ,симметричный треугольнику ABC относительно прямой. </a:t>
          </a:r>
          <a:endParaRPr lang="ru-RU" sz="1600" b="1" kern="1200" dirty="0"/>
        </a:p>
      </dsp:txBody>
      <dsp:txXfrm>
        <a:off x="986650" y="445478"/>
        <a:ext cx="5628325" cy="934412"/>
      </dsp:txXfrm>
    </dsp:sp>
    <dsp:sp modelId="{6C481360-6E60-4721-8A75-779CD32B0372}">
      <dsp:nvSpPr>
        <dsp:cNvPr id="0" name=""/>
        <dsp:cNvSpPr/>
      </dsp:nvSpPr>
      <dsp:spPr>
        <a:xfrm>
          <a:off x="864092" y="1500895"/>
          <a:ext cx="5873442" cy="9549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Пример 2</a:t>
          </a:r>
          <a:r>
            <a:rPr lang="ru-RU" sz="1600" kern="1200" dirty="0" smtClean="0">
              <a:solidFill>
                <a:srgbClr val="FF0000"/>
              </a:solidFill>
            </a:rPr>
            <a:t>. </a:t>
          </a:r>
          <a:r>
            <a:rPr lang="ru-RU" sz="1600" b="1" kern="1200" dirty="0" smtClean="0"/>
            <a:t>Постройте треугольник, симметричный треугольнику ABC относительно прямой d</a:t>
          </a:r>
          <a:r>
            <a:rPr lang="ru-RU" sz="1900" b="1" kern="1200" dirty="0" smtClean="0"/>
            <a:t>.</a:t>
          </a:r>
          <a:endParaRPr lang="ru-RU" sz="1900" b="1" kern="1200" dirty="0"/>
        </a:p>
      </dsp:txBody>
      <dsp:txXfrm>
        <a:off x="910707" y="1547510"/>
        <a:ext cx="5780212" cy="861686"/>
      </dsp:txXfrm>
    </dsp:sp>
    <dsp:sp modelId="{43FB79CC-A396-4D19-87D5-FFD45539ECFE}">
      <dsp:nvSpPr>
        <dsp:cNvPr id="0" name=""/>
        <dsp:cNvSpPr/>
      </dsp:nvSpPr>
      <dsp:spPr>
        <a:xfrm>
          <a:off x="805114" y="2526268"/>
          <a:ext cx="5991398" cy="9507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Пример 3. </a:t>
          </a:r>
          <a:r>
            <a:rPr lang="ru-RU" sz="1600" b="1" kern="1200" dirty="0" smtClean="0"/>
            <a:t>Построить отрезок A1B1, симметричный отрезку AB относительно прямой l. </a:t>
          </a:r>
          <a:endParaRPr lang="ru-RU" sz="1600" b="1" kern="1200" dirty="0"/>
        </a:p>
      </dsp:txBody>
      <dsp:txXfrm>
        <a:off x="851527" y="2572681"/>
        <a:ext cx="5898572" cy="85795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412A33-3CE1-4D56-9DA2-5D0125128A73}">
      <dsp:nvSpPr>
        <dsp:cNvPr id="0" name=""/>
        <dsp:cNvSpPr/>
      </dsp:nvSpPr>
      <dsp:spPr>
        <a:xfrm>
          <a:off x="0" y="286"/>
          <a:ext cx="4248472" cy="7216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        Алгоритм построения симметричного      треугольника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230" y="35516"/>
        <a:ext cx="4178012" cy="651228"/>
      </dsp:txXfrm>
    </dsp:sp>
    <dsp:sp modelId="{10F42FF9-1F96-4969-BE4F-D76DFC50D281}">
      <dsp:nvSpPr>
        <dsp:cNvPr id="0" name=""/>
        <dsp:cNvSpPr/>
      </dsp:nvSpPr>
      <dsp:spPr>
        <a:xfrm>
          <a:off x="0" y="733055"/>
          <a:ext cx="4248472" cy="7216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4">
                  <a:lumMod val="50000"/>
                </a:schemeClr>
              </a:solidFill>
            </a:rPr>
            <a:t>1. </a:t>
          </a: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Проведем из вершин треугольника ABC три прямые, перпендикулярные оси симметрии, выведем эти прямые на другую сторону оси симметрии.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230" y="768285"/>
        <a:ext cx="4178012" cy="651228"/>
      </dsp:txXfrm>
    </dsp:sp>
    <dsp:sp modelId="{17626336-7FDF-4A83-A1E5-E9CADE6A4BAD}">
      <dsp:nvSpPr>
        <dsp:cNvPr id="0" name=""/>
        <dsp:cNvSpPr/>
      </dsp:nvSpPr>
      <dsp:spPr>
        <a:xfrm>
          <a:off x="0" y="1465824"/>
          <a:ext cx="4248472" cy="7216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2. Найдем расстояние от вершин треугольника ABC до точек на оси симметрии.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230" y="1501054"/>
        <a:ext cx="4178012" cy="651228"/>
      </dsp:txXfrm>
    </dsp:sp>
    <dsp:sp modelId="{755D34BA-D340-4F9D-BC48-E9DF7DEE8651}">
      <dsp:nvSpPr>
        <dsp:cNvPr id="0" name=""/>
        <dsp:cNvSpPr/>
      </dsp:nvSpPr>
      <dsp:spPr>
        <a:xfrm>
          <a:off x="0" y="2247535"/>
          <a:ext cx="4248472" cy="7216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3. С другой стороны прямой отложим такие же расстояния.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230" y="2282765"/>
        <a:ext cx="4178012" cy="651228"/>
      </dsp:txXfrm>
    </dsp:sp>
    <dsp:sp modelId="{C0E6CC83-441C-4D78-A039-22EA56612561}">
      <dsp:nvSpPr>
        <dsp:cNvPr id="0" name=""/>
        <dsp:cNvSpPr/>
      </dsp:nvSpPr>
      <dsp:spPr>
        <a:xfrm>
          <a:off x="0" y="2931363"/>
          <a:ext cx="4248472" cy="7216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4</a:t>
          </a: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. Соединяем точки отрезками и строим треугольник A1B1C1, симметричный треугольнику ABC.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230" y="2966593"/>
        <a:ext cx="4178012" cy="651228"/>
      </dsp:txXfrm>
    </dsp:sp>
    <dsp:sp modelId="{65D0C1FE-EFBC-4575-A6A2-83230029FAED}">
      <dsp:nvSpPr>
        <dsp:cNvPr id="0" name=""/>
        <dsp:cNvSpPr/>
      </dsp:nvSpPr>
      <dsp:spPr>
        <a:xfrm>
          <a:off x="0" y="3664132"/>
          <a:ext cx="4248472" cy="7216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5. Получаем два треугольника, симметричных относительно оси симметрии. 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230" y="3699362"/>
        <a:ext cx="4178012" cy="65122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1D5ED-5848-4F62-8796-5145CD8D61EA}">
      <dsp:nvSpPr>
        <dsp:cNvPr id="0" name=""/>
        <dsp:cNvSpPr/>
      </dsp:nvSpPr>
      <dsp:spPr>
        <a:xfrm>
          <a:off x="0" y="843"/>
          <a:ext cx="4392488" cy="41027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4">
                  <a:lumMod val="50000"/>
                </a:schemeClr>
              </a:solidFill>
            </a:rPr>
            <a:t>Строим по уже известному алгоритму. 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4">
                  <a:lumMod val="50000"/>
                </a:schemeClr>
              </a:solidFill>
            </a:rPr>
            <a:t>1.</a:t>
          </a:r>
          <a:r>
            <a:rPr lang="ru-RU" sz="1800" b="1" kern="1200" dirty="0" smtClean="0">
              <a:solidFill>
                <a:schemeClr val="accent4">
                  <a:lumMod val="50000"/>
                </a:schemeClr>
              </a:solidFill>
            </a:rPr>
            <a:t>Проводим прямые, перпендикулярные прямой d, из вершин треугольника ABC и выводим их на другую сторону оси симметрии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4">
                  <a:lumMod val="50000"/>
                </a:schemeClr>
              </a:solidFill>
            </a:rPr>
            <a:t>2.Измеряем расстояние от вершин до точек на прямой.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4">
                  <a:lumMod val="50000"/>
                </a:schemeClr>
              </a:solidFill>
            </a:rPr>
            <a:t>3.Откладываем такие же расстояния на другой стороне оси симметрии.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4">
                  <a:lumMod val="50000"/>
                </a:schemeClr>
              </a:solidFill>
            </a:rPr>
            <a:t>4.Соединяем точки и строим треугольник A1B1C1. </a:t>
          </a:r>
          <a:endParaRPr lang="ru-RU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00281" y="201124"/>
        <a:ext cx="3991926" cy="370220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D4BC87-5380-43BF-ABAE-3A3CC1A24F13}">
      <dsp:nvSpPr>
        <dsp:cNvPr id="0" name=""/>
        <dsp:cNvSpPr/>
      </dsp:nvSpPr>
      <dsp:spPr>
        <a:xfrm>
          <a:off x="0" y="55"/>
          <a:ext cx="4752528" cy="5759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4">
                  <a:lumMod val="50000"/>
                </a:schemeClr>
              </a:solidFill>
            </a:rPr>
            <a:t>Алгоритм построения симметрично иного отрезка</a:t>
          </a:r>
          <a:endParaRPr lang="ru-RU" sz="16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8116" y="28171"/>
        <a:ext cx="4696296" cy="519726"/>
      </dsp:txXfrm>
    </dsp:sp>
    <dsp:sp modelId="{0E6E2EF4-A939-4344-8C98-D499A22EE534}">
      <dsp:nvSpPr>
        <dsp:cNvPr id="0" name=""/>
        <dsp:cNvSpPr/>
      </dsp:nvSpPr>
      <dsp:spPr>
        <a:xfrm>
          <a:off x="0" y="590006"/>
          <a:ext cx="4752528" cy="7204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1. Проводим через точку А прямую, перпендикулярную прямой l.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171" y="625177"/>
        <a:ext cx="4682186" cy="650146"/>
      </dsp:txXfrm>
    </dsp:sp>
    <dsp:sp modelId="{D537364C-0E03-4BBC-AA37-647632F11803}">
      <dsp:nvSpPr>
        <dsp:cNvPr id="0" name=""/>
        <dsp:cNvSpPr/>
      </dsp:nvSpPr>
      <dsp:spPr>
        <a:xfrm>
          <a:off x="0" y="1324486"/>
          <a:ext cx="4752528" cy="7204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2. Проводим через точку В прямую, перпендикулярную прямой l.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171" y="1359657"/>
        <a:ext cx="4682186" cy="650146"/>
      </dsp:txXfrm>
    </dsp:sp>
    <dsp:sp modelId="{E92A2651-6AD6-4FC2-8273-4B182C4017EA}">
      <dsp:nvSpPr>
        <dsp:cNvPr id="0" name=""/>
        <dsp:cNvSpPr/>
      </dsp:nvSpPr>
      <dsp:spPr>
        <a:xfrm>
          <a:off x="0" y="2072302"/>
          <a:ext cx="4752528" cy="7204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3. Измеряем расстояния от точек А и В до прямой </a:t>
          </a:r>
          <a:r>
            <a:rPr lang="ru-RU" sz="900" b="1" kern="1200" dirty="0" smtClean="0"/>
            <a:t>l.</a:t>
          </a:r>
          <a:endParaRPr lang="ru-RU" sz="900" kern="1200" dirty="0"/>
        </a:p>
      </dsp:txBody>
      <dsp:txXfrm>
        <a:off x="35171" y="2107473"/>
        <a:ext cx="4682186" cy="650146"/>
      </dsp:txXfrm>
    </dsp:sp>
    <dsp:sp modelId="{A8FB63BB-2DB7-4717-AF99-857246B3FCF4}">
      <dsp:nvSpPr>
        <dsp:cNvPr id="0" name=""/>
        <dsp:cNvSpPr/>
      </dsp:nvSpPr>
      <dsp:spPr>
        <a:xfrm>
          <a:off x="0" y="2793447"/>
          <a:ext cx="4752528" cy="7204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4. Откладываем такое же расстояние на перпендикулярных прямых от прямой l по другую сторону и ставим точки A1 и B1.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171" y="2828618"/>
        <a:ext cx="4682186" cy="650146"/>
      </dsp:txXfrm>
    </dsp:sp>
    <dsp:sp modelId="{E3BE831B-A14C-480C-8CE0-0F806EB5994D}">
      <dsp:nvSpPr>
        <dsp:cNvPr id="0" name=""/>
        <dsp:cNvSpPr/>
      </dsp:nvSpPr>
      <dsp:spPr>
        <a:xfrm>
          <a:off x="0" y="3527928"/>
          <a:ext cx="4752528" cy="7204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4">
                  <a:lumMod val="50000"/>
                </a:schemeClr>
              </a:solidFill>
            </a:rPr>
            <a:t>5. Соединяем точки A1 и B1. </a:t>
          </a:r>
          <a:endParaRPr lang="ru-RU" sz="1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171" y="3563099"/>
        <a:ext cx="4682186" cy="65014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B5BF8-F9F3-4D32-962C-FADAFAA630B4}">
      <dsp:nvSpPr>
        <dsp:cNvPr id="0" name=""/>
        <dsp:cNvSpPr/>
      </dsp:nvSpPr>
      <dsp:spPr>
        <a:xfrm>
          <a:off x="3936" y="99156"/>
          <a:ext cx="6719547" cy="15872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baseline="0" dirty="0" smtClean="0"/>
            <a:t>Как построить точку, симметричную данной относительно проведенной прямой, не прибегая к перегибанию? </a:t>
          </a:r>
          <a:endParaRPr lang="ru-RU" sz="2400" kern="1200" dirty="0"/>
        </a:p>
      </dsp:txBody>
      <dsp:txXfrm>
        <a:off x="797561" y="99156"/>
        <a:ext cx="5132297" cy="158725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848B20-933B-487F-87B8-536E1E28941A}">
      <dsp:nvSpPr>
        <dsp:cNvPr id="0" name=""/>
        <dsp:cNvSpPr/>
      </dsp:nvSpPr>
      <dsp:spPr>
        <a:xfrm>
          <a:off x="39834" y="29"/>
          <a:ext cx="6636461" cy="15058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Что необходимо помнить при выяснении симметричности фигур относительно прямой? </a:t>
          </a:r>
          <a:endParaRPr lang="ru-RU" sz="2900" kern="1200" dirty="0"/>
        </a:p>
      </dsp:txBody>
      <dsp:txXfrm>
        <a:off x="792775" y="29"/>
        <a:ext cx="5130579" cy="1505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D9484-763B-44AA-BD65-C3E4719B9AC9}">
      <dsp:nvSpPr>
        <dsp:cNvPr id="0" name=""/>
        <dsp:cNvSpPr/>
      </dsp:nvSpPr>
      <dsp:spPr>
        <a:xfrm>
          <a:off x="0" y="68595"/>
          <a:ext cx="4680520" cy="180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«Симметрия является той идеей. С помощью, которой человек веками пытается объяснить и создать порядок, красоту и совершенство»</a:t>
          </a:r>
          <a:endParaRPr lang="ru-RU" sz="2200" kern="1200"/>
        </a:p>
      </dsp:txBody>
      <dsp:txXfrm>
        <a:off x="87957" y="156552"/>
        <a:ext cx="4504606" cy="162588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85E3B-0BA2-4699-AEA5-1FEEC7967802}">
      <dsp:nvSpPr>
        <dsp:cNvPr id="0" name=""/>
        <dsp:cNvSpPr/>
      </dsp:nvSpPr>
      <dsp:spPr>
        <a:xfrm>
          <a:off x="0" y="6009"/>
          <a:ext cx="6965245" cy="70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accent4">
                  <a:lumMod val="50000"/>
                </a:schemeClr>
              </a:solidFill>
            </a:rPr>
            <a:t>Подводим итоги:</a:t>
          </a:r>
          <a:endParaRPr lang="ru-RU" sz="3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4269" y="40278"/>
        <a:ext cx="6896707" cy="63346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08B32-F6F8-45E6-A4C2-C773E680D8B0}">
      <dsp:nvSpPr>
        <dsp:cNvPr id="0" name=""/>
        <dsp:cNvSpPr/>
      </dsp:nvSpPr>
      <dsp:spPr>
        <a:xfrm>
          <a:off x="0" y="324033"/>
          <a:ext cx="7115611" cy="821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4">
                  <a:lumMod val="50000"/>
                </a:schemeClr>
              </a:solidFill>
            </a:rPr>
            <a:t>Познакомились с понятием «осевая симметрия».</a:t>
          </a:r>
          <a:endParaRPr lang="ru-RU" sz="21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0108" y="364141"/>
        <a:ext cx="7035395" cy="741399"/>
      </dsp:txXfrm>
    </dsp:sp>
    <dsp:sp modelId="{828306EF-E2E2-4554-ABFE-23CEC6B5492C}">
      <dsp:nvSpPr>
        <dsp:cNvPr id="0" name=""/>
        <dsp:cNvSpPr/>
      </dsp:nvSpPr>
      <dsp:spPr>
        <a:xfrm>
          <a:off x="0" y="1206129"/>
          <a:ext cx="7115611" cy="7257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4">
                  <a:lumMod val="50000"/>
                </a:schemeClr>
              </a:solidFill>
            </a:rPr>
            <a:t>Научились строить точку симметричную данной.</a:t>
          </a:r>
          <a:endParaRPr lang="ru-RU" sz="21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5427" y="1241556"/>
        <a:ext cx="7044757" cy="654870"/>
      </dsp:txXfrm>
    </dsp:sp>
    <dsp:sp modelId="{00D8F9BE-F5F5-4F93-9DFF-7A6441A39C04}">
      <dsp:nvSpPr>
        <dsp:cNvPr id="0" name=""/>
        <dsp:cNvSpPr/>
      </dsp:nvSpPr>
      <dsp:spPr>
        <a:xfrm>
          <a:off x="0" y="1992333"/>
          <a:ext cx="7115611" cy="8278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4">
                  <a:lumMod val="50000"/>
                </a:schemeClr>
              </a:solidFill>
            </a:rPr>
            <a:t>Научились строить фигуру симметричную данной.</a:t>
          </a:r>
          <a:endParaRPr lang="ru-RU" sz="21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0410" y="2032743"/>
        <a:ext cx="7034791" cy="746982"/>
      </dsp:txXfrm>
    </dsp:sp>
    <dsp:sp modelId="{0ACBE332-E6BA-4B66-91D7-1F9B06EF8826}">
      <dsp:nvSpPr>
        <dsp:cNvPr id="0" name=""/>
        <dsp:cNvSpPr/>
      </dsp:nvSpPr>
      <dsp:spPr>
        <a:xfrm>
          <a:off x="0" y="2880616"/>
          <a:ext cx="7115611" cy="827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4">
                  <a:lumMod val="50000"/>
                </a:schemeClr>
              </a:solidFill>
            </a:rPr>
            <a:t>Узнали свойство симметричных фигур.</a:t>
          </a:r>
          <a:endParaRPr lang="ru-RU" sz="21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0410" y="2921026"/>
        <a:ext cx="7034791" cy="74697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2935A-AF9C-4764-87EA-033B6E66F03B}">
      <dsp:nvSpPr>
        <dsp:cNvPr id="0" name=""/>
        <dsp:cNvSpPr/>
      </dsp:nvSpPr>
      <dsp:spPr>
        <a:xfrm>
          <a:off x="857" y="0"/>
          <a:ext cx="1829488" cy="10738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Домашняя работа.</a:t>
          </a:r>
          <a:endParaRPr lang="ru-RU" sz="2000" kern="1200" dirty="0"/>
        </a:p>
      </dsp:txBody>
      <dsp:txXfrm>
        <a:off x="32309" y="31452"/>
        <a:ext cx="1766584" cy="1010948"/>
      </dsp:txXfrm>
    </dsp:sp>
    <dsp:sp modelId="{4B2F3A91-F545-412E-8D01-0897AD1F6032}">
      <dsp:nvSpPr>
        <dsp:cNvPr id="0" name=""/>
        <dsp:cNvSpPr/>
      </dsp:nvSpPr>
      <dsp:spPr>
        <a:xfrm>
          <a:off x="2013295" y="310069"/>
          <a:ext cx="387851" cy="4537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2013295" y="400812"/>
        <a:ext cx="271496" cy="272227"/>
      </dsp:txXfrm>
    </dsp:sp>
    <dsp:sp modelId="{37F52282-22C7-425E-8DA7-A825A1C9B260}">
      <dsp:nvSpPr>
        <dsp:cNvPr id="0" name=""/>
        <dsp:cNvSpPr/>
      </dsp:nvSpPr>
      <dsp:spPr>
        <a:xfrm>
          <a:off x="2562141" y="0"/>
          <a:ext cx="1829488" cy="10738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Построить фигуры, симметричные  данной   относительно прямой а.</a:t>
          </a:r>
          <a:endParaRPr lang="ru-RU" sz="1300" kern="1200"/>
        </a:p>
      </dsp:txBody>
      <dsp:txXfrm>
        <a:off x="2593593" y="31452"/>
        <a:ext cx="1766584" cy="1010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A8CD0C-318E-4190-9D21-251F58C11E65}">
      <dsp:nvSpPr>
        <dsp:cNvPr id="0" name=""/>
        <dsp:cNvSpPr/>
      </dsp:nvSpPr>
      <dsp:spPr>
        <a:xfrm>
          <a:off x="0" y="2897"/>
          <a:ext cx="3713606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        Нравятся?    </a:t>
          </a:r>
          <a:endParaRPr lang="ru-RU" sz="2700" kern="1200" dirty="0"/>
        </a:p>
      </dsp:txBody>
      <dsp:txXfrm>
        <a:off x="30842" y="33739"/>
        <a:ext cx="3651922" cy="5701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4F4397-DA32-46E3-BE1D-1FE9F9D82937}">
      <dsp:nvSpPr>
        <dsp:cNvPr id="0" name=""/>
        <dsp:cNvSpPr/>
      </dsp:nvSpPr>
      <dsp:spPr>
        <a:xfrm>
          <a:off x="0" y="14848"/>
          <a:ext cx="3275760" cy="608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         Почему?</a:t>
          </a:r>
          <a:endParaRPr lang="ru-RU" sz="2600" kern="1200" dirty="0"/>
        </a:p>
      </dsp:txBody>
      <dsp:txXfrm>
        <a:off x="29700" y="44548"/>
        <a:ext cx="3216360" cy="549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DA8D6-AF3F-49EE-A168-190C6E720424}">
      <dsp:nvSpPr>
        <dsp:cNvPr id="0" name=""/>
        <dsp:cNvSpPr/>
      </dsp:nvSpPr>
      <dsp:spPr>
        <a:xfrm>
          <a:off x="0" y="9762"/>
          <a:ext cx="7560839" cy="965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Тема урока : </a:t>
          </a:r>
          <a:br>
            <a:rPr lang="ru-RU" sz="2500" b="1" kern="1200" dirty="0" smtClean="0"/>
          </a:br>
          <a:r>
            <a:rPr lang="ru-RU" sz="2500" b="1" kern="1200" dirty="0" smtClean="0"/>
            <a:t>ОСЕВАЯ СИММЕТРИЯ</a:t>
          </a:r>
          <a:endParaRPr lang="ru-RU" sz="2500" kern="1200" dirty="0"/>
        </a:p>
      </dsp:txBody>
      <dsp:txXfrm>
        <a:off x="47120" y="56882"/>
        <a:ext cx="7466599" cy="8710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54978-1D49-4C7F-8A03-0CB0FEBDD3CF}">
      <dsp:nvSpPr>
        <dsp:cNvPr id="0" name=""/>
        <dsp:cNvSpPr/>
      </dsp:nvSpPr>
      <dsp:spPr>
        <a:xfrm>
          <a:off x="3762" y="0"/>
          <a:ext cx="7697331" cy="9181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Цель урока: Узнать что это такое и как применяется в жизни?</a:t>
          </a:r>
          <a:endParaRPr lang="ru-RU" sz="2500" kern="1200" dirty="0"/>
        </a:p>
      </dsp:txBody>
      <dsp:txXfrm>
        <a:off x="30652" y="26890"/>
        <a:ext cx="7643551" cy="8643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F2CEE-8943-4596-ACA8-1E1E9A1F525D}">
      <dsp:nvSpPr>
        <dsp:cNvPr id="0" name=""/>
        <dsp:cNvSpPr/>
      </dsp:nvSpPr>
      <dsp:spPr>
        <a:xfrm>
          <a:off x="3726" y="0"/>
          <a:ext cx="7625394" cy="16741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Слово «симметрия» греческого происхождения, означает «соразмерность», «наличие определенного порядка, закономерности в расположение частей»</a:t>
          </a:r>
          <a:endParaRPr lang="ru-RU" sz="2600" kern="1200" dirty="0"/>
        </a:p>
      </dsp:txBody>
      <dsp:txXfrm>
        <a:off x="52761" y="49035"/>
        <a:ext cx="7527324" cy="15761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02A9C-CF45-458F-8AAD-E582CB58C3D4}">
      <dsp:nvSpPr>
        <dsp:cNvPr id="0" name=""/>
        <dsp:cNvSpPr/>
      </dsp:nvSpPr>
      <dsp:spPr>
        <a:xfrm>
          <a:off x="0" y="3610"/>
          <a:ext cx="6965245" cy="65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      Симметрия в природе</a:t>
          </a:r>
          <a:endParaRPr lang="ru-RU" sz="2800" kern="1200" dirty="0"/>
        </a:p>
      </dsp:txBody>
      <dsp:txXfrm>
        <a:off x="31984" y="35594"/>
        <a:ext cx="6901277" cy="5912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545DA7-F640-41BA-B3BB-14F6339C472F}">
      <dsp:nvSpPr>
        <dsp:cNvPr id="0" name=""/>
        <dsp:cNvSpPr/>
      </dsp:nvSpPr>
      <dsp:spPr>
        <a:xfrm>
          <a:off x="0" y="3610"/>
          <a:ext cx="6965245" cy="65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     Симметрия в архитектуре</a:t>
          </a:r>
          <a:endParaRPr lang="ru-RU" sz="2800" kern="1200" dirty="0"/>
        </a:p>
      </dsp:txBody>
      <dsp:txXfrm>
        <a:off x="31984" y="35594"/>
        <a:ext cx="6901277" cy="591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2" y="4213330"/>
            <a:ext cx="7382935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762743"/>
            <a:ext cx="7179733" cy="362373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1" y="757238"/>
            <a:ext cx="7179733" cy="362373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2" y="526552"/>
            <a:ext cx="567831" cy="425873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926299" y="491424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346201"/>
            <a:ext cx="5723468" cy="1371068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1" y="2802467"/>
            <a:ext cx="5712179" cy="11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4018194"/>
            <a:ext cx="1213821" cy="273844"/>
          </a:xfrm>
        </p:spPr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5" y="4018194"/>
            <a:ext cx="5034845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1" y="4018194"/>
            <a:ext cx="554023" cy="273844"/>
          </a:xfrm>
        </p:spPr>
        <p:txBody>
          <a:bodyPr/>
          <a:lstStyle>
            <a:lvl1pPr algn="ctr">
              <a:defRPr/>
            </a:lvl1pPr>
          </a:lstStyle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694268"/>
            <a:ext cx="1430867" cy="35729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2" y="829735"/>
            <a:ext cx="5178779" cy="330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1679573"/>
            <a:ext cx="6254044" cy="1021556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8" y="2794001"/>
            <a:ext cx="6231467" cy="982133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1591055"/>
            <a:ext cx="3200400" cy="27020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1589485"/>
            <a:ext cx="3200400" cy="270390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70" y="1591734"/>
            <a:ext cx="2939521" cy="615156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1591733"/>
            <a:ext cx="2944368" cy="61722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208276"/>
            <a:ext cx="3227832" cy="20848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208610"/>
            <a:ext cx="3227832" cy="20848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8" y="4543528"/>
            <a:ext cx="772160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3" y="453872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7" y="452628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5" y="432651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9" y="432054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7" y="220465"/>
            <a:ext cx="567831" cy="425873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350513" y="179006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1515032"/>
            <a:ext cx="3064827" cy="112727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863245"/>
            <a:ext cx="3020792" cy="346911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6" y="2717811"/>
            <a:ext cx="3048891" cy="15753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9" y="4414254"/>
            <a:ext cx="1213821" cy="273844"/>
          </a:xfrm>
        </p:spPr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5" y="4371946"/>
            <a:ext cx="3522607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4" y="4422721"/>
            <a:ext cx="554023" cy="273844"/>
          </a:xfrm>
        </p:spPr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8" y="4543528"/>
            <a:ext cx="772160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5" y="432651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9" y="431827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3" y="453872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9" y="452940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7" y="220465"/>
            <a:ext cx="567831" cy="425873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350513" y="179006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515618"/>
            <a:ext cx="3063240" cy="1124712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6" y="905454"/>
            <a:ext cx="2913863" cy="3404559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2715768"/>
            <a:ext cx="3044952" cy="15773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7" y="4416553"/>
            <a:ext cx="1213821" cy="273844"/>
          </a:xfrm>
        </p:spPr>
        <p:txBody>
          <a:bodyPr/>
          <a:lstStyle/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70" y="4373278"/>
            <a:ext cx="3319043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90" y="4425020"/>
            <a:ext cx="554023" cy="273844"/>
          </a:xfrm>
        </p:spPr>
        <p:txBody>
          <a:bodyPr/>
          <a:lstStyle/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1" y="4551997"/>
            <a:ext cx="792099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431483"/>
            <a:ext cx="7696200" cy="428625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432054"/>
            <a:ext cx="7696200" cy="428625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2" y="204818"/>
            <a:ext cx="567831" cy="425873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85945" y="152756"/>
            <a:ext cx="425196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4" y="613187"/>
            <a:ext cx="6965245" cy="901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1" y="1589443"/>
            <a:ext cx="6196405" cy="27028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9" y="4356864"/>
            <a:ext cx="121382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208C883-EDF6-4B89-8865-8E800961ACDB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4356864"/>
            <a:ext cx="554018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3" y="4356864"/>
            <a:ext cx="5540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453C41D-2DEA-4F00-B94C-0D015D69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11" Type="http://schemas.openxmlformats.org/officeDocument/2006/relationships/image" Target="../media/image19.png"/><Relationship Id="rId5" Type="http://schemas.openxmlformats.org/officeDocument/2006/relationships/diagramColors" Target="../diagrams/colors8.xml"/><Relationship Id="rId10" Type="http://schemas.openxmlformats.org/officeDocument/2006/relationships/image" Target="../media/image18.png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25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7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28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2.xml"/><Relationship Id="rId3" Type="http://schemas.openxmlformats.org/officeDocument/2006/relationships/image" Target="../media/image35.png"/><Relationship Id="rId7" Type="http://schemas.openxmlformats.org/officeDocument/2006/relationships/diagramQuickStyle" Target="../diagrams/quickStyle22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2.xml"/><Relationship Id="rId5" Type="http://schemas.openxmlformats.org/officeDocument/2006/relationships/diagramData" Target="../diagrams/data22.xml"/><Relationship Id="rId4" Type="http://schemas.openxmlformats.org/officeDocument/2006/relationships/image" Target="../media/image36.png"/><Relationship Id="rId9" Type="http://schemas.microsoft.com/office/2007/relationships/diagramDrawing" Target="../diagrams/drawin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11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image" Target="../media/image13.jpeg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681541"/>
            <a:ext cx="2304256" cy="1296144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Осевая Симметрия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81541"/>
            <a:ext cx="4176464" cy="2052227"/>
          </a:xfrm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868144" y="2895786"/>
            <a:ext cx="2664296" cy="1397608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marL="0" indent="0">
              <a:buNone/>
            </a:pPr>
            <a:r>
              <a:rPr lang="ru-RU" sz="2900" dirty="0" smtClean="0">
                <a:solidFill>
                  <a:srgbClr val="0070C0"/>
                </a:solidFill>
              </a:rPr>
              <a:t>Подготовил учитель математики </a:t>
            </a:r>
          </a:p>
          <a:p>
            <a:pPr marL="0" indent="0">
              <a:buNone/>
            </a:pPr>
            <a:r>
              <a:rPr lang="ru-RU" sz="2900" dirty="0" err="1" smtClean="0">
                <a:solidFill>
                  <a:srgbClr val="0070C0"/>
                </a:solidFill>
              </a:rPr>
              <a:t>Рысаева</a:t>
            </a:r>
            <a:r>
              <a:rPr lang="ru-RU" sz="2900" dirty="0" smtClean="0">
                <a:solidFill>
                  <a:srgbClr val="0070C0"/>
                </a:solidFill>
              </a:rPr>
              <a:t> Г.Ф.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rgbClr val="0070C0"/>
                </a:solidFill>
              </a:rPr>
              <a:t>МБОУ «Новониколаевская СОШ им. С.В. Иванченко»</a:t>
            </a:r>
            <a:endParaRPr lang="ru-RU" sz="2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9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66515774"/>
              </p:ext>
            </p:extLst>
          </p:nvPr>
        </p:nvGraphicFramePr>
        <p:xfrm>
          <a:off x="1043609" y="519522"/>
          <a:ext cx="6965245" cy="662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32" name="Picture 12" descr="https://ds05.infourok.ru/uploads/ex/0265/000fe0e4-1a25a477/hello_html_1869fcbf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1278571"/>
            <a:ext cx="2880320" cy="130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i.ytimg.com/vi/_jmBcC2rA-M/maxresdefault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03797"/>
            <a:ext cx="2808312" cy="132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s://i.ytimg.com/vi/_jmBcC2rA-M/maxresdefault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03798"/>
            <a:ext cx="2808312" cy="131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https://ds05.infourok.ru/uploads/ex/0265/000fe0e4-1a25a477/hello_html_1869fcbf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1286718"/>
            <a:ext cx="2880320" cy="13031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" name="Picture 14" descr="https://i.ytimg.com/vi/_jmBcC2rA-M/maxresdefault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2803929"/>
            <a:ext cx="2880321" cy="1528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https://image.jimcdn.com/app/cms/image/transf/dimension=243x1024:format=png/path/sc408f29186250cdd/image/iae61f1cd32eaa52b/version/1545599670/imag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96" y="1245202"/>
            <a:ext cx="2214835" cy="135995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age.jimcdn.com/app/cms/image/transf/none/path/sc408f29186250cdd/image/i1df93673322a6a05/version/1545600349/imag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8" y="1245201"/>
            <a:ext cx="2041152" cy="134471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амые красивые примеры симметрии в природе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8" y="2803929"/>
            <a:ext cx="2041152" cy="1621265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СИММЕТРИЯ В ПРИРОДЕ». ИНФОРМАЦИОННЫЙ, ТВОРЧЕСКИЙ ПРОЕКТ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96" y="2803928"/>
            <a:ext cx="2238375" cy="1528763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3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98116146"/>
              </p:ext>
            </p:extLst>
          </p:nvPr>
        </p:nvGraphicFramePr>
        <p:xfrm>
          <a:off x="1095024" y="613187"/>
          <a:ext cx="6965245" cy="662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50" name="Picture 6" descr="https://im0-tub-ru.yandex.net/i?id=8aed79df6955f4865b85312484356309-l&amp;n=1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854" y="1372171"/>
            <a:ext cx="3476546" cy="1521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4" name="Picture 10" descr="https://kelohouse.ru/images/dom73/160x127x1.jpg.pagespeed.ic.dAU2aHoLju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145" y="3102809"/>
            <a:ext cx="3465255" cy="1728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Фотоконкурс &quot;Симметрия в архитектуре и архитектурных деталях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79" y="1320522"/>
            <a:ext cx="3456384" cy="1521259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7584" y="3075806"/>
            <a:ext cx="3600400" cy="1782198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7022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гей Иванович Ожегов: о судьбе и творчестве автора знаменитого «Словаря  русского языка» - видеофильм, созданный в Ачакасинской СБ | Канашский  муниципальный округ Чувашской Республи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203598"/>
            <a:ext cx="2746889" cy="273630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240703433"/>
              </p:ext>
            </p:extLst>
          </p:nvPr>
        </p:nvGraphicFramePr>
        <p:xfrm>
          <a:off x="3707904" y="1059582"/>
          <a:ext cx="460851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39664308"/>
              </p:ext>
            </p:extLst>
          </p:nvPr>
        </p:nvGraphicFramePr>
        <p:xfrm>
          <a:off x="3707904" y="2643758"/>
          <a:ext cx="468052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3591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38699756"/>
              </p:ext>
            </p:extLst>
          </p:nvPr>
        </p:nvGraphicFramePr>
        <p:xfrm>
          <a:off x="1691680" y="627534"/>
          <a:ext cx="6300700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Ось симметрии фигуры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7614"/>
            <a:ext cx="7344816" cy="3312368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0093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105638" y="465516"/>
          <a:ext cx="6965245" cy="901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https://cf2.ppt-online.org/files2/slide/z/zjhvC69Nk0WTI83OeDxwYldmKJtEcsZgL5PRpH/slide-1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437624"/>
            <a:ext cx="7488832" cy="3187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9717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5.infourok.ru/uploads/ex/0336/000cd475-b0c838d0/1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65516"/>
            <a:ext cx="7344816" cy="4158462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83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90131876"/>
              </p:ext>
            </p:extLst>
          </p:nvPr>
        </p:nvGraphicFramePr>
        <p:xfrm>
          <a:off x="899592" y="573529"/>
          <a:ext cx="7344816" cy="3942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03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ример постройки симметричного прямоугольника относительно прям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71550"/>
            <a:ext cx="3096343" cy="3168352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10816018"/>
              </p:ext>
            </p:extLst>
          </p:nvPr>
        </p:nvGraphicFramePr>
        <p:xfrm>
          <a:off x="4067944" y="411510"/>
          <a:ext cx="4248472" cy="4386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41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Задача построить симметричный прямоугольник относительно прям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005576"/>
            <a:ext cx="2880319" cy="2790310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138567398"/>
              </p:ext>
            </p:extLst>
          </p:nvPr>
        </p:nvGraphicFramePr>
        <p:xfrm>
          <a:off x="4067944" y="555526"/>
          <a:ext cx="43924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7042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Здание построить симметричный отрезок относительно прямо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1590"/>
            <a:ext cx="2664296" cy="2880320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10388263"/>
              </p:ext>
            </p:extLst>
          </p:nvPr>
        </p:nvGraphicFramePr>
        <p:xfrm>
          <a:off x="3635896" y="411510"/>
          <a:ext cx="475252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11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ман Вейль – Книги Автора, Биография,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7534"/>
            <a:ext cx="2880320" cy="338437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graphicFrame>
        <p:nvGraphicFramePr>
          <p:cNvPr id="5" name="Схема 4"/>
          <p:cNvGraphicFramePr/>
          <p:nvPr/>
        </p:nvGraphicFramePr>
        <p:xfrm>
          <a:off x="3779912" y="639063"/>
          <a:ext cx="4464496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3707904" y="2571750"/>
          <a:ext cx="4680520" cy="1938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4519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97631199"/>
              </p:ext>
            </p:extLst>
          </p:nvPr>
        </p:nvGraphicFramePr>
        <p:xfrm>
          <a:off x="1444978" y="915566"/>
          <a:ext cx="6727421" cy="178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66197861"/>
              </p:ext>
            </p:extLst>
          </p:nvPr>
        </p:nvGraphicFramePr>
        <p:xfrm>
          <a:off x="1456268" y="2794001"/>
          <a:ext cx="6716131" cy="1505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4895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33443481"/>
              </p:ext>
            </p:extLst>
          </p:nvPr>
        </p:nvGraphicFramePr>
        <p:xfrm>
          <a:off x="1095024" y="465516"/>
          <a:ext cx="6965245" cy="708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29054919"/>
              </p:ext>
            </p:extLst>
          </p:nvPr>
        </p:nvGraphicFramePr>
        <p:xfrm>
          <a:off x="899592" y="915566"/>
          <a:ext cx="7115611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9357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655" y="627534"/>
            <a:ext cx="6965245" cy="901864"/>
          </a:xfrm>
          <a:ln w="57150">
            <a:solidFill>
              <a:srgbClr val="FF00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Рефлексия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Picture 2" descr="Виды рефлексии на уроке - всем учителям, ур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2086">
            <a:off x="1763688" y="1707654"/>
            <a:ext cx="5832648" cy="248427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15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www.prodlenka.org/components/com_mtree/attachments/519/519824/63a6b509cd1a047406095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47539"/>
            <a:ext cx="3240360" cy="1836204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4" name="Рисунок 3" descr="https://www.prodlenka.org/components/com_mtree/attachments/519/519824/63a6b509cd23f96276077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09732"/>
            <a:ext cx="3240360" cy="221424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5" name="Рисунок 4" descr="https://www.prodlenka.org/components/com_mtree/attachments/519/519824/63a6b509cd1f830476039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09732"/>
            <a:ext cx="4032448" cy="221424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510041444"/>
              </p:ext>
            </p:extLst>
          </p:nvPr>
        </p:nvGraphicFramePr>
        <p:xfrm>
          <a:off x="755576" y="735547"/>
          <a:ext cx="4392488" cy="1073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302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579630"/>
            <a:ext cx="6965245" cy="901864"/>
          </a:xfrm>
          <a:ln w="76200">
            <a:solidFill>
              <a:srgbClr val="FFC0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урок!!!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45833">
            <a:off x="1887830" y="1740941"/>
            <a:ext cx="5669440" cy="2591951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41732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5486"/>
            <a:ext cx="8136904" cy="48936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robotobold"/>
              </a:rPr>
              <a:t>Окружность</a:t>
            </a:r>
            <a:r>
              <a:rPr lang="ru-RU" sz="2400" b="1" dirty="0">
                <a:solidFill>
                  <a:srgbClr val="002060"/>
                </a:solidFill>
                <a:latin typeface="robotobold"/>
              </a:rPr>
              <a:t> – это множество всех точек, находящихся на одинаковом расстоянии от заданной точки, которую называют центром окружности.</a:t>
            </a:r>
          </a:p>
          <a:p>
            <a:r>
              <a:rPr lang="ru-RU" sz="2400" b="1" dirty="0">
                <a:solidFill>
                  <a:srgbClr val="7030A0"/>
                </a:solidFill>
                <a:latin typeface="robotobold"/>
              </a:rPr>
              <a:t>Круг </a:t>
            </a:r>
            <a:r>
              <a:rPr lang="ru-RU" sz="2400" b="1" dirty="0">
                <a:solidFill>
                  <a:srgbClr val="002060"/>
                </a:solidFill>
                <a:latin typeface="robotobold"/>
              </a:rPr>
              <a:t>– это часть плоскости, ограниченная окружностью.</a:t>
            </a:r>
          </a:p>
          <a:p>
            <a:r>
              <a:rPr lang="ru-RU" sz="2400" b="1" dirty="0">
                <a:solidFill>
                  <a:srgbClr val="7030A0"/>
                </a:solidFill>
                <a:latin typeface="robotobold"/>
              </a:rPr>
              <a:t>Радиус</a:t>
            </a:r>
            <a:r>
              <a:rPr lang="ru-RU" sz="2400" b="1" dirty="0">
                <a:solidFill>
                  <a:srgbClr val="002060"/>
                </a:solidFill>
                <a:latin typeface="robotobold"/>
              </a:rPr>
              <a:t> – это отрезок, соединяющий центр окружности с любой точкой, лежащей на окружности.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robotobold"/>
              </a:rPr>
              <a:t>Хорда</a:t>
            </a:r>
            <a:r>
              <a:rPr lang="ru-RU" sz="2400" b="1" dirty="0">
                <a:solidFill>
                  <a:srgbClr val="002060"/>
                </a:solidFill>
                <a:latin typeface="robotobold"/>
              </a:rPr>
              <a:t> – это отрезок, соединяющий две точки окружности.</a:t>
            </a:r>
          </a:p>
          <a:p>
            <a:r>
              <a:rPr lang="ru-RU" sz="2400" b="1" dirty="0">
                <a:solidFill>
                  <a:srgbClr val="7030A0"/>
                </a:solidFill>
                <a:latin typeface="robotobold"/>
              </a:rPr>
              <a:t>Диаметр</a:t>
            </a:r>
            <a:r>
              <a:rPr lang="ru-RU" sz="2400" b="1" dirty="0">
                <a:solidFill>
                  <a:srgbClr val="002060"/>
                </a:solidFill>
                <a:latin typeface="robotobold"/>
              </a:rPr>
              <a:t> – это хорда, проходящая через центр окружности.</a:t>
            </a:r>
          </a:p>
        </p:txBody>
      </p:sp>
    </p:spTree>
    <p:extLst>
      <p:ext uri="{BB962C8B-B14F-4D97-AF65-F5344CB8AC3E}">
        <p14:creationId xmlns:p14="http://schemas.microsoft.com/office/powerpoint/2010/main" val="58668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19522"/>
            <a:ext cx="7560840" cy="41549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rgbClr val="FFC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Задания на повторение 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Постройте окружность радиусом 3 см.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Вычислите длину данной окружности и площадь, круга, ограниченного этой окружностью.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Постройте окружность диаметром 8 см.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Вычислите длину данной окружности и площадь, круга, ограниченного этой окружностью.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0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5516"/>
            <a:ext cx="7632848" cy="426647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413109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резентация &quot;Чудесный мир снежинок&quot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10"/>
            <a:ext cx="7704856" cy="4266474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92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Презентация на тему &quot;Бабочки 7 класс&quot; - скачать презентации по Биологии -  скачать презентаци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516"/>
            <a:ext cx="7848872" cy="421246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47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18444634"/>
              </p:ext>
            </p:extLst>
          </p:nvPr>
        </p:nvGraphicFramePr>
        <p:xfrm>
          <a:off x="827584" y="613187"/>
          <a:ext cx="3713606" cy="637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215574324"/>
              </p:ext>
            </p:extLst>
          </p:nvPr>
        </p:nvGraphicFramePr>
        <p:xfrm>
          <a:off x="4896640" y="627535"/>
          <a:ext cx="3275760" cy="623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s://i.pinimg.com/736x/d5/22/f9/d522f949e967459607c3aabbe738c5f1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925" y="1459571"/>
            <a:ext cx="2277604" cy="1458098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pinimg.com/originals/92/e6/99/92e699865405fc8419f7beb24138a70f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084566"/>
            <a:ext cx="2358823" cy="1427042"/>
          </a:xfrm>
          <a:prstGeom prst="rect">
            <a:avLst/>
          </a:prstGeom>
          <a:noFill/>
          <a:ln w="57150">
            <a:solidFill>
              <a:srgbClr val="FFFF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2.bp.blogspot.com/-brZQbnoWoHw/VJmrIdp5b7I/AAAAAAAAJoI/NTeDcqS9-EY/s1600/WF-Multi-Colored-Butterfly-copy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897" y="1446871"/>
            <a:ext cx="2325934" cy="1458099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upload.wikimedia.org/wikipedia/commons/thumb/f/f3/Pararge_megera_Nemos.jpg/1200px-Pararge_megera_Nemos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113758"/>
            <a:ext cx="2597578" cy="14270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2" name="Picture 10" descr="https://i.pinimg.com/originals/2f/3a/bd/2f3abdcdbc6b3444551eb8d70cd48173.jp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4853" y="1459571"/>
            <a:ext cx="2410852" cy="1458098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4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1820739"/>
              </p:ext>
            </p:extLst>
          </p:nvPr>
        </p:nvGraphicFramePr>
        <p:xfrm>
          <a:off x="755577" y="519523"/>
          <a:ext cx="7560839" cy="995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91245995"/>
              </p:ext>
            </p:extLst>
          </p:nvPr>
        </p:nvGraphicFramePr>
        <p:xfrm>
          <a:off x="755576" y="1869672"/>
          <a:ext cx="7704856" cy="918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490732578"/>
              </p:ext>
            </p:extLst>
          </p:nvPr>
        </p:nvGraphicFramePr>
        <p:xfrm>
          <a:off x="755576" y="3003799"/>
          <a:ext cx="7632848" cy="1674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98936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744</TotalTime>
  <Words>497</Words>
  <Application>Microsoft Office PowerPoint</Application>
  <PresentationFormat>Экран (16:9)</PresentationFormat>
  <Paragraphs>66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Brush Script MT</vt:lpstr>
      <vt:lpstr>Constantia</vt:lpstr>
      <vt:lpstr>Franklin Gothic Book</vt:lpstr>
      <vt:lpstr>Rage Italic</vt:lpstr>
      <vt:lpstr>robotobold</vt:lpstr>
      <vt:lpstr>Кнопка</vt:lpstr>
      <vt:lpstr>Осевая Симметрия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 </vt:lpstr>
      <vt:lpstr>Презентация PowerPoint</vt:lpstr>
      <vt:lpstr>Спасибо за урок!!!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ОСЕВАЯ СИММЕТРИЯ</dc:title>
  <dc:creator>Денис</dc:creator>
  <cp:lastModifiedBy>Семья</cp:lastModifiedBy>
  <cp:revision>66</cp:revision>
  <dcterms:created xsi:type="dcterms:W3CDTF">2021-02-02T01:26:52Z</dcterms:created>
  <dcterms:modified xsi:type="dcterms:W3CDTF">2024-01-24T04:56:01Z</dcterms:modified>
</cp:coreProperties>
</file>