
<file path=[Content_Types].xml><?xml version="1.0" encoding="utf-8"?>
<Types xmlns="http://schemas.openxmlformats.org/package/2006/content-types">
  <Default Extension="mpeg" ContentType="vide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1" r:id="rId2"/>
    <p:sldId id="264" r:id="rId3"/>
    <p:sldId id="265" r:id="rId4"/>
    <p:sldId id="256" r:id="rId5"/>
    <p:sldId id="257" r:id="rId6"/>
    <p:sldId id="258" r:id="rId7"/>
    <p:sldId id="259" r:id="rId8"/>
    <p:sldId id="260" r:id="rId9"/>
    <p:sldId id="263" r:id="rId10"/>
    <p:sldId id="262" r:id="rId11"/>
    <p:sldId id="274" r:id="rId12"/>
    <p:sldId id="277" r:id="rId13"/>
    <p:sldId id="266" r:id="rId14"/>
    <p:sldId id="273" r:id="rId15"/>
    <p:sldId id="267" r:id="rId16"/>
    <p:sldId id="269" r:id="rId17"/>
    <p:sldId id="275" r:id="rId18"/>
    <p:sldId id="268" r:id="rId19"/>
    <p:sldId id="271" r:id="rId20"/>
    <p:sldId id="276" r:id="rId21"/>
    <p:sldId id="272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4FA1-2549-41D4-9845-748DE84181C0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EE473-8E35-4F79-B1FD-C47EF155C5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02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EE473-8E35-4F79-B1FD-C47EF155C50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67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43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902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142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56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31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36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520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07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348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657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106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9D68C-260B-4EEA-A22D-C5BC8F1EF698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67C99-E326-4ECF-B0C4-6BE00D4E6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51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eg"/><Relationship Id="rId1" Type="http://schemas.microsoft.com/office/2007/relationships/media" Target="../media/media1.m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7808" y="268904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ГОУ ЛНР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Ясеновская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гимназия им. Ю.В. Стеценко"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1054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Чаленко Н.А.,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772816"/>
            <a:ext cx="7056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Разметка по шаблону и вырезание нескольких деталей из бумаги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613454"/>
            <a:ext cx="6840760" cy="1111690"/>
          </a:xfrm>
          <a:prstGeom prst="rect">
            <a:avLst/>
          </a:prstGeom>
        </p:spPr>
        <p:txBody>
          <a:bodyPr wrap="none">
            <a:prstTxWarp prst="textTriangleInverted">
              <a:avLst>
                <a:gd name="adj" fmla="val 46317"/>
              </a:avLst>
            </a:prstTxWarp>
            <a:spAutoFit/>
          </a:bodyPr>
          <a:lstStyle/>
          <a:p>
            <a:r>
              <a:rPr lang="ru-RU" sz="4800" dirty="0" smtClean="0">
                <a:ln w="28575">
                  <a:solidFill>
                    <a:srgbClr val="FF0000"/>
                  </a:solidFill>
                </a:ln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Arial Black" panose="020B0A04020102020204" pitchFamily="34" charset="0"/>
              </a:rPr>
              <a:t>«Бал бабочек»</a:t>
            </a:r>
            <a:endParaRPr lang="ru-RU" sz="4800" dirty="0">
              <a:ln w="28575">
                <a:solidFill>
                  <a:srgbClr val="FF0000"/>
                </a:solidFill>
              </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rect">
                  <a:fillToRect l="50000" t="50000" r="50000" b="50000"/>
                </a:path>
                <a:tileRect/>
              </a:gra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29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АБОЧКИ 1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31565" y="404664"/>
            <a:ext cx="9480453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88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бочки картинки для детей цветные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8833" r="9741" b="9817"/>
          <a:stretch/>
        </p:blipFill>
        <p:spPr bwMode="auto">
          <a:xfrm>
            <a:off x="328040" y="332656"/>
            <a:ext cx="8424936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698947" y="1988839"/>
            <a:ext cx="342593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Формой </a:t>
            </a:r>
          </a:p>
          <a:p>
            <a:pPr algn="ctr"/>
            <a:r>
              <a:rPr lang="ru-RU" sz="54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Размером </a:t>
            </a:r>
          </a:p>
          <a:p>
            <a:pPr algn="ctr"/>
            <a:r>
              <a:rPr lang="ru-RU" sz="5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краской</a:t>
            </a:r>
            <a:endParaRPr lang="ru-RU" sz="5400" b="1" cap="none" spc="0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 descr="Бабочки картинки для детей цветные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8833" r="9741" b="9817"/>
          <a:stretch/>
        </p:blipFill>
        <p:spPr bwMode="auto">
          <a:xfrm>
            <a:off x="25867" y="978631"/>
            <a:ext cx="5724128" cy="4900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32449" y="188640"/>
            <a:ext cx="5016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КРЫЛЫШЕК</a:t>
            </a:r>
            <a:endParaRPr lang="ru-RU" sz="5400" b="1" cap="none" spc="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1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9557716">
            <a:off x="-142454" y="2561406"/>
            <a:ext cx="875782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anose="020B0A04020102020204" pitchFamily="34" charset="0"/>
              </a:rPr>
              <a:t>ФИЗМИНУТКА</a:t>
            </a:r>
            <a:endParaRPr lang="ru-RU" sz="7200" b="1" cap="none" spc="0" dirty="0">
              <a:ln w="381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les-skazka.86.i-schools.ru/files/TRIZ/2057536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870" y="2187212"/>
            <a:ext cx="3672408" cy="467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2.bp.blogspot.com/-ZyvRqQb8kFg/Wndvm_eAg6I/AAAAAAAACt8/ZB_s0gIsG78VA14r1f7FVLSCpdqI3BcMQCLcBGAs/s1600/cartao199imagem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15416"/>
            <a:ext cx="4374511" cy="468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9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70" t="45805" r="63531" b="31434"/>
          <a:stretch/>
        </p:blipFill>
        <p:spPr bwMode="auto">
          <a:xfrm>
            <a:off x="-37693" y="908720"/>
            <a:ext cx="911019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1887" y="81498"/>
            <a:ext cx="63722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ПРАКТИЧЕСКАЯ ЧАСТЬ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ly\Downloads\img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53623"/>
            <a:ext cx="8136904" cy="574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8864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ТЕХНИКА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28816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22" t="68691" r="62802" b="8548"/>
          <a:stretch/>
        </p:blipFill>
        <p:spPr bwMode="auto">
          <a:xfrm>
            <a:off x="59782" y="1628800"/>
            <a:ext cx="895995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560" t="64612" r="62802" b="32073"/>
          <a:stretch/>
        </p:blipFill>
        <p:spPr bwMode="auto">
          <a:xfrm>
            <a:off x="1115616" y="260646"/>
            <a:ext cx="7323706" cy="108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8" t="17820" r="23882" b="18374"/>
          <a:stretch/>
        </p:blipFill>
        <p:spPr bwMode="auto">
          <a:xfrm>
            <a:off x="323528" y="332656"/>
            <a:ext cx="8280920" cy="607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57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№1 Данный мастер класс предназначен для детей младшего школьного возраста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7" b="10977"/>
          <a:stretch/>
        </p:blipFill>
        <p:spPr bwMode="auto">
          <a:xfrm>
            <a:off x="290516" y="150590"/>
            <a:ext cx="3744416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Фото №2 Цель изготовить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" b="5962"/>
          <a:stretch/>
        </p:blipFill>
        <p:spPr bwMode="auto">
          <a:xfrm>
            <a:off x="4788024" y="188640"/>
            <a:ext cx="3931781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Фото №3 Все о бабочках для детей бабочку из бумаги Задачи Образовательные Научить изготавливать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r="5602" b="4282"/>
          <a:stretch/>
        </p:blipFill>
        <p:spPr bwMode="auto">
          <a:xfrm>
            <a:off x="323528" y="3587702"/>
            <a:ext cx="3848669" cy="3051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Nataly\Downloads\maxresdefaul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80" r="13971"/>
          <a:stretch/>
        </p:blipFill>
        <p:spPr bwMode="auto">
          <a:xfrm>
            <a:off x="4807512" y="3430382"/>
            <a:ext cx="3912293" cy="313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85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RrvRarcrDVw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6" t="19410" r="6164" b="5967"/>
          <a:stretch/>
        </p:blipFill>
        <p:spPr bwMode="auto">
          <a:xfrm>
            <a:off x="50928" y="835961"/>
            <a:ext cx="910593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81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853" y="81498"/>
            <a:ext cx="3424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РЕФЛЕКСИЯ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484784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Японии бабочка – символ счастья. Японская мудрость гласит: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1482" y="3068960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«Счастье подобно бабочке, чем больше ловишь его, тем больше оно ускользает. Но стоит остановиться и замереть, как оно придет и тихонько сядет вам на плечо».</a:t>
            </a:r>
          </a:p>
        </p:txBody>
      </p:sp>
    </p:spTree>
    <p:extLst>
      <p:ext uri="{BB962C8B-B14F-4D97-AF65-F5344CB8AC3E}">
        <p14:creationId xmlns:p14="http://schemas.microsoft.com/office/powerpoint/2010/main" val="153935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980728"/>
            <a:ext cx="75608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звонок для нас.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готовы?  Всё готово?.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Встали все у парт красиво,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Поздоровались учтиво.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сели, спинки прямо.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Вижу, класс наш хоть куда.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начнём урок, друзья.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 наш кончается,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начинается.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Усердно будем мы трудиться,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чему-то научиться.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8471" y="404664"/>
            <a:ext cx="8299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ОРГАНИЗАЦИОННЫЙ МОМЕНТ</a:t>
            </a:r>
          </a:p>
        </p:txBody>
      </p:sp>
    </p:spTree>
    <p:extLst>
      <p:ext uri="{BB962C8B-B14F-4D97-AF65-F5344CB8AC3E}">
        <p14:creationId xmlns:p14="http://schemas.microsoft.com/office/powerpoint/2010/main" val="155985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ww.marketclay.ru/wa-data/public/shop/products/49/26/2649/images/5163/5163.97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13" y="198248"/>
            <a:ext cx="3778711" cy="2248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klike.net/uploads/posts/2022-09/1662090729_j-3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0" t="17432"/>
          <a:stretch/>
        </p:blipFill>
        <p:spPr bwMode="auto">
          <a:xfrm>
            <a:off x="5148064" y="150212"/>
            <a:ext cx="3587704" cy="22706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sopranoclub.ru/images/110-krasivyh-foto-babochek/file57818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8" t="12453" r="16323" b="8331"/>
          <a:stretch/>
        </p:blipFill>
        <p:spPr bwMode="auto">
          <a:xfrm>
            <a:off x="466508" y="4365102"/>
            <a:ext cx="3744416" cy="23879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artgranny.ru/upload/iblock/5ea/5ea003adc488868425b067842fa2baa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365101"/>
            <a:ext cx="3839472" cy="22439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098964" y="2845461"/>
            <a:ext cx="29241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Павлиний глаз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56176" y="2845461"/>
            <a:ext cx="1734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Адмирал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3610675"/>
            <a:ext cx="3018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Морфо </a:t>
            </a:r>
            <a:r>
              <a:rPr lang="ru-RU" sz="2400" dirty="0" err="1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П</a:t>
            </a:r>
            <a:r>
              <a:rPr lang="ru-RU" sz="2400" dirty="0" err="1" smtClean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елеида</a:t>
            </a:r>
            <a:endParaRPr lang="ru-RU" sz="2400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6464" y="3621332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Атлас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69778" y="198248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94622" y="11937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82016" y="5936994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15195" y="5856912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6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04533E-6 L 0.50018 0.135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67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7391E-6 L -0.36164 -0.2435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0" y="-12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4736E-6 L 0.47205 -0.1477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94" y="-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4736E-6 L -0.45712 0.250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65" y="125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1003" y="81498"/>
            <a:ext cx="34740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ИТОГ УРОКА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836712"/>
            <a:ext cx="84969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вы узнали сегодня о бабочках?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виды бабочек вы запомнили?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бы вы рассказали дома после нашего урока?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вам особенно запомнилось на уроке?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хотели бы еще научиться на уроках технологии?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7427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dou365.ru/upload/medialibrary/b98/71ed857713934753ded3fc4f301b3189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60848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9684" y="260648"/>
            <a:ext cx="8115549" cy="20882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anose="020B0A04020102020204" pitchFamily="34" charset="0"/>
              </a:rPr>
              <a:t>Спасибо за внимание!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98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814" y="404664"/>
            <a:ext cx="6444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АКТУАЛИЗАЦИЯ ЗАНИЙ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5487" y="1412776"/>
            <a:ext cx="60664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Заставляет нас гадать,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Думать, голову "ломать"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зверюшек узнавать -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лисичка, кто лошадка,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солёно, а что сладко.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что это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?...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6005" y="5157192"/>
            <a:ext cx="41040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(ЗАГАДКА</a:t>
            </a:r>
            <a:r>
              <a:rPr lang="ru-RU" sz="4800" dirty="0">
                <a:solidFill>
                  <a:srgbClr val="000099"/>
                </a:solidFill>
                <a:latin typeface="Arial Black" panose="020B0A04020102020204" pitchFamily="34" charset="0"/>
              </a:rPr>
              <a:t>!)</a:t>
            </a:r>
          </a:p>
        </p:txBody>
      </p:sp>
    </p:spTree>
    <p:extLst>
      <p:ext uri="{BB962C8B-B14F-4D97-AF65-F5344CB8AC3E}">
        <p14:creationId xmlns:p14="http://schemas.microsoft.com/office/powerpoint/2010/main" val="19858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69268" y="18864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268" y="764704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Висит в небе высоко,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Светит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ярко, далеко.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увидит, обогреет,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Темноту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везде рассеет,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Прыгнет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зайчиком в оконце. Догадались? Это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dirty="0"/>
          </a:p>
        </p:txBody>
      </p:sp>
      <p:pic>
        <p:nvPicPr>
          <p:cNvPr id="8" name="Рисунок 7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31" b="52982"/>
          <a:stretch/>
        </p:blipFill>
        <p:spPr bwMode="auto">
          <a:xfrm>
            <a:off x="211788" y="188640"/>
            <a:ext cx="4464496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059832" y="4461013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(Солнце).</a:t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7939" y="556900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96604" y="303039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60884" y="556900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13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244326" y="5545107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01862" y="1484784"/>
            <a:ext cx="6372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Травою поле зарастает,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Траву домашний скот съедает.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лето скот на нём пасётся.</a:t>
            </a: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Скажи, как поле то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зовётся?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        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76639" y="44371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   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Луг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9" t="47019" r="-306" b="-8"/>
          <a:stretch/>
        </p:blipFill>
        <p:spPr bwMode="auto">
          <a:xfrm>
            <a:off x="4555743" y="3351581"/>
            <a:ext cx="442798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9268" y="18864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4070" y="5740619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4326" y="341040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1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466664" y="264202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2574" y="1412776"/>
            <a:ext cx="698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Дарят радость, аромат,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лепестках их весь наряд,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весны до осени цветут,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Пыльцу всем пчелкам раздают.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23695" y="4005064"/>
            <a:ext cx="24625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(Цветы)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9" r="-306" b="52978"/>
          <a:stretch/>
        </p:blipFill>
        <p:spPr bwMode="auto">
          <a:xfrm>
            <a:off x="4572000" y="264202"/>
            <a:ext cx="4427984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268" y="18864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49753" y="5517232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4070" y="5517232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4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37492" y="5589240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1" t="47019" r="50199" b="-8"/>
          <a:stretch/>
        </p:blipFill>
        <p:spPr bwMode="auto">
          <a:xfrm>
            <a:off x="170077" y="3383126"/>
            <a:ext cx="442229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0779" y="16288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разная погода,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Виной тому, она — ...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80235" y="4240812"/>
            <a:ext cx="26130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268" y="18864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68344" y="5445224"/>
            <a:ext cx="9677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02795" y="199691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340768"/>
            <a:ext cx="61926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Шевелились у цветка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лепестка.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сорвать его хотел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вспорхнул и улетел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4005064"/>
            <a:ext cx="29020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(Бабочка)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31" b="52982"/>
          <a:stretch/>
        </p:blipFill>
        <p:spPr bwMode="auto">
          <a:xfrm>
            <a:off x="134800" y="59566"/>
            <a:ext cx="4464496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9" r="-306" b="52978"/>
          <a:stretch/>
        </p:blipFill>
        <p:spPr bwMode="auto">
          <a:xfrm>
            <a:off x="4577323" y="59566"/>
            <a:ext cx="4427984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9" t="47019" r="-306" b="-8"/>
          <a:stretch/>
        </p:blipFill>
        <p:spPr bwMode="auto">
          <a:xfrm>
            <a:off x="4547687" y="3286046"/>
            <a:ext cx="442798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Nataly\Downloads\1628295042_61-p-babochka-foto-6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1" t="47019" r="50199" b="-8"/>
          <a:stretch/>
        </p:blipFill>
        <p:spPr bwMode="auto">
          <a:xfrm>
            <a:off x="149706" y="3286046"/>
            <a:ext cx="442229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4653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7" y="836712"/>
            <a:ext cx="6473247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Топ 10 </a:t>
            </a:r>
            <a:endParaRPr lang="en-US" sz="7200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7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САМЫХ </a:t>
            </a:r>
            <a:endParaRPr lang="en-US" sz="7200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7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КРАСИВЫХ </a:t>
            </a:r>
            <a:endParaRPr lang="en-US" sz="7200" b="1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7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БАБОЧЕК </a:t>
            </a:r>
            <a:endParaRPr lang="ru-RU" sz="7200" b="1" dirty="0">
              <a:ln w="18000">
                <a:solidFill>
                  <a:srgbClr val="C00000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avatars.mds.yandex.net/get-pdb/2104893/ecc63985-b0bc-4f38-b99d-2fe59079f92e/ori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-315416"/>
            <a:ext cx="372455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originals/8c/d7/da/8cd7dadf24fa193fda9a7be273ef4c3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4544" y="3098869"/>
            <a:ext cx="3168352" cy="401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9879" y="81498"/>
            <a:ext cx="5096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ОСНОВНАЯ ЧАСТЬ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58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</TotalTime>
  <Words>260</Words>
  <Application>Microsoft Office PowerPoint</Application>
  <PresentationFormat>Экран (4:3)</PresentationFormat>
  <Paragraphs>86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ГОУ ЛНР «Ясеновская гимназия им. Ю.В. Стеценко"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</dc:creator>
  <cp:lastModifiedBy>Nataly</cp:lastModifiedBy>
  <cp:revision>45</cp:revision>
  <dcterms:created xsi:type="dcterms:W3CDTF">2023-10-24T14:56:15Z</dcterms:created>
  <dcterms:modified xsi:type="dcterms:W3CDTF">2023-10-30T19:31:02Z</dcterms:modified>
</cp:coreProperties>
</file>