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F5760A-C2E0-4FA5-BA43-1F1814775933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</dgm:pt>
    <dgm:pt modelId="{64FFD9DB-DE4E-4509-8582-82E4994A280E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Пишу пример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B0A274F7-3455-408F-8D2C-EEE0307C880C}" type="parTrans" cxnId="{45072211-B2EF-4F72-BDDB-6BC6DD3AC482}">
      <dgm:prSet/>
      <dgm:spPr/>
      <dgm:t>
        <a:bodyPr/>
        <a:lstStyle/>
        <a:p>
          <a:endParaRPr lang="ru-RU"/>
        </a:p>
      </dgm:t>
    </dgm:pt>
    <dgm:pt modelId="{3E8BC4B2-879C-4504-835D-4BAA2B7E040E}" type="sibTrans" cxnId="{45072211-B2EF-4F72-BDDB-6BC6DD3AC482}">
      <dgm:prSet/>
      <dgm:spPr/>
      <dgm:t>
        <a:bodyPr/>
        <a:lstStyle/>
        <a:p>
          <a:endParaRPr lang="ru-RU"/>
        </a:p>
      </dgm:t>
    </dgm:pt>
    <dgm:pt modelId="{D56720AD-85C7-4D69-A957-F0EA4E1D4E1A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Складываю или вычитаю единицы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9FEE814B-7B44-4226-A4B1-D55DC4DCC141}" type="parTrans" cxnId="{CC930B98-000C-4682-97AE-AE7E67390E9B}">
      <dgm:prSet/>
      <dgm:spPr/>
      <dgm:t>
        <a:bodyPr/>
        <a:lstStyle/>
        <a:p>
          <a:endParaRPr lang="ru-RU"/>
        </a:p>
      </dgm:t>
    </dgm:pt>
    <dgm:pt modelId="{F849AAC2-914E-4A4C-9750-CA9CB443FC98}" type="sibTrans" cxnId="{CC930B98-000C-4682-97AE-AE7E67390E9B}">
      <dgm:prSet/>
      <dgm:spPr/>
      <dgm:t>
        <a:bodyPr/>
        <a:lstStyle/>
        <a:p>
          <a:endParaRPr lang="ru-RU"/>
        </a:p>
      </dgm:t>
    </dgm:pt>
    <dgm:pt modelId="{3C514D4F-5E6C-4241-B5EF-B3EBA128FD95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Пишу ответ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2B0A931B-46E6-4A50-9650-82A55CE0DDE3}" type="parTrans" cxnId="{A1667AA6-A052-4150-9D6D-EE855918E700}">
      <dgm:prSet/>
      <dgm:spPr/>
      <dgm:t>
        <a:bodyPr/>
        <a:lstStyle/>
        <a:p>
          <a:endParaRPr lang="ru-RU"/>
        </a:p>
      </dgm:t>
    </dgm:pt>
    <dgm:pt modelId="{972D0039-A18F-4387-91D6-3D594D0295ED}" type="sibTrans" cxnId="{A1667AA6-A052-4150-9D6D-EE855918E700}">
      <dgm:prSet/>
      <dgm:spPr/>
      <dgm:t>
        <a:bodyPr/>
        <a:lstStyle/>
        <a:p>
          <a:endParaRPr lang="ru-RU"/>
        </a:p>
      </dgm:t>
    </dgm:pt>
    <dgm:pt modelId="{528D77E1-934F-451D-A0AF-8E6C829FD3FA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Складываю или вычитаю десятки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09DF104D-643E-4184-96C8-657D13E7E8E6}" type="parTrans" cxnId="{54680442-2EA8-4BED-9006-62CC9A63681F}">
      <dgm:prSet/>
      <dgm:spPr/>
      <dgm:t>
        <a:bodyPr/>
        <a:lstStyle/>
        <a:p>
          <a:endParaRPr lang="ru-RU"/>
        </a:p>
      </dgm:t>
    </dgm:pt>
    <dgm:pt modelId="{1E88D398-7AFD-4131-A529-C209317AFCD4}" type="sibTrans" cxnId="{54680442-2EA8-4BED-9006-62CC9A63681F}">
      <dgm:prSet/>
      <dgm:spPr/>
      <dgm:t>
        <a:bodyPr/>
        <a:lstStyle/>
        <a:p>
          <a:endParaRPr lang="ru-RU"/>
        </a:p>
      </dgm:t>
    </dgm:pt>
    <dgm:pt modelId="{186726DF-43B6-4E77-A6A9-15B0E948610E}" type="pres">
      <dgm:prSet presAssocID="{A2F5760A-C2E0-4FA5-BA43-1F1814775933}" presName="linearFlow" presStyleCnt="0">
        <dgm:presLayoutVars>
          <dgm:dir/>
          <dgm:resizeHandles val="exact"/>
        </dgm:presLayoutVars>
      </dgm:prSet>
      <dgm:spPr/>
    </dgm:pt>
    <dgm:pt modelId="{47D69AFA-AEC5-4636-AFF3-18EC562D54D8}" type="pres">
      <dgm:prSet presAssocID="{64FFD9DB-DE4E-4509-8582-82E4994A280E}" presName="composite" presStyleCnt="0"/>
      <dgm:spPr/>
    </dgm:pt>
    <dgm:pt modelId="{701AA6E2-4B97-46F2-A3FB-9BF387FAF2C4}" type="pres">
      <dgm:prSet presAssocID="{64FFD9DB-DE4E-4509-8582-82E4994A280E}" presName="imgShp" presStyleLbl="fgImgPlace1" presStyleIdx="0" presStyleCnt="4"/>
      <dgm:spPr/>
    </dgm:pt>
    <dgm:pt modelId="{A23F912C-CE15-4D92-97BA-3AD944D78D3B}" type="pres">
      <dgm:prSet presAssocID="{64FFD9DB-DE4E-4509-8582-82E4994A280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643A-509D-4AFD-9BD1-74D13469EE7E}" type="pres">
      <dgm:prSet presAssocID="{3E8BC4B2-879C-4504-835D-4BAA2B7E040E}" presName="spacing" presStyleCnt="0"/>
      <dgm:spPr/>
    </dgm:pt>
    <dgm:pt modelId="{446091F2-1C42-4241-8C29-99AF7CE3FEC7}" type="pres">
      <dgm:prSet presAssocID="{D56720AD-85C7-4D69-A957-F0EA4E1D4E1A}" presName="composite" presStyleCnt="0"/>
      <dgm:spPr/>
    </dgm:pt>
    <dgm:pt modelId="{CC23B41D-AB4A-41AC-9BE2-75E620B0332D}" type="pres">
      <dgm:prSet presAssocID="{D56720AD-85C7-4D69-A957-F0EA4E1D4E1A}" presName="imgShp" presStyleLbl="fgImgPlace1" presStyleIdx="1" presStyleCnt="4"/>
      <dgm:spPr/>
    </dgm:pt>
    <dgm:pt modelId="{CF5FBB8C-6DD3-45DA-8890-3D6E16FB74AC}" type="pres">
      <dgm:prSet presAssocID="{D56720AD-85C7-4D69-A957-F0EA4E1D4E1A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AC9F6-C982-412B-AEE0-0EA1D25387AA}" type="pres">
      <dgm:prSet presAssocID="{F849AAC2-914E-4A4C-9750-CA9CB443FC98}" presName="spacing" presStyleCnt="0"/>
      <dgm:spPr/>
    </dgm:pt>
    <dgm:pt modelId="{8D2A6A66-9F87-4429-9AFD-BEAE90B84CE2}" type="pres">
      <dgm:prSet presAssocID="{528D77E1-934F-451D-A0AF-8E6C829FD3FA}" presName="composite" presStyleCnt="0"/>
      <dgm:spPr/>
    </dgm:pt>
    <dgm:pt modelId="{06193AEA-2444-4936-BEA0-11E8EA5DF0E2}" type="pres">
      <dgm:prSet presAssocID="{528D77E1-934F-451D-A0AF-8E6C829FD3FA}" presName="imgShp" presStyleLbl="fgImgPlace1" presStyleIdx="2" presStyleCnt="4"/>
      <dgm:spPr/>
    </dgm:pt>
    <dgm:pt modelId="{79D77701-1B77-4212-8432-F54E8C5E94E0}" type="pres">
      <dgm:prSet presAssocID="{528D77E1-934F-451D-A0AF-8E6C829FD3FA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4EC691-46E3-4356-9B99-376E7DD71846}" type="pres">
      <dgm:prSet presAssocID="{1E88D398-7AFD-4131-A529-C209317AFCD4}" presName="spacing" presStyleCnt="0"/>
      <dgm:spPr/>
    </dgm:pt>
    <dgm:pt modelId="{4103E514-7F1A-4A94-AD97-9A63E80B2A11}" type="pres">
      <dgm:prSet presAssocID="{3C514D4F-5E6C-4241-B5EF-B3EBA128FD95}" presName="composite" presStyleCnt="0"/>
      <dgm:spPr/>
    </dgm:pt>
    <dgm:pt modelId="{99D08408-3A83-419F-9BFF-472A112BD33D}" type="pres">
      <dgm:prSet presAssocID="{3C514D4F-5E6C-4241-B5EF-B3EBA128FD95}" presName="imgShp" presStyleLbl="fgImgPlace1" presStyleIdx="3" presStyleCnt="4"/>
      <dgm:spPr/>
    </dgm:pt>
    <dgm:pt modelId="{8CE1DD15-1BCF-44B1-901B-2B143E08D6D8}" type="pres">
      <dgm:prSet presAssocID="{3C514D4F-5E6C-4241-B5EF-B3EBA128FD95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FA1F89-1073-4EC2-8BF3-6B20573B8157}" type="presOf" srcId="{A2F5760A-C2E0-4FA5-BA43-1F1814775933}" destId="{186726DF-43B6-4E77-A6A9-15B0E948610E}" srcOrd="0" destOrd="0" presId="urn:microsoft.com/office/officeart/2005/8/layout/vList3"/>
    <dgm:cxn modelId="{D5A28B2F-C40F-477A-88A5-26B5DE1F97F4}" type="presOf" srcId="{D56720AD-85C7-4D69-A957-F0EA4E1D4E1A}" destId="{CF5FBB8C-6DD3-45DA-8890-3D6E16FB74AC}" srcOrd="0" destOrd="0" presId="urn:microsoft.com/office/officeart/2005/8/layout/vList3"/>
    <dgm:cxn modelId="{FAD4DDE1-0913-4E5D-AC4C-FA6A44A03FF6}" type="presOf" srcId="{64FFD9DB-DE4E-4509-8582-82E4994A280E}" destId="{A23F912C-CE15-4D92-97BA-3AD944D78D3B}" srcOrd="0" destOrd="0" presId="urn:microsoft.com/office/officeart/2005/8/layout/vList3"/>
    <dgm:cxn modelId="{C68554C6-79A0-4556-BE95-7E3AC1D627C6}" type="presOf" srcId="{3C514D4F-5E6C-4241-B5EF-B3EBA128FD95}" destId="{8CE1DD15-1BCF-44B1-901B-2B143E08D6D8}" srcOrd="0" destOrd="0" presId="urn:microsoft.com/office/officeart/2005/8/layout/vList3"/>
    <dgm:cxn modelId="{54680442-2EA8-4BED-9006-62CC9A63681F}" srcId="{A2F5760A-C2E0-4FA5-BA43-1F1814775933}" destId="{528D77E1-934F-451D-A0AF-8E6C829FD3FA}" srcOrd="2" destOrd="0" parTransId="{09DF104D-643E-4184-96C8-657D13E7E8E6}" sibTransId="{1E88D398-7AFD-4131-A529-C209317AFCD4}"/>
    <dgm:cxn modelId="{45072211-B2EF-4F72-BDDB-6BC6DD3AC482}" srcId="{A2F5760A-C2E0-4FA5-BA43-1F1814775933}" destId="{64FFD9DB-DE4E-4509-8582-82E4994A280E}" srcOrd="0" destOrd="0" parTransId="{B0A274F7-3455-408F-8D2C-EEE0307C880C}" sibTransId="{3E8BC4B2-879C-4504-835D-4BAA2B7E040E}"/>
    <dgm:cxn modelId="{A1667AA6-A052-4150-9D6D-EE855918E700}" srcId="{A2F5760A-C2E0-4FA5-BA43-1F1814775933}" destId="{3C514D4F-5E6C-4241-B5EF-B3EBA128FD95}" srcOrd="3" destOrd="0" parTransId="{2B0A931B-46E6-4A50-9650-82A55CE0DDE3}" sibTransId="{972D0039-A18F-4387-91D6-3D594D0295ED}"/>
    <dgm:cxn modelId="{1F2C7F8F-F0DE-4297-91F4-DE2EF99E5216}" type="presOf" srcId="{528D77E1-934F-451D-A0AF-8E6C829FD3FA}" destId="{79D77701-1B77-4212-8432-F54E8C5E94E0}" srcOrd="0" destOrd="0" presId="urn:microsoft.com/office/officeart/2005/8/layout/vList3"/>
    <dgm:cxn modelId="{CC930B98-000C-4682-97AE-AE7E67390E9B}" srcId="{A2F5760A-C2E0-4FA5-BA43-1F1814775933}" destId="{D56720AD-85C7-4D69-A957-F0EA4E1D4E1A}" srcOrd="1" destOrd="0" parTransId="{9FEE814B-7B44-4226-A4B1-D55DC4DCC141}" sibTransId="{F849AAC2-914E-4A4C-9750-CA9CB443FC98}"/>
    <dgm:cxn modelId="{EEFC2B64-950D-4BD3-9795-9A4C1E9F5F3C}" type="presParOf" srcId="{186726DF-43B6-4E77-A6A9-15B0E948610E}" destId="{47D69AFA-AEC5-4636-AFF3-18EC562D54D8}" srcOrd="0" destOrd="0" presId="urn:microsoft.com/office/officeart/2005/8/layout/vList3"/>
    <dgm:cxn modelId="{19C2A182-4906-46D8-B4D2-45EFB22D03CF}" type="presParOf" srcId="{47D69AFA-AEC5-4636-AFF3-18EC562D54D8}" destId="{701AA6E2-4B97-46F2-A3FB-9BF387FAF2C4}" srcOrd="0" destOrd="0" presId="urn:microsoft.com/office/officeart/2005/8/layout/vList3"/>
    <dgm:cxn modelId="{A462F866-273A-4A21-AC47-D5CCD05E7E6E}" type="presParOf" srcId="{47D69AFA-AEC5-4636-AFF3-18EC562D54D8}" destId="{A23F912C-CE15-4D92-97BA-3AD944D78D3B}" srcOrd="1" destOrd="0" presId="urn:microsoft.com/office/officeart/2005/8/layout/vList3"/>
    <dgm:cxn modelId="{123E1B73-7380-4DFD-A251-F2841BDE6E1B}" type="presParOf" srcId="{186726DF-43B6-4E77-A6A9-15B0E948610E}" destId="{BDF6643A-509D-4AFD-9BD1-74D13469EE7E}" srcOrd="1" destOrd="0" presId="urn:microsoft.com/office/officeart/2005/8/layout/vList3"/>
    <dgm:cxn modelId="{95496311-6767-4F0A-A731-5AD13C4845AC}" type="presParOf" srcId="{186726DF-43B6-4E77-A6A9-15B0E948610E}" destId="{446091F2-1C42-4241-8C29-99AF7CE3FEC7}" srcOrd="2" destOrd="0" presId="urn:microsoft.com/office/officeart/2005/8/layout/vList3"/>
    <dgm:cxn modelId="{3C6B9070-D95C-4BC2-A262-97CA8CCEA6DC}" type="presParOf" srcId="{446091F2-1C42-4241-8C29-99AF7CE3FEC7}" destId="{CC23B41D-AB4A-41AC-9BE2-75E620B0332D}" srcOrd="0" destOrd="0" presId="urn:microsoft.com/office/officeart/2005/8/layout/vList3"/>
    <dgm:cxn modelId="{88B58413-F6CB-4F81-A2DC-723F90D77F23}" type="presParOf" srcId="{446091F2-1C42-4241-8C29-99AF7CE3FEC7}" destId="{CF5FBB8C-6DD3-45DA-8890-3D6E16FB74AC}" srcOrd="1" destOrd="0" presId="urn:microsoft.com/office/officeart/2005/8/layout/vList3"/>
    <dgm:cxn modelId="{0FB7D6D5-53ED-4297-B5E1-1551DEAC17A6}" type="presParOf" srcId="{186726DF-43B6-4E77-A6A9-15B0E948610E}" destId="{745AC9F6-C982-412B-AEE0-0EA1D25387AA}" srcOrd="3" destOrd="0" presId="urn:microsoft.com/office/officeart/2005/8/layout/vList3"/>
    <dgm:cxn modelId="{998659FA-9B5B-4A3F-81F9-7B9F7231DCE9}" type="presParOf" srcId="{186726DF-43B6-4E77-A6A9-15B0E948610E}" destId="{8D2A6A66-9F87-4429-9AFD-BEAE90B84CE2}" srcOrd="4" destOrd="0" presId="urn:microsoft.com/office/officeart/2005/8/layout/vList3"/>
    <dgm:cxn modelId="{43A23B01-C069-4C2C-848C-9C35C9077686}" type="presParOf" srcId="{8D2A6A66-9F87-4429-9AFD-BEAE90B84CE2}" destId="{06193AEA-2444-4936-BEA0-11E8EA5DF0E2}" srcOrd="0" destOrd="0" presId="urn:microsoft.com/office/officeart/2005/8/layout/vList3"/>
    <dgm:cxn modelId="{18B93648-1D69-431A-A099-69BF8D5A1C48}" type="presParOf" srcId="{8D2A6A66-9F87-4429-9AFD-BEAE90B84CE2}" destId="{79D77701-1B77-4212-8432-F54E8C5E94E0}" srcOrd="1" destOrd="0" presId="urn:microsoft.com/office/officeart/2005/8/layout/vList3"/>
    <dgm:cxn modelId="{A5CF9026-BC2F-4A8A-A20D-315132408094}" type="presParOf" srcId="{186726DF-43B6-4E77-A6A9-15B0E948610E}" destId="{6D4EC691-46E3-4356-9B99-376E7DD71846}" srcOrd="5" destOrd="0" presId="urn:microsoft.com/office/officeart/2005/8/layout/vList3"/>
    <dgm:cxn modelId="{41E25529-51EB-4C7F-A009-785299291A36}" type="presParOf" srcId="{186726DF-43B6-4E77-A6A9-15B0E948610E}" destId="{4103E514-7F1A-4A94-AD97-9A63E80B2A11}" srcOrd="6" destOrd="0" presId="urn:microsoft.com/office/officeart/2005/8/layout/vList3"/>
    <dgm:cxn modelId="{432DDA25-9385-41D3-A108-69D50E3A3CC8}" type="presParOf" srcId="{4103E514-7F1A-4A94-AD97-9A63E80B2A11}" destId="{99D08408-3A83-419F-9BFF-472A112BD33D}" srcOrd="0" destOrd="0" presId="urn:microsoft.com/office/officeart/2005/8/layout/vList3"/>
    <dgm:cxn modelId="{52D14861-6179-4CE9-8C6A-866706464508}" type="presParOf" srcId="{4103E514-7F1A-4A94-AD97-9A63E80B2A11}" destId="{8CE1DD15-1BCF-44B1-901B-2B143E08D6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F5760A-C2E0-4FA5-BA43-1F1814775933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</dgm:pt>
    <dgm:pt modelId="{64FFD9DB-DE4E-4509-8582-82E4994A280E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Пишу пример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B0A274F7-3455-408F-8D2C-EEE0307C880C}" type="parTrans" cxnId="{45072211-B2EF-4F72-BDDB-6BC6DD3AC482}">
      <dgm:prSet/>
      <dgm:spPr/>
      <dgm:t>
        <a:bodyPr/>
        <a:lstStyle/>
        <a:p>
          <a:endParaRPr lang="ru-RU"/>
        </a:p>
      </dgm:t>
    </dgm:pt>
    <dgm:pt modelId="{3E8BC4B2-879C-4504-835D-4BAA2B7E040E}" type="sibTrans" cxnId="{45072211-B2EF-4F72-BDDB-6BC6DD3AC482}">
      <dgm:prSet/>
      <dgm:spPr/>
      <dgm:t>
        <a:bodyPr/>
        <a:lstStyle/>
        <a:p>
          <a:endParaRPr lang="ru-RU"/>
        </a:p>
      </dgm:t>
    </dgm:pt>
    <dgm:pt modelId="{D56720AD-85C7-4D69-A957-F0EA4E1D4E1A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Складываю или вычитаю единицы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9FEE814B-7B44-4226-A4B1-D55DC4DCC141}" type="parTrans" cxnId="{CC930B98-000C-4682-97AE-AE7E67390E9B}">
      <dgm:prSet/>
      <dgm:spPr/>
      <dgm:t>
        <a:bodyPr/>
        <a:lstStyle/>
        <a:p>
          <a:endParaRPr lang="ru-RU"/>
        </a:p>
      </dgm:t>
    </dgm:pt>
    <dgm:pt modelId="{F849AAC2-914E-4A4C-9750-CA9CB443FC98}" type="sibTrans" cxnId="{CC930B98-000C-4682-97AE-AE7E67390E9B}">
      <dgm:prSet/>
      <dgm:spPr/>
      <dgm:t>
        <a:bodyPr/>
        <a:lstStyle/>
        <a:p>
          <a:endParaRPr lang="ru-RU"/>
        </a:p>
      </dgm:t>
    </dgm:pt>
    <dgm:pt modelId="{3C514D4F-5E6C-4241-B5EF-B3EBA128FD95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Пишу ответ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2B0A931B-46E6-4A50-9650-82A55CE0DDE3}" type="parTrans" cxnId="{A1667AA6-A052-4150-9D6D-EE855918E700}">
      <dgm:prSet/>
      <dgm:spPr/>
      <dgm:t>
        <a:bodyPr/>
        <a:lstStyle/>
        <a:p>
          <a:endParaRPr lang="ru-RU"/>
        </a:p>
      </dgm:t>
    </dgm:pt>
    <dgm:pt modelId="{972D0039-A18F-4387-91D6-3D594D0295ED}" type="sibTrans" cxnId="{A1667AA6-A052-4150-9D6D-EE855918E700}">
      <dgm:prSet/>
      <dgm:spPr/>
      <dgm:t>
        <a:bodyPr/>
        <a:lstStyle/>
        <a:p>
          <a:endParaRPr lang="ru-RU"/>
        </a:p>
      </dgm:t>
    </dgm:pt>
    <dgm:pt modelId="{528D77E1-934F-451D-A0AF-8E6C829FD3FA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Складываю или вычитаю десятки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09DF104D-643E-4184-96C8-657D13E7E8E6}" type="parTrans" cxnId="{54680442-2EA8-4BED-9006-62CC9A63681F}">
      <dgm:prSet/>
      <dgm:spPr/>
      <dgm:t>
        <a:bodyPr/>
        <a:lstStyle/>
        <a:p>
          <a:endParaRPr lang="ru-RU"/>
        </a:p>
      </dgm:t>
    </dgm:pt>
    <dgm:pt modelId="{1E88D398-7AFD-4131-A529-C209317AFCD4}" type="sibTrans" cxnId="{54680442-2EA8-4BED-9006-62CC9A63681F}">
      <dgm:prSet/>
      <dgm:spPr/>
      <dgm:t>
        <a:bodyPr/>
        <a:lstStyle/>
        <a:p>
          <a:endParaRPr lang="ru-RU"/>
        </a:p>
      </dgm:t>
    </dgm:pt>
    <dgm:pt modelId="{5A1C765C-C7E6-4B63-AB9A-AE06D3F21EA7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anose="02050604050505020204" pitchFamily="18" charset="0"/>
            </a:rPr>
            <a:t>Складываю или вычитаю сотни</a:t>
          </a:r>
          <a:endParaRPr lang="ru-RU" sz="2000" b="1" dirty="0">
            <a:latin typeface="Bookman Old Style" panose="02050604050505020204" pitchFamily="18" charset="0"/>
          </a:endParaRPr>
        </a:p>
      </dgm:t>
    </dgm:pt>
    <dgm:pt modelId="{625AA269-5A68-4E60-AC64-915A39A04F6D}" type="parTrans" cxnId="{5DFFDB46-08B4-47AA-BDBE-689E4AC12C4D}">
      <dgm:prSet/>
      <dgm:spPr/>
      <dgm:t>
        <a:bodyPr/>
        <a:lstStyle/>
        <a:p>
          <a:endParaRPr lang="ru-RU"/>
        </a:p>
      </dgm:t>
    </dgm:pt>
    <dgm:pt modelId="{CB20265F-5F6B-4C29-A754-6B43C5C55EA5}" type="sibTrans" cxnId="{5DFFDB46-08B4-47AA-BDBE-689E4AC12C4D}">
      <dgm:prSet/>
      <dgm:spPr/>
      <dgm:t>
        <a:bodyPr/>
        <a:lstStyle/>
        <a:p>
          <a:endParaRPr lang="ru-RU"/>
        </a:p>
      </dgm:t>
    </dgm:pt>
    <dgm:pt modelId="{186726DF-43B6-4E77-A6A9-15B0E948610E}" type="pres">
      <dgm:prSet presAssocID="{A2F5760A-C2E0-4FA5-BA43-1F1814775933}" presName="linearFlow" presStyleCnt="0">
        <dgm:presLayoutVars>
          <dgm:dir/>
          <dgm:resizeHandles val="exact"/>
        </dgm:presLayoutVars>
      </dgm:prSet>
      <dgm:spPr/>
    </dgm:pt>
    <dgm:pt modelId="{47D69AFA-AEC5-4636-AFF3-18EC562D54D8}" type="pres">
      <dgm:prSet presAssocID="{64FFD9DB-DE4E-4509-8582-82E4994A280E}" presName="composite" presStyleCnt="0"/>
      <dgm:spPr/>
    </dgm:pt>
    <dgm:pt modelId="{701AA6E2-4B97-46F2-A3FB-9BF387FAF2C4}" type="pres">
      <dgm:prSet presAssocID="{64FFD9DB-DE4E-4509-8582-82E4994A280E}" presName="imgShp" presStyleLbl="fgImgPlace1" presStyleIdx="0" presStyleCnt="5"/>
      <dgm:spPr/>
    </dgm:pt>
    <dgm:pt modelId="{A23F912C-CE15-4D92-97BA-3AD944D78D3B}" type="pres">
      <dgm:prSet presAssocID="{64FFD9DB-DE4E-4509-8582-82E4994A280E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643A-509D-4AFD-9BD1-74D13469EE7E}" type="pres">
      <dgm:prSet presAssocID="{3E8BC4B2-879C-4504-835D-4BAA2B7E040E}" presName="spacing" presStyleCnt="0"/>
      <dgm:spPr/>
    </dgm:pt>
    <dgm:pt modelId="{446091F2-1C42-4241-8C29-99AF7CE3FEC7}" type="pres">
      <dgm:prSet presAssocID="{D56720AD-85C7-4D69-A957-F0EA4E1D4E1A}" presName="composite" presStyleCnt="0"/>
      <dgm:spPr/>
    </dgm:pt>
    <dgm:pt modelId="{CC23B41D-AB4A-41AC-9BE2-75E620B0332D}" type="pres">
      <dgm:prSet presAssocID="{D56720AD-85C7-4D69-A957-F0EA4E1D4E1A}" presName="imgShp" presStyleLbl="fgImgPlace1" presStyleIdx="1" presStyleCnt="5"/>
      <dgm:spPr/>
    </dgm:pt>
    <dgm:pt modelId="{CF5FBB8C-6DD3-45DA-8890-3D6E16FB74AC}" type="pres">
      <dgm:prSet presAssocID="{D56720AD-85C7-4D69-A957-F0EA4E1D4E1A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AC9F6-C982-412B-AEE0-0EA1D25387AA}" type="pres">
      <dgm:prSet presAssocID="{F849AAC2-914E-4A4C-9750-CA9CB443FC98}" presName="spacing" presStyleCnt="0"/>
      <dgm:spPr/>
    </dgm:pt>
    <dgm:pt modelId="{8D2A6A66-9F87-4429-9AFD-BEAE90B84CE2}" type="pres">
      <dgm:prSet presAssocID="{528D77E1-934F-451D-A0AF-8E6C829FD3FA}" presName="composite" presStyleCnt="0"/>
      <dgm:spPr/>
    </dgm:pt>
    <dgm:pt modelId="{06193AEA-2444-4936-BEA0-11E8EA5DF0E2}" type="pres">
      <dgm:prSet presAssocID="{528D77E1-934F-451D-A0AF-8E6C829FD3FA}" presName="imgShp" presStyleLbl="fgImgPlace1" presStyleIdx="2" presStyleCnt="5"/>
      <dgm:spPr/>
    </dgm:pt>
    <dgm:pt modelId="{79D77701-1B77-4212-8432-F54E8C5E94E0}" type="pres">
      <dgm:prSet presAssocID="{528D77E1-934F-451D-A0AF-8E6C829FD3FA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4EC691-46E3-4356-9B99-376E7DD71846}" type="pres">
      <dgm:prSet presAssocID="{1E88D398-7AFD-4131-A529-C209317AFCD4}" presName="spacing" presStyleCnt="0"/>
      <dgm:spPr/>
    </dgm:pt>
    <dgm:pt modelId="{E8DD6F71-CA3E-4FE5-9FF7-5D9D09A48EFD}" type="pres">
      <dgm:prSet presAssocID="{5A1C765C-C7E6-4B63-AB9A-AE06D3F21EA7}" presName="composite" presStyleCnt="0"/>
      <dgm:spPr/>
    </dgm:pt>
    <dgm:pt modelId="{5A2F6BCD-AE4D-45E9-9A06-7DB156D3C66A}" type="pres">
      <dgm:prSet presAssocID="{5A1C765C-C7E6-4B63-AB9A-AE06D3F21EA7}" presName="imgShp" presStyleLbl="fgImgPlace1" presStyleIdx="3" presStyleCnt="5"/>
      <dgm:spPr/>
    </dgm:pt>
    <dgm:pt modelId="{CBA33941-0A1E-45AF-9C18-3E8858C78180}" type="pres">
      <dgm:prSet presAssocID="{5A1C765C-C7E6-4B63-AB9A-AE06D3F21EA7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7E106-1C71-4C53-82BD-898DDF1A7D1F}" type="pres">
      <dgm:prSet presAssocID="{CB20265F-5F6B-4C29-A754-6B43C5C55EA5}" presName="spacing" presStyleCnt="0"/>
      <dgm:spPr/>
    </dgm:pt>
    <dgm:pt modelId="{4103E514-7F1A-4A94-AD97-9A63E80B2A11}" type="pres">
      <dgm:prSet presAssocID="{3C514D4F-5E6C-4241-B5EF-B3EBA128FD95}" presName="composite" presStyleCnt="0"/>
      <dgm:spPr/>
    </dgm:pt>
    <dgm:pt modelId="{99D08408-3A83-419F-9BFF-472A112BD33D}" type="pres">
      <dgm:prSet presAssocID="{3C514D4F-5E6C-4241-B5EF-B3EBA128FD95}" presName="imgShp" presStyleLbl="fgImgPlace1" presStyleIdx="4" presStyleCnt="5"/>
      <dgm:spPr/>
    </dgm:pt>
    <dgm:pt modelId="{8CE1DD15-1BCF-44B1-901B-2B143E08D6D8}" type="pres">
      <dgm:prSet presAssocID="{3C514D4F-5E6C-4241-B5EF-B3EBA128FD95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680442-2EA8-4BED-9006-62CC9A63681F}" srcId="{A2F5760A-C2E0-4FA5-BA43-1F1814775933}" destId="{528D77E1-934F-451D-A0AF-8E6C829FD3FA}" srcOrd="2" destOrd="0" parTransId="{09DF104D-643E-4184-96C8-657D13E7E8E6}" sibTransId="{1E88D398-7AFD-4131-A529-C209317AFCD4}"/>
    <dgm:cxn modelId="{9C011603-01FC-4561-95DA-082268043177}" type="presOf" srcId="{3C514D4F-5E6C-4241-B5EF-B3EBA128FD95}" destId="{8CE1DD15-1BCF-44B1-901B-2B143E08D6D8}" srcOrd="0" destOrd="0" presId="urn:microsoft.com/office/officeart/2005/8/layout/vList3"/>
    <dgm:cxn modelId="{F588C522-BA5B-4401-B816-5329A433E0A0}" type="presOf" srcId="{5A1C765C-C7E6-4B63-AB9A-AE06D3F21EA7}" destId="{CBA33941-0A1E-45AF-9C18-3E8858C78180}" srcOrd="0" destOrd="0" presId="urn:microsoft.com/office/officeart/2005/8/layout/vList3"/>
    <dgm:cxn modelId="{45072211-B2EF-4F72-BDDB-6BC6DD3AC482}" srcId="{A2F5760A-C2E0-4FA5-BA43-1F1814775933}" destId="{64FFD9DB-DE4E-4509-8582-82E4994A280E}" srcOrd="0" destOrd="0" parTransId="{B0A274F7-3455-408F-8D2C-EEE0307C880C}" sibTransId="{3E8BC4B2-879C-4504-835D-4BAA2B7E040E}"/>
    <dgm:cxn modelId="{F4D36AD1-20DA-4E24-A307-AEEDF865AACE}" type="presOf" srcId="{528D77E1-934F-451D-A0AF-8E6C829FD3FA}" destId="{79D77701-1B77-4212-8432-F54E8C5E94E0}" srcOrd="0" destOrd="0" presId="urn:microsoft.com/office/officeart/2005/8/layout/vList3"/>
    <dgm:cxn modelId="{13D549BC-6659-4634-BF5E-18F47C34EC82}" type="presOf" srcId="{D56720AD-85C7-4D69-A957-F0EA4E1D4E1A}" destId="{CF5FBB8C-6DD3-45DA-8890-3D6E16FB74AC}" srcOrd="0" destOrd="0" presId="urn:microsoft.com/office/officeart/2005/8/layout/vList3"/>
    <dgm:cxn modelId="{9A01BBC9-BB71-46AD-A460-C39DEBD880AB}" type="presOf" srcId="{A2F5760A-C2E0-4FA5-BA43-1F1814775933}" destId="{186726DF-43B6-4E77-A6A9-15B0E948610E}" srcOrd="0" destOrd="0" presId="urn:microsoft.com/office/officeart/2005/8/layout/vList3"/>
    <dgm:cxn modelId="{7E80E959-F9E2-4D28-9F12-0349F77457CA}" type="presOf" srcId="{64FFD9DB-DE4E-4509-8582-82E4994A280E}" destId="{A23F912C-CE15-4D92-97BA-3AD944D78D3B}" srcOrd="0" destOrd="0" presId="urn:microsoft.com/office/officeart/2005/8/layout/vList3"/>
    <dgm:cxn modelId="{5DFFDB46-08B4-47AA-BDBE-689E4AC12C4D}" srcId="{A2F5760A-C2E0-4FA5-BA43-1F1814775933}" destId="{5A1C765C-C7E6-4B63-AB9A-AE06D3F21EA7}" srcOrd="3" destOrd="0" parTransId="{625AA269-5A68-4E60-AC64-915A39A04F6D}" sibTransId="{CB20265F-5F6B-4C29-A754-6B43C5C55EA5}"/>
    <dgm:cxn modelId="{CC930B98-000C-4682-97AE-AE7E67390E9B}" srcId="{A2F5760A-C2E0-4FA5-BA43-1F1814775933}" destId="{D56720AD-85C7-4D69-A957-F0EA4E1D4E1A}" srcOrd="1" destOrd="0" parTransId="{9FEE814B-7B44-4226-A4B1-D55DC4DCC141}" sibTransId="{F849AAC2-914E-4A4C-9750-CA9CB443FC98}"/>
    <dgm:cxn modelId="{A1667AA6-A052-4150-9D6D-EE855918E700}" srcId="{A2F5760A-C2E0-4FA5-BA43-1F1814775933}" destId="{3C514D4F-5E6C-4241-B5EF-B3EBA128FD95}" srcOrd="4" destOrd="0" parTransId="{2B0A931B-46E6-4A50-9650-82A55CE0DDE3}" sibTransId="{972D0039-A18F-4387-91D6-3D594D0295ED}"/>
    <dgm:cxn modelId="{1B080E24-4250-45BC-99A8-F3075D2E85D8}" type="presParOf" srcId="{186726DF-43B6-4E77-A6A9-15B0E948610E}" destId="{47D69AFA-AEC5-4636-AFF3-18EC562D54D8}" srcOrd="0" destOrd="0" presId="urn:microsoft.com/office/officeart/2005/8/layout/vList3"/>
    <dgm:cxn modelId="{4F512B24-97FC-43B0-98A3-ABFD95B953C0}" type="presParOf" srcId="{47D69AFA-AEC5-4636-AFF3-18EC562D54D8}" destId="{701AA6E2-4B97-46F2-A3FB-9BF387FAF2C4}" srcOrd="0" destOrd="0" presId="urn:microsoft.com/office/officeart/2005/8/layout/vList3"/>
    <dgm:cxn modelId="{A7A7884D-D03F-4C86-B2E8-CC404C9B14B4}" type="presParOf" srcId="{47D69AFA-AEC5-4636-AFF3-18EC562D54D8}" destId="{A23F912C-CE15-4D92-97BA-3AD944D78D3B}" srcOrd="1" destOrd="0" presId="urn:microsoft.com/office/officeart/2005/8/layout/vList3"/>
    <dgm:cxn modelId="{09B0BB09-9659-44FA-BEA6-C855FACE9DE2}" type="presParOf" srcId="{186726DF-43B6-4E77-A6A9-15B0E948610E}" destId="{BDF6643A-509D-4AFD-9BD1-74D13469EE7E}" srcOrd="1" destOrd="0" presId="urn:microsoft.com/office/officeart/2005/8/layout/vList3"/>
    <dgm:cxn modelId="{834245D1-9755-465D-AF98-3E5B942CAABC}" type="presParOf" srcId="{186726DF-43B6-4E77-A6A9-15B0E948610E}" destId="{446091F2-1C42-4241-8C29-99AF7CE3FEC7}" srcOrd="2" destOrd="0" presId="urn:microsoft.com/office/officeart/2005/8/layout/vList3"/>
    <dgm:cxn modelId="{51005460-7A3C-4A27-988A-2BBE7E9F215C}" type="presParOf" srcId="{446091F2-1C42-4241-8C29-99AF7CE3FEC7}" destId="{CC23B41D-AB4A-41AC-9BE2-75E620B0332D}" srcOrd="0" destOrd="0" presId="urn:microsoft.com/office/officeart/2005/8/layout/vList3"/>
    <dgm:cxn modelId="{2A12F38C-B791-4804-A515-C025251C3550}" type="presParOf" srcId="{446091F2-1C42-4241-8C29-99AF7CE3FEC7}" destId="{CF5FBB8C-6DD3-45DA-8890-3D6E16FB74AC}" srcOrd="1" destOrd="0" presId="urn:microsoft.com/office/officeart/2005/8/layout/vList3"/>
    <dgm:cxn modelId="{9A1E9422-A64E-4B91-AFC6-EC0CD139E655}" type="presParOf" srcId="{186726DF-43B6-4E77-A6A9-15B0E948610E}" destId="{745AC9F6-C982-412B-AEE0-0EA1D25387AA}" srcOrd="3" destOrd="0" presId="urn:microsoft.com/office/officeart/2005/8/layout/vList3"/>
    <dgm:cxn modelId="{6FB1D057-1829-48CB-B05B-9AFE70B4855D}" type="presParOf" srcId="{186726DF-43B6-4E77-A6A9-15B0E948610E}" destId="{8D2A6A66-9F87-4429-9AFD-BEAE90B84CE2}" srcOrd="4" destOrd="0" presId="urn:microsoft.com/office/officeart/2005/8/layout/vList3"/>
    <dgm:cxn modelId="{B02160B4-F6BF-40F9-A006-39917FDABEC2}" type="presParOf" srcId="{8D2A6A66-9F87-4429-9AFD-BEAE90B84CE2}" destId="{06193AEA-2444-4936-BEA0-11E8EA5DF0E2}" srcOrd="0" destOrd="0" presId="urn:microsoft.com/office/officeart/2005/8/layout/vList3"/>
    <dgm:cxn modelId="{C03D331C-A2A3-4A6F-A871-E9B2B64B78F8}" type="presParOf" srcId="{8D2A6A66-9F87-4429-9AFD-BEAE90B84CE2}" destId="{79D77701-1B77-4212-8432-F54E8C5E94E0}" srcOrd="1" destOrd="0" presId="urn:microsoft.com/office/officeart/2005/8/layout/vList3"/>
    <dgm:cxn modelId="{4E379B24-9B61-4074-9B09-82DE2B2B2A3D}" type="presParOf" srcId="{186726DF-43B6-4E77-A6A9-15B0E948610E}" destId="{6D4EC691-46E3-4356-9B99-376E7DD71846}" srcOrd="5" destOrd="0" presId="urn:microsoft.com/office/officeart/2005/8/layout/vList3"/>
    <dgm:cxn modelId="{C2231FFD-206C-4872-9CEC-F99BC4344AC7}" type="presParOf" srcId="{186726DF-43B6-4E77-A6A9-15B0E948610E}" destId="{E8DD6F71-CA3E-4FE5-9FF7-5D9D09A48EFD}" srcOrd="6" destOrd="0" presId="urn:microsoft.com/office/officeart/2005/8/layout/vList3"/>
    <dgm:cxn modelId="{9DB44E6C-2C6A-4F15-AB30-CDC879F8EB6A}" type="presParOf" srcId="{E8DD6F71-CA3E-4FE5-9FF7-5D9D09A48EFD}" destId="{5A2F6BCD-AE4D-45E9-9A06-7DB156D3C66A}" srcOrd="0" destOrd="0" presId="urn:microsoft.com/office/officeart/2005/8/layout/vList3"/>
    <dgm:cxn modelId="{1418F8F6-6453-4CEC-A5B4-EA71571A7C90}" type="presParOf" srcId="{E8DD6F71-CA3E-4FE5-9FF7-5D9D09A48EFD}" destId="{CBA33941-0A1E-45AF-9C18-3E8858C78180}" srcOrd="1" destOrd="0" presId="urn:microsoft.com/office/officeart/2005/8/layout/vList3"/>
    <dgm:cxn modelId="{C7E47A80-AC50-42EF-B1FA-317DB89A333F}" type="presParOf" srcId="{186726DF-43B6-4E77-A6A9-15B0E948610E}" destId="{34E7E106-1C71-4C53-82BD-898DDF1A7D1F}" srcOrd="7" destOrd="0" presId="urn:microsoft.com/office/officeart/2005/8/layout/vList3"/>
    <dgm:cxn modelId="{B8963A24-021E-4E71-B027-BB21C1FED9D2}" type="presParOf" srcId="{186726DF-43B6-4E77-A6A9-15B0E948610E}" destId="{4103E514-7F1A-4A94-AD97-9A63E80B2A11}" srcOrd="8" destOrd="0" presId="urn:microsoft.com/office/officeart/2005/8/layout/vList3"/>
    <dgm:cxn modelId="{69735819-A8C0-43E5-8486-26F51E838B25}" type="presParOf" srcId="{4103E514-7F1A-4A94-AD97-9A63E80B2A11}" destId="{99D08408-3A83-419F-9BFF-472A112BD33D}" srcOrd="0" destOrd="0" presId="urn:microsoft.com/office/officeart/2005/8/layout/vList3"/>
    <dgm:cxn modelId="{3DE70997-57AF-4955-84F1-55118A816C05}" type="presParOf" srcId="{4103E514-7F1A-4A94-AD97-9A63E80B2A11}" destId="{8CE1DD15-1BCF-44B1-901B-2B143E08D6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F912C-CE15-4D92-97BA-3AD944D78D3B}">
      <dsp:nvSpPr>
        <dsp:cNvPr id="0" name=""/>
        <dsp:cNvSpPr/>
      </dsp:nvSpPr>
      <dsp:spPr>
        <a:xfrm rot="10800000">
          <a:off x="1319521" y="45"/>
          <a:ext cx="4594798" cy="648741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07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Пишу пример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1706" y="45"/>
        <a:ext cx="4432613" cy="648741"/>
      </dsp:txXfrm>
    </dsp:sp>
    <dsp:sp modelId="{701AA6E2-4B97-46F2-A3FB-9BF387FAF2C4}">
      <dsp:nvSpPr>
        <dsp:cNvPr id="0" name=""/>
        <dsp:cNvSpPr/>
      </dsp:nvSpPr>
      <dsp:spPr>
        <a:xfrm>
          <a:off x="995151" y="45"/>
          <a:ext cx="648741" cy="648741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FBB8C-6DD3-45DA-8890-3D6E16FB74AC}">
      <dsp:nvSpPr>
        <dsp:cNvPr id="0" name=""/>
        <dsp:cNvSpPr/>
      </dsp:nvSpPr>
      <dsp:spPr>
        <a:xfrm rot="10800000">
          <a:off x="1319521" y="842441"/>
          <a:ext cx="4594798" cy="648741"/>
        </a:xfrm>
        <a:prstGeom prst="homePlat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07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Складываю или вычитаю единицы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1706" y="842441"/>
        <a:ext cx="4432613" cy="648741"/>
      </dsp:txXfrm>
    </dsp:sp>
    <dsp:sp modelId="{CC23B41D-AB4A-41AC-9BE2-75E620B0332D}">
      <dsp:nvSpPr>
        <dsp:cNvPr id="0" name=""/>
        <dsp:cNvSpPr/>
      </dsp:nvSpPr>
      <dsp:spPr>
        <a:xfrm>
          <a:off x="995151" y="842441"/>
          <a:ext cx="648741" cy="648741"/>
        </a:xfrm>
        <a:prstGeom prst="ellipse">
          <a:avLst/>
        </a:prstGeom>
        <a:solidFill>
          <a:schemeClr val="accent5">
            <a:tint val="50000"/>
            <a:hueOff val="-2462990"/>
            <a:satOff val="-4332"/>
            <a:lumOff val="-5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D77701-1B77-4212-8432-F54E8C5E94E0}">
      <dsp:nvSpPr>
        <dsp:cNvPr id="0" name=""/>
        <dsp:cNvSpPr/>
      </dsp:nvSpPr>
      <dsp:spPr>
        <a:xfrm rot="10800000">
          <a:off x="1319521" y="1684836"/>
          <a:ext cx="4594798" cy="648741"/>
        </a:xfrm>
        <a:prstGeom prst="homePlate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07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Складываю или вычитаю десятки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1706" y="1684836"/>
        <a:ext cx="4432613" cy="648741"/>
      </dsp:txXfrm>
    </dsp:sp>
    <dsp:sp modelId="{06193AEA-2444-4936-BEA0-11E8EA5DF0E2}">
      <dsp:nvSpPr>
        <dsp:cNvPr id="0" name=""/>
        <dsp:cNvSpPr/>
      </dsp:nvSpPr>
      <dsp:spPr>
        <a:xfrm>
          <a:off x="995151" y="1684836"/>
          <a:ext cx="648741" cy="648741"/>
        </a:xfrm>
        <a:prstGeom prst="ellipse">
          <a:avLst/>
        </a:prstGeom>
        <a:solidFill>
          <a:schemeClr val="accent5">
            <a:tint val="50000"/>
            <a:hueOff val="-4925980"/>
            <a:satOff val="-8665"/>
            <a:lumOff val="-11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E1DD15-1BCF-44B1-901B-2B143E08D6D8}">
      <dsp:nvSpPr>
        <dsp:cNvPr id="0" name=""/>
        <dsp:cNvSpPr/>
      </dsp:nvSpPr>
      <dsp:spPr>
        <a:xfrm rot="10800000">
          <a:off x="1319521" y="2527232"/>
          <a:ext cx="4594798" cy="648741"/>
        </a:xfrm>
        <a:prstGeom prst="homePlat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607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Пишу ответ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1706" y="2527232"/>
        <a:ext cx="4432613" cy="648741"/>
      </dsp:txXfrm>
    </dsp:sp>
    <dsp:sp modelId="{99D08408-3A83-419F-9BFF-472A112BD33D}">
      <dsp:nvSpPr>
        <dsp:cNvPr id="0" name=""/>
        <dsp:cNvSpPr/>
      </dsp:nvSpPr>
      <dsp:spPr>
        <a:xfrm>
          <a:off x="995151" y="2527232"/>
          <a:ext cx="648741" cy="648741"/>
        </a:xfrm>
        <a:prstGeom prst="ellipse">
          <a:avLst/>
        </a:prstGeom>
        <a:solidFill>
          <a:schemeClr val="accent5">
            <a:tint val="50000"/>
            <a:hueOff val="-7388970"/>
            <a:satOff val="-12997"/>
            <a:lumOff val="-16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F912C-CE15-4D92-97BA-3AD944D78D3B}">
      <dsp:nvSpPr>
        <dsp:cNvPr id="0" name=""/>
        <dsp:cNvSpPr/>
      </dsp:nvSpPr>
      <dsp:spPr>
        <a:xfrm rot="10800000">
          <a:off x="1318674" y="373"/>
          <a:ext cx="4594798" cy="645350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58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Пишу пример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0011" y="373"/>
        <a:ext cx="4433461" cy="645350"/>
      </dsp:txXfrm>
    </dsp:sp>
    <dsp:sp modelId="{701AA6E2-4B97-46F2-A3FB-9BF387FAF2C4}">
      <dsp:nvSpPr>
        <dsp:cNvPr id="0" name=""/>
        <dsp:cNvSpPr/>
      </dsp:nvSpPr>
      <dsp:spPr>
        <a:xfrm>
          <a:off x="995998" y="373"/>
          <a:ext cx="645350" cy="645350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FBB8C-6DD3-45DA-8890-3D6E16FB74AC}">
      <dsp:nvSpPr>
        <dsp:cNvPr id="0" name=""/>
        <dsp:cNvSpPr/>
      </dsp:nvSpPr>
      <dsp:spPr>
        <a:xfrm rot="10800000">
          <a:off x="1318674" y="838365"/>
          <a:ext cx="4594798" cy="645350"/>
        </a:xfrm>
        <a:prstGeom prst="homePlate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58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Складываю или вычитаю единицы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0011" y="838365"/>
        <a:ext cx="4433461" cy="645350"/>
      </dsp:txXfrm>
    </dsp:sp>
    <dsp:sp modelId="{CC23B41D-AB4A-41AC-9BE2-75E620B0332D}">
      <dsp:nvSpPr>
        <dsp:cNvPr id="0" name=""/>
        <dsp:cNvSpPr/>
      </dsp:nvSpPr>
      <dsp:spPr>
        <a:xfrm>
          <a:off x="995998" y="838365"/>
          <a:ext cx="645350" cy="645350"/>
        </a:xfrm>
        <a:prstGeom prst="ellipse">
          <a:avLst/>
        </a:prstGeom>
        <a:solidFill>
          <a:schemeClr val="accent5">
            <a:tint val="50000"/>
            <a:hueOff val="-1847243"/>
            <a:satOff val="-3249"/>
            <a:lumOff val="-4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D77701-1B77-4212-8432-F54E8C5E94E0}">
      <dsp:nvSpPr>
        <dsp:cNvPr id="0" name=""/>
        <dsp:cNvSpPr/>
      </dsp:nvSpPr>
      <dsp:spPr>
        <a:xfrm rot="10800000">
          <a:off x="1318674" y="1676358"/>
          <a:ext cx="4594798" cy="645350"/>
        </a:xfrm>
        <a:prstGeom prst="homePlat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58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Складываю или вычитаю десятки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0011" y="1676358"/>
        <a:ext cx="4433461" cy="645350"/>
      </dsp:txXfrm>
    </dsp:sp>
    <dsp:sp modelId="{06193AEA-2444-4936-BEA0-11E8EA5DF0E2}">
      <dsp:nvSpPr>
        <dsp:cNvPr id="0" name=""/>
        <dsp:cNvSpPr/>
      </dsp:nvSpPr>
      <dsp:spPr>
        <a:xfrm>
          <a:off x="995998" y="1676358"/>
          <a:ext cx="645350" cy="645350"/>
        </a:xfrm>
        <a:prstGeom prst="ellipse">
          <a:avLst/>
        </a:prstGeom>
        <a:solidFill>
          <a:schemeClr val="accent5">
            <a:tint val="50000"/>
            <a:hueOff val="-3694485"/>
            <a:satOff val="-6499"/>
            <a:lumOff val="-8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A33941-0A1E-45AF-9C18-3E8858C78180}">
      <dsp:nvSpPr>
        <dsp:cNvPr id="0" name=""/>
        <dsp:cNvSpPr/>
      </dsp:nvSpPr>
      <dsp:spPr>
        <a:xfrm rot="10800000">
          <a:off x="1318674" y="2514351"/>
          <a:ext cx="4594798" cy="645350"/>
        </a:xfrm>
        <a:prstGeom prst="homePlate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58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Складываю или вычитаю сотни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0011" y="2514351"/>
        <a:ext cx="4433461" cy="645350"/>
      </dsp:txXfrm>
    </dsp:sp>
    <dsp:sp modelId="{5A2F6BCD-AE4D-45E9-9A06-7DB156D3C66A}">
      <dsp:nvSpPr>
        <dsp:cNvPr id="0" name=""/>
        <dsp:cNvSpPr/>
      </dsp:nvSpPr>
      <dsp:spPr>
        <a:xfrm>
          <a:off x="995998" y="2514351"/>
          <a:ext cx="645350" cy="645350"/>
        </a:xfrm>
        <a:prstGeom prst="ellipse">
          <a:avLst/>
        </a:prstGeom>
        <a:solidFill>
          <a:schemeClr val="accent5">
            <a:tint val="50000"/>
            <a:hueOff val="-5541728"/>
            <a:satOff val="-9748"/>
            <a:lumOff val="-1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E1DD15-1BCF-44B1-901B-2B143E08D6D8}">
      <dsp:nvSpPr>
        <dsp:cNvPr id="0" name=""/>
        <dsp:cNvSpPr/>
      </dsp:nvSpPr>
      <dsp:spPr>
        <a:xfrm rot="10800000">
          <a:off x="1318674" y="3352344"/>
          <a:ext cx="4594798" cy="645350"/>
        </a:xfrm>
        <a:prstGeom prst="homePlat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58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anose="02050604050505020204" pitchFamily="18" charset="0"/>
            </a:rPr>
            <a:t>Пишу ответ</a:t>
          </a:r>
          <a:endParaRPr lang="ru-RU" sz="2000" b="1" kern="1200" dirty="0">
            <a:latin typeface="Bookman Old Style" panose="02050604050505020204" pitchFamily="18" charset="0"/>
          </a:endParaRPr>
        </a:p>
      </dsp:txBody>
      <dsp:txXfrm rot="10800000">
        <a:off x="1480011" y="3352344"/>
        <a:ext cx="4433461" cy="645350"/>
      </dsp:txXfrm>
    </dsp:sp>
    <dsp:sp modelId="{99D08408-3A83-419F-9BFF-472A112BD33D}">
      <dsp:nvSpPr>
        <dsp:cNvPr id="0" name=""/>
        <dsp:cNvSpPr/>
      </dsp:nvSpPr>
      <dsp:spPr>
        <a:xfrm>
          <a:off x="995998" y="3352344"/>
          <a:ext cx="645350" cy="645350"/>
        </a:xfrm>
        <a:prstGeom prst="ellipse">
          <a:avLst/>
        </a:prstGeom>
        <a:solidFill>
          <a:schemeClr val="accent5">
            <a:tint val="50000"/>
            <a:hueOff val="-7388970"/>
            <a:satOff val="-12997"/>
            <a:lumOff val="-16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FB378-918F-4343-B237-0F7BF7DB8F86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497EB-EA9C-437C-8A3B-F8B027306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1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497EB-EA9C-437C-8A3B-F8B02730655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045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0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70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83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24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9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97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8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3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18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4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0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5F1A6-0E32-4367-BA72-F019EF161C5A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0B495-CB89-4F35-8CDA-2FB5E1B8B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5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147" y="2247091"/>
            <a:ext cx="8999706" cy="1964986"/>
          </a:xfrm>
        </p:spPr>
        <p:txBody>
          <a:bodyPr>
            <a:noAutofit/>
          </a:bodyPr>
          <a:lstStyle/>
          <a:p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Сложение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и вычитание многозначных чисел</a:t>
            </a:r>
          </a:p>
        </p:txBody>
      </p:sp>
    </p:spTree>
    <p:extLst>
      <p:ext uri="{BB962C8B-B14F-4D97-AF65-F5344CB8AC3E}">
        <p14:creationId xmlns:p14="http://schemas.microsoft.com/office/powerpoint/2010/main" val="78292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292392" cy="50339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77512" y="1235413"/>
            <a:ext cx="6060332" cy="2091447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166025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12742 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км</a:t>
            </a:r>
            <a:endParaRPr lang="ru-RU" sz="80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69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38200" y="155643"/>
            <a:ext cx="10520253" cy="1074507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17605" y="199812"/>
            <a:ext cx="4956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Физминутка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Я-ракет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123015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5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74447"/>
            <a:ext cx="10520253" cy="435133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179180" y="306820"/>
            <a:ext cx="5833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Решите задачу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0860" y="1877438"/>
            <a:ext cx="1019458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Масса космического корабля «Восток» составляет 4730 т, а масса корабля «Восход» – 5320 т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На сколько меньше масса корабля «Восток»?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2" name="AutoShape 2" descr="https://3.bp.blogspot.com/-Oe7Ej7_qAAA/XLnL-vm5t1I/AAAAAAAABSI/iRWWI2tqtLQhDcrgRbL04zIxOw_qlPehwCLcBGAs/s1600/Outer-Space-6W-x-4T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66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74447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2875" y="2152396"/>
            <a:ext cx="10006265" cy="3411830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 чем познакомились на уроке?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Все ли было понятно?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Что вызвало </a:t>
            </a:r>
            <a:r>
              <a:rPr lang="ru-RU" sz="8000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затрудение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Что хотелось бы выполнить еще?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Как оцениваете свою работу?</a:t>
            </a:r>
            <a:endParaRPr lang="ru-RU" sz="80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92875" y="306820"/>
            <a:ext cx="10006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Подведение итогов урока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36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147" y="2247091"/>
            <a:ext cx="8999706" cy="196498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Молодцы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!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35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74447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77</a:t>
            </a:r>
            <a:r>
              <a:rPr lang="en-US" sz="8000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777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80</a:t>
            </a:r>
            <a:r>
              <a:rPr lang="en-US" sz="8000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808</a:t>
            </a: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0</a:t>
            </a: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80</a:t>
            </a:r>
            <a:endParaRPr lang="ru-RU" sz="8000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287</a:t>
            </a: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287</a:t>
            </a: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287</a:t>
            </a:r>
            <a:r>
              <a:rPr lang="en-US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r>
              <a:rPr lang="ru-RU" sz="80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287</a:t>
            </a:r>
            <a:endParaRPr lang="ru-RU" sz="80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4974" y="306820"/>
            <a:ext cx="5622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Чистописание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743293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5775" y="306820"/>
            <a:ext cx="776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Алгоритм сложения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119034" y="2490286"/>
            <a:ext cx="2586499" cy="3005846"/>
            <a:chOff x="1002302" y="2247089"/>
            <a:chExt cx="2586499" cy="300584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527243" y="2247089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616035" y="2247089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1527243" y="3247748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2616035" y="4396901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2616035" y="3247748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1517516" y="4396901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527243" y="4250987"/>
              <a:ext cx="2061558" cy="9728"/>
            </a:xfrm>
            <a:prstGeom prst="line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6" t="1" r="21795" b="4958"/>
            <a:stretch/>
          </p:blipFill>
          <p:spPr>
            <a:xfrm>
              <a:off x="1002302" y="2887180"/>
              <a:ext cx="466928" cy="72113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785945" y="2018415"/>
            <a:ext cx="97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ДЕС.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3017" y="2012501"/>
            <a:ext cx="97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ЕД.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4022132" y="2381833"/>
            <a:ext cx="6909472" cy="3176019"/>
            <a:chOff x="4022132" y="2381833"/>
            <a:chExt cx="6909472" cy="3176019"/>
          </a:xfrm>
        </p:grpSpPr>
        <p:graphicFrame>
          <p:nvGraphicFramePr>
            <p:cNvPr id="20" name="Схема 19"/>
            <p:cNvGraphicFramePr/>
            <p:nvPr>
              <p:extLst>
                <p:ext uri="{D42A27DB-BD31-4B8C-83A1-F6EECF244321}">
                  <p14:modId xmlns:p14="http://schemas.microsoft.com/office/powerpoint/2010/main" val="3713431252"/>
                </p:ext>
              </p:extLst>
            </p:nvPr>
          </p:nvGraphicFramePr>
          <p:xfrm>
            <a:off x="4022132" y="2381833"/>
            <a:ext cx="6909472" cy="317601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5159209" y="2509747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1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49481" y="3366922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2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59209" y="4199856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3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53031" y="5058387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4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860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743293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5775" y="306820"/>
            <a:ext cx="7760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Алгоритм сложения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859954" y="2531598"/>
            <a:ext cx="3695000" cy="3005846"/>
            <a:chOff x="-106199" y="2247089"/>
            <a:chExt cx="3695000" cy="300584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527243" y="2247089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616035" y="2247089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1527243" y="3247748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2616035" y="4396901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2616035" y="3247748"/>
              <a:ext cx="972766" cy="856034"/>
            </a:xfrm>
            <a:prstGeom prst="roundRect">
              <a:avLst/>
            </a:prstGeom>
            <a:solidFill>
              <a:schemeClr val="accent6">
                <a:alpha val="83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1517516" y="4396901"/>
              <a:ext cx="972766" cy="856034"/>
            </a:xfrm>
            <a:prstGeom prst="roundRect">
              <a:avLst/>
            </a:prstGeom>
            <a:solidFill>
              <a:schemeClr val="accent1">
                <a:alpha val="56000"/>
              </a:schemeClr>
            </a:solidFill>
            <a:ln>
              <a:solidFill>
                <a:schemeClr val="accent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428724" y="4260715"/>
              <a:ext cx="3160077" cy="25851"/>
            </a:xfrm>
            <a:prstGeom prst="line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6" t="1" r="21795" b="4958"/>
            <a:stretch/>
          </p:blipFill>
          <p:spPr>
            <a:xfrm>
              <a:off x="-106199" y="2791496"/>
              <a:ext cx="466928" cy="72113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2593342" y="2018415"/>
            <a:ext cx="97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ДЕС.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0414" y="2012501"/>
            <a:ext cx="97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ЕД.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022132" y="1926077"/>
            <a:ext cx="6909472" cy="3998068"/>
            <a:chOff x="4022132" y="1926077"/>
            <a:chExt cx="6909472" cy="3998068"/>
          </a:xfrm>
        </p:grpSpPr>
        <p:graphicFrame>
          <p:nvGraphicFramePr>
            <p:cNvPr id="20" name="Схема 19"/>
            <p:cNvGraphicFramePr/>
            <p:nvPr>
              <p:extLst>
                <p:ext uri="{D42A27DB-BD31-4B8C-83A1-F6EECF244321}">
                  <p14:modId xmlns:p14="http://schemas.microsoft.com/office/powerpoint/2010/main" val="2025871525"/>
                </p:ext>
              </p:extLst>
            </p:nvPr>
          </p:nvGraphicFramePr>
          <p:xfrm>
            <a:off x="4022132" y="1926077"/>
            <a:ext cx="6909472" cy="39980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5159209" y="2054517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1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53031" y="2883870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2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53031" y="3747550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3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53031" y="4582046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4</a:t>
              </a:r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153031" y="5397091"/>
              <a:ext cx="972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Bookman Old Style" panose="02050604050505020204" pitchFamily="18" charset="0"/>
                </a:rPr>
                <a:t>5.</a:t>
              </a:r>
              <a:endParaRPr lang="ru-RU" b="1" dirty="0">
                <a:solidFill>
                  <a:srgbClr val="00206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1394877" y="2539065"/>
            <a:ext cx="972766" cy="856034"/>
          </a:xfrm>
          <a:prstGeom prst="roundRect">
            <a:avLst/>
          </a:prstGeom>
          <a:solidFill>
            <a:schemeClr val="accent5">
              <a:alpha val="81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394877" y="3539724"/>
            <a:ext cx="972766" cy="856034"/>
          </a:xfrm>
          <a:prstGeom prst="roundRect">
            <a:avLst/>
          </a:prstGeom>
          <a:solidFill>
            <a:schemeClr val="accent5">
              <a:alpha val="81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385150" y="4688877"/>
            <a:ext cx="972766" cy="856034"/>
          </a:xfrm>
          <a:prstGeom prst="roundRect">
            <a:avLst/>
          </a:prstGeom>
          <a:solidFill>
            <a:schemeClr val="accent5">
              <a:alpha val="81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536270" y="2016168"/>
            <a:ext cx="97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СОТ.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93902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65371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6032" y="22020"/>
            <a:ext cx="116399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Расставьте многозначные числа в порядке возрастания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885413" y="1814197"/>
            <a:ext cx="3806859" cy="3229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8000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47489" y="2578313"/>
            <a:ext cx="27626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98-</a:t>
            </a:r>
            <a:r>
              <a:rPr lang="ru-RU" sz="4800" dirty="0">
                <a:solidFill>
                  <a:srgbClr val="FF0000"/>
                </a:solidFill>
                <a:latin typeface="Bookman Old Style" panose="02050604050505020204" pitchFamily="18" charset="0"/>
              </a:rPr>
              <a:t>в</a:t>
            </a:r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    </a:t>
            </a:r>
          </a:p>
          <a:p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4295-</a:t>
            </a:r>
            <a:r>
              <a:rPr lang="ru-RU" sz="4800" dirty="0">
                <a:solidFill>
                  <a:srgbClr val="FF0000"/>
                </a:solidFill>
                <a:latin typeface="Bookman Old Style" panose="02050604050505020204" pitchFamily="18" charset="0"/>
              </a:rPr>
              <a:t>е</a:t>
            </a:r>
          </a:p>
          <a:p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3846-</a:t>
            </a: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</a:t>
            </a:r>
            <a:endParaRPr lang="ru-RU" sz="48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46891" y="2578313"/>
            <a:ext cx="36436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20000-</a:t>
            </a: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л</a:t>
            </a:r>
            <a:endParaRPr lang="ru-RU" sz="48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34295-</a:t>
            </a: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е</a:t>
            </a:r>
          </a:p>
          <a:p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45348-</a:t>
            </a:r>
            <a:r>
              <a:rPr lang="ru-RU" sz="4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н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692272" y="2583165"/>
            <a:ext cx="40807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1309400-</a:t>
            </a:r>
            <a:r>
              <a:rPr lang="ru-RU" sz="4800" dirty="0">
                <a:solidFill>
                  <a:srgbClr val="FF0000"/>
                </a:solidFill>
                <a:latin typeface="Bookman Old Style" panose="02050604050505020204" pitchFamily="18" charset="0"/>
              </a:rPr>
              <a:t>я</a:t>
            </a:r>
          </a:p>
          <a:p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923527-</a:t>
            </a:r>
            <a:r>
              <a:rPr lang="ru-RU" sz="4800" dirty="0">
                <a:solidFill>
                  <a:srgbClr val="FF0000"/>
                </a:solidFill>
                <a:latin typeface="Bookman Old Style" panose="02050604050505020204" pitchFamily="18" charset="0"/>
              </a:rPr>
              <a:t>а</a:t>
            </a:r>
          </a:p>
          <a:p>
            <a:r>
              <a:rPr lang="ru-RU" sz="4800" dirty="0">
                <a:solidFill>
                  <a:srgbClr val="002060"/>
                </a:solidFill>
                <a:latin typeface="Bookman Old Style" panose="02050604050505020204" pitchFamily="18" charset="0"/>
              </a:rPr>
              <a:t>500004-</a:t>
            </a:r>
            <a:r>
              <a:rPr lang="ru-RU" sz="4800" dirty="0">
                <a:solidFill>
                  <a:srgbClr val="FF0000"/>
                </a:solidFill>
                <a:latin typeface="Bookman Old Style" panose="02050604050505020204" pitchFamily="18" charset="0"/>
              </a:rPr>
              <a:t>н</a:t>
            </a:r>
            <a:endParaRPr lang="ru-RU" sz="48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67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721650" y="2738735"/>
            <a:ext cx="4865436" cy="923330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ВСЕЛЕННАЯ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74447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97476" y="306820"/>
            <a:ext cx="6797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Решите примеры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0860" y="1877438"/>
            <a:ext cx="1019458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Bookman Old Style" panose="02050604050505020204" pitchFamily="18" charset="0"/>
              </a:rPr>
              <a:t>6000 + 700 + </a:t>
            </a:r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90=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10000+2000+100=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10000+2000+700+40+2=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50000+4000=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40000+9000+500=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72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8200" y="1674447"/>
            <a:ext cx="10520253" cy="435133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55643"/>
            <a:ext cx="10520253" cy="122568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97476" y="306820"/>
            <a:ext cx="6797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Решите примеры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0860" y="1877438"/>
            <a:ext cx="1019458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Bookman Old Style" panose="02050604050505020204" pitchFamily="18" charset="0"/>
              </a:rPr>
              <a:t>6000 + 700 + </a:t>
            </a:r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90=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6790(км)</a:t>
            </a: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10000+2000+100=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12100(км)</a:t>
            </a: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10000+2000+700+40+2=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12742(км)</a:t>
            </a: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50000+4000=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54000(км)</a:t>
            </a: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40000+9000+500=</a:t>
            </a:r>
            <a:r>
              <a:rPr lang="ru-RU" sz="4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49500(км)</a:t>
            </a:r>
            <a:endParaRPr lang="ru-RU" sz="4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65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827" y="38912"/>
            <a:ext cx="79280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Bookman Old Style" panose="02050604050505020204" pitchFamily="18" charset="0"/>
              </a:rPr>
              <a:t>6000 + 700 + </a:t>
            </a:r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90=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6790(км)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10000+2000+100=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12100(км)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10000+2000+700+40+2=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12742(км)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50000+4000=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54000(км)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40000+9000+500=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49500(км)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888" b="32096"/>
          <a:stretch/>
        </p:blipFill>
        <p:spPr>
          <a:xfrm>
            <a:off x="0" y="2744416"/>
            <a:ext cx="12422221" cy="4113584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>
            <a:off x="5963055" y="330740"/>
            <a:ext cx="3103124" cy="0"/>
          </a:xfrm>
          <a:prstGeom prst="straightConnector1">
            <a:avLst/>
          </a:prstGeom>
          <a:ln w="127000"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Загнутый угол 10"/>
          <p:cNvSpPr/>
          <p:nvPr/>
        </p:nvSpPr>
        <p:spPr>
          <a:xfrm>
            <a:off x="9309370" y="136187"/>
            <a:ext cx="2461098" cy="2383277"/>
          </a:xfrm>
          <a:prstGeom prst="foldedCorne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3000" dirty="0" smtClean="0">
                <a:latin typeface="Bookman Old Style" panose="02050604050505020204" pitchFamily="18" charset="0"/>
              </a:rPr>
              <a:t>Марс</a:t>
            </a:r>
          </a:p>
          <a:p>
            <a:pPr algn="ctr"/>
            <a:r>
              <a:rPr lang="ru-RU" sz="3000" dirty="0" smtClean="0">
                <a:latin typeface="Bookman Old Style" panose="02050604050505020204" pitchFamily="18" charset="0"/>
              </a:rPr>
              <a:t>Венера</a:t>
            </a:r>
          </a:p>
          <a:p>
            <a:pPr algn="ctr"/>
            <a:r>
              <a:rPr lang="ru-RU" sz="3000" dirty="0" smtClean="0">
                <a:latin typeface="Bookman Old Style" panose="02050604050505020204" pitchFamily="18" charset="0"/>
              </a:rPr>
              <a:t>Земля</a:t>
            </a:r>
          </a:p>
          <a:p>
            <a:pPr algn="ctr"/>
            <a:r>
              <a:rPr lang="ru-RU" sz="3000" dirty="0" smtClean="0">
                <a:latin typeface="Bookman Old Style" panose="02050604050505020204" pitchFamily="18" charset="0"/>
              </a:rPr>
              <a:t>Уран</a:t>
            </a:r>
          </a:p>
          <a:p>
            <a:pPr algn="ctr"/>
            <a:r>
              <a:rPr lang="ru-RU" sz="3000" dirty="0" smtClean="0">
                <a:latin typeface="Bookman Old Style" panose="02050604050505020204" pitchFamily="18" charset="0"/>
              </a:rPr>
              <a:t>Нептун</a:t>
            </a:r>
            <a:endParaRPr lang="ru-RU" sz="3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40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213</Words>
  <Application>Microsoft Office PowerPoint</Application>
  <PresentationFormat>Широкоэкранный</PresentationFormat>
  <Paragraphs>77</Paragraphs>
  <Slides>14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Wingdings</vt:lpstr>
      <vt:lpstr>Тема Office</vt:lpstr>
      <vt:lpstr>Сложение и вычитание многозначных чисел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многозначных чисел</dc:title>
  <dc:creator>Луценко Александра Сергеевна</dc:creator>
  <cp:lastModifiedBy>Луценко Александра Сергеевна</cp:lastModifiedBy>
  <cp:revision>25</cp:revision>
  <dcterms:created xsi:type="dcterms:W3CDTF">2023-11-05T21:41:37Z</dcterms:created>
  <dcterms:modified xsi:type="dcterms:W3CDTF">2023-11-07T19:14:41Z</dcterms:modified>
</cp:coreProperties>
</file>