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EFF15E-C423-471D-B509-7ECB1D92BE03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C532EFE-78D2-49C8-8AED-EAECE6370CFF}">
      <dgm:prSet phldrT="[Текст]" custT="1"/>
      <dgm:spPr/>
      <dgm:t>
        <a:bodyPr/>
        <a:lstStyle/>
        <a:p>
          <a:r>
            <a:rPr lang="en-US" sz="3600" b="1" dirty="0" smtClean="0">
              <a:solidFill>
                <a:srgbClr val="C00000"/>
              </a:solidFill>
              <a:latin typeface="+mj-lt"/>
            </a:rPr>
            <a:t>F</a:t>
          </a:r>
          <a:r>
            <a:rPr lang="en-US" sz="2400" b="1" dirty="0" smtClean="0">
              <a:solidFill>
                <a:srgbClr val="003300"/>
              </a:solidFill>
              <a:latin typeface="+mj-lt"/>
            </a:rPr>
            <a:t> </a:t>
          </a:r>
        </a:p>
        <a:p>
          <a:r>
            <a:rPr lang="be-BY" sz="2400" b="1" dirty="0" smtClean="0">
              <a:solidFill>
                <a:schemeClr val="bg1"/>
              </a:solidFill>
              <a:latin typeface="+mj-lt"/>
            </a:rPr>
            <a:t>Кости, зубы</a:t>
          </a:r>
          <a:endParaRPr lang="ru-RU" sz="2400" b="1" dirty="0">
            <a:solidFill>
              <a:schemeClr val="bg1"/>
            </a:solidFill>
          </a:endParaRPr>
        </a:p>
      </dgm:t>
    </dgm:pt>
    <dgm:pt modelId="{8AE62FB4-FBA4-4A4B-8C2B-FE2740A6A95D}" type="parTrans" cxnId="{B03BBB3A-98B6-40F9-B954-52CD968DE680}">
      <dgm:prSet/>
      <dgm:spPr/>
      <dgm:t>
        <a:bodyPr/>
        <a:lstStyle/>
        <a:p>
          <a:endParaRPr lang="ru-RU"/>
        </a:p>
      </dgm:t>
    </dgm:pt>
    <dgm:pt modelId="{80DCBB43-43BA-43F4-BDA8-A83BE908F4AC}" type="sibTrans" cxnId="{B03BBB3A-98B6-40F9-B954-52CD968DE680}">
      <dgm:prSet/>
      <dgm:spPr/>
      <dgm:t>
        <a:bodyPr/>
        <a:lstStyle/>
        <a:p>
          <a:endParaRPr lang="ru-RU"/>
        </a:p>
      </dgm:t>
    </dgm:pt>
    <dgm:pt modelId="{FD6DD6EA-DFAC-441A-912C-FDA06B051202}">
      <dgm:prSet phldrT="[Текст]" custT="1"/>
      <dgm:spPr/>
      <dgm:t>
        <a:bodyPr/>
        <a:lstStyle/>
        <a:p>
          <a:r>
            <a:rPr lang="ru-RU" sz="3600" b="1" dirty="0" smtClean="0">
              <a:solidFill>
                <a:srgbClr val="C00000"/>
              </a:solidFill>
              <a:latin typeface="+mj-lt"/>
            </a:rPr>
            <a:t>С</a:t>
          </a:r>
          <a:r>
            <a:rPr lang="en-US" sz="3600" b="1" dirty="0" smtClean="0">
              <a:solidFill>
                <a:srgbClr val="C00000"/>
              </a:solidFill>
              <a:latin typeface="+mj-lt"/>
            </a:rPr>
            <a:t>l</a:t>
          </a:r>
        </a:p>
        <a:p>
          <a:r>
            <a:rPr lang="ru-RU" sz="2400" b="1" dirty="0" smtClean="0">
              <a:solidFill>
                <a:schemeClr val="bg1"/>
              </a:solidFill>
              <a:latin typeface="+mj-lt"/>
            </a:rPr>
            <a:t>Кровь, желудочный сок</a:t>
          </a:r>
          <a:endParaRPr lang="ru-RU" sz="2400" dirty="0">
            <a:solidFill>
              <a:schemeClr val="bg1"/>
            </a:solidFill>
          </a:endParaRPr>
        </a:p>
      </dgm:t>
    </dgm:pt>
    <dgm:pt modelId="{EE7BEBF8-60B8-4C98-8357-E899B0477CE7}" type="parTrans" cxnId="{61016AC1-BCF0-42AB-BBC8-AE65B18DA125}">
      <dgm:prSet/>
      <dgm:spPr/>
      <dgm:t>
        <a:bodyPr/>
        <a:lstStyle/>
        <a:p>
          <a:endParaRPr lang="ru-RU"/>
        </a:p>
      </dgm:t>
    </dgm:pt>
    <dgm:pt modelId="{7BD01A64-D199-4971-BFC6-2B22F179FD1B}" type="sibTrans" cxnId="{61016AC1-BCF0-42AB-BBC8-AE65B18DA125}">
      <dgm:prSet/>
      <dgm:spPr/>
      <dgm:t>
        <a:bodyPr/>
        <a:lstStyle/>
        <a:p>
          <a:endParaRPr lang="ru-RU"/>
        </a:p>
      </dgm:t>
    </dgm:pt>
    <dgm:pt modelId="{471763F8-92DF-4612-B896-636E3468BD9B}">
      <dgm:prSet phldrT="[Текст]" custT="1"/>
      <dgm:spPr/>
      <dgm:t>
        <a:bodyPr/>
        <a:lstStyle/>
        <a:p>
          <a:r>
            <a:rPr lang="en-US" sz="3600" b="1" dirty="0" smtClean="0">
              <a:solidFill>
                <a:srgbClr val="C00000"/>
              </a:solidFill>
              <a:latin typeface="+mj-lt"/>
            </a:rPr>
            <a:t>Br</a:t>
          </a:r>
          <a:endParaRPr lang="ru-RU" sz="3600" b="1" dirty="0" smtClean="0">
            <a:solidFill>
              <a:srgbClr val="C00000"/>
            </a:solidFill>
            <a:latin typeface="+mj-lt"/>
          </a:endParaRPr>
        </a:p>
        <a:p>
          <a:r>
            <a:rPr lang="ru-RU" sz="2400" b="1" dirty="0" smtClean="0">
              <a:solidFill>
                <a:schemeClr val="bg1"/>
              </a:solidFill>
              <a:latin typeface="+mj-lt"/>
            </a:rPr>
            <a:t>Регуляция нервных процессов</a:t>
          </a:r>
          <a:endParaRPr lang="ru-RU" sz="2400" dirty="0">
            <a:solidFill>
              <a:schemeClr val="bg1"/>
            </a:solidFill>
          </a:endParaRPr>
        </a:p>
      </dgm:t>
    </dgm:pt>
    <dgm:pt modelId="{9CAC4A3B-BFC9-4494-87D0-5D0B98FA297D}" type="parTrans" cxnId="{F2461744-D521-4B67-A11C-3FB9D38C8655}">
      <dgm:prSet/>
      <dgm:spPr/>
      <dgm:t>
        <a:bodyPr/>
        <a:lstStyle/>
        <a:p>
          <a:endParaRPr lang="ru-RU"/>
        </a:p>
      </dgm:t>
    </dgm:pt>
    <dgm:pt modelId="{C6F06FCD-0A13-4B40-B7E8-B3D088B149E7}" type="sibTrans" cxnId="{F2461744-D521-4B67-A11C-3FB9D38C8655}">
      <dgm:prSet/>
      <dgm:spPr/>
      <dgm:t>
        <a:bodyPr/>
        <a:lstStyle/>
        <a:p>
          <a:endParaRPr lang="ru-RU"/>
        </a:p>
      </dgm:t>
    </dgm:pt>
    <dgm:pt modelId="{DF051634-91DC-403E-9335-B45FEE1FD7A8}">
      <dgm:prSet phldrT="[Текст]" custT="1"/>
      <dgm:spPr/>
      <dgm:t>
        <a:bodyPr/>
        <a:lstStyle/>
        <a:p>
          <a:r>
            <a:rPr lang="en-US" sz="3600" b="1" dirty="0" smtClean="0">
              <a:solidFill>
                <a:srgbClr val="C00000"/>
              </a:solidFill>
              <a:latin typeface="+mj-lt"/>
            </a:rPr>
            <a:t>I</a:t>
          </a:r>
          <a:endParaRPr lang="ru-RU" sz="3600" b="1" dirty="0" smtClean="0">
            <a:solidFill>
              <a:srgbClr val="C00000"/>
            </a:solidFill>
            <a:latin typeface="+mj-lt"/>
          </a:endParaRPr>
        </a:p>
        <a:p>
          <a:r>
            <a:rPr lang="ru-RU" sz="2400" b="1" dirty="0" smtClean="0">
              <a:solidFill>
                <a:schemeClr val="bg1"/>
              </a:solidFill>
              <a:latin typeface="+mj-lt"/>
            </a:rPr>
            <a:t>Регуляция обмена веществ</a:t>
          </a:r>
          <a:endParaRPr lang="ru-RU" sz="2400" dirty="0">
            <a:solidFill>
              <a:schemeClr val="bg1"/>
            </a:solidFill>
          </a:endParaRPr>
        </a:p>
      </dgm:t>
    </dgm:pt>
    <dgm:pt modelId="{E7425764-424C-47CE-BD8C-06D337B6D553}" type="parTrans" cxnId="{22660BA5-6DC3-46A0-AC7B-C70987081E52}">
      <dgm:prSet/>
      <dgm:spPr/>
      <dgm:t>
        <a:bodyPr/>
        <a:lstStyle/>
        <a:p>
          <a:endParaRPr lang="ru-RU"/>
        </a:p>
      </dgm:t>
    </dgm:pt>
    <dgm:pt modelId="{92168597-A8AC-4077-AB81-1C6367A58D3D}" type="sibTrans" cxnId="{22660BA5-6DC3-46A0-AC7B-C70987081E52}">
      <dgm:prSet/>
      <dgm:spPr/>
      <dgm:t>
        <a:bodyPr/>
        <a:lstStyle/>
        <a:p>
          <a:endParaRPr lang="ru-RU"/>
        </a:p>
      </dgm:t>
    </dgm:pt>
    <dgm:pt modelId="{31F50118-585D-4AE0-A879-7BEB9B12353F}" type="pres">
      <dgm:prSet presAssocID="{A3EFF15E-C423-471D-B509-7ECB1D92BE03}" presName="diagram" presStyleCnt="0">
        <dgm:presLayoutVars>
          <dgm:dir/>
          <dgm:resizeHandles val="exact"/>
        </dgm:presLayoutVars>
      </dgm:prSet>
      <dgm:spPr/>
    </dgm:pt>
    <dgm:pt modelId="{FF27ED50-9B32-4B74-BF4B-902502279796}" type="pres">
      <dgm:prSet presAssocID="{DC532EFE-78D2-49C8-8AED-EAECE6370CFF}" presName="node" presStyleLbl="node1" presStyleIdx="0" presStyleCnt="4" custLinFactNeighborY="7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B9EE37-896E-4578-BC0C-EA78153AA4D3}" type="pres">
      <dgm:prSet presAssocID="{80DCBB43-43BA-43F4-BDA8-A83BE908F4AC}" presName="sibTrans" presStyleCnt="0"/>
      <dgm:spPr/>
    </dgm:pt>
    <dgm:pt modelId="{0E7C5D51-F4F2-491F-9C7A-7F194139172E}" type="pres">
      <dgm:prSet presAssocID="{FD6DD6EA-DFAC-441A-912C-FDA06B05120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F4CF05-DC08-41CC-B361-7FBF6F3D6A15}" type="pres">
      <dgm:prSet presAssocID="{7BD01A64-D199-4971-BFC6-2B22F179FD1B}" presName="sibTrans" presStyleCnt="0"/>
      <dgm:spPr/>
    </dgm:pt>
    <dgm:pt modelId="{CB0E990E-01C3-440C-9ABD-12E14C59C35C}" type="pres">
      <dgm:prSet presAssocID="{471763F8-92DF-4612-B896-636E3468BD9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97F2F1-375E-4B7A-81C6-96BB35C6DDDD}" type="pres">
      <dgm:prSet presAssocID="{C6F06FCD-0A13-4B40-B7E8-B3D088B149E7}" presName="sibTrans" presStyleCnt="0"/>
      <dgm:spPr/>
    </dgm:pt>
    <dgm:pt modelId="{C2959421-30DA-457F-B527-85B030C32D0C}" type="pres">
      <dgm:prSet presAssocID="{DF051634-91DC-403E-9335-B45FEE1FD7A8}" presName="node" presStyleLbl="node1" presStyleIdx="3" presStyleCnt="4" custLinFactNeighborX="-441" custLinFactNeighborY="-14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3BBB3A-98B6-40F9-B954-52CD968DE680}" srcId="{A3EFF15E-C423-471D-B509-7ECB1D92BE03}" destId="{DC532EFE-78D2-49C8-8AED-EAECE6370CFF}" srcOrd="0" destOrd="0" parTransId="{8AE62FB4-FBA4-4A4B-8C2B-FE2740A6A95D}" sibTransId="{80DCBB43-43BA-43F4-BDA8-A83BE908F4AC}"/>
    <dgm:cxn modelId="{61016AC1-BCF0-42AB-BBC8-AE65B18DA125}" srcId="{A3EFF15E-C423-471D-B509-7ECB1D92BE03}" destId="{FD6DD6EA-DFAC-441A-912C-FDA06B051202}" srcOrd="1" destOrd="0" parTransId="{EE7BEBF8-60B8-4C98-8357-E899B0477CE7}" sibTransId="{7BD01A64-D199-4971-BFC6-2B22F179FD1B}"/>
    <dgm:cxn modelId="{22660BA5-6DC3-46A0-AC7B-C70987081E52}" srcId="{A3EFF15E-C423-471D-B509-7ECB1D92BE03}" destId="{DF051634-91DC-403E-9335-B45FEE1FD7A8}" srcOrd="3" destOrd="0" parTransId="{E7425764-424C-47CE-BD8C-06D337B6D553}" sibTransId="{92168597-A8AC-4077-AB81-1C6367A58D3D}"/>
    <dgm:cxn modelId="{5900F579-5D32-49FD-A10F-C9542C3E5C64}" type="presOf" srcId="{FD6DD6EA-DFAC-441A-912C-FDA06B051202}" destId="{0E7C5D51-F4F2-491F-9C7A-7F194139172E}" srcOrd="0" destOrd="0" presId="urn:microsoft.com/office/officeart/2005/8/layout/default"/>
    <dgm:cxn modelId="{F2461744-D521-4B67-A11C-3FB9D38C8655}" srcId="{A3EFF15E-C423-471D-B509-7ECB1D92BE03}" destId="{471763F8-92DF-4612-B896-636E3468BD9B}" srcOrd="2" destOrd="0" parTransId="{9CAC4A3B-BFC9-4494-87D0-5D0B98FA297D}" sibTransId="{C6F06FCD-0A13-4B40-B7E8-B3D088B149E7}"/>
    <dgm:cxn modelId="{2A1C2141-0C88-4802-8C5B-2A5E1F1930AE}" type="presOf" srcId="{DC532EFE-78D2-49C8-8AED-EAECE6370CFF}" destId="{FF27ED50-9B32-4B74-BF4B-902502279796}" srcOrd="0" destOrd="0" presId="urn:microsoft.com/office/officeart/2005/8/layout/default"/>
    <dgm:cxn modelId="{6D7F44AC-B28E-4542-9B01-6CFF0632E384}" type="presOf" srcId="{A3EFF15E-C423-471D-B509-7ECB1D92BE03}" destId="{31F50118-585D-4AE0-A879-7BEB9B12353F}" srcOrd="0" destOrd="0" presId="urn:microsoft.com/office/officeart/2005/8/layout/default"/>
    <dgm:cxn modelId="{E99B9338-E880-48A5-AA2B-D1D5F7599282}" type="presOf" srcId="{DF051634-91DC-403E-9335-B45FEE1FD7A8}" destId="{C2959421-30DA-457F-B527-85B030C32D0C}" srcOrd="0" destOrd="0" presId="urn:microsoft.com/office/officeart/2005/8/layout/default"/>
    <dgm:cxn modelId="{256EBF84-FEB2-448F-A55C-A590BF5E80A2}" type="presOf" srcId="{471763F8-92DF-4612-B896-636E3468BD9B}" destId="{CB0E990E-01C3-440C-9ABD-12E14C59C35C}" srcOrd="0" destOrd="0" presId="urn:microsoft.com/office/officeart/2005/8/layout/default"/>
    <dgm:cxn modelId="{65D7622F-47B5-43E9-BD6A-3CF2B9E0B732}" type="presParOf" srcId="{31F50118-585D-4AE0-A879-7BEB9B12353F}" destId="{FF27ED50-9B32-4B74-BF4B-902502279796}" srcOrd="0" destOrd="0" presId="urn:microsoft.com/office/officeart/2005/8/layout/default"/>
    <dgm:cxn modelId="{CD312E75-EEC1-41C4-A3CF-12F8843AC1AD}" type="presParOf" srcId="{31F50118-585D-4AE0-A879-7BEB9B12353F}" destId="{A0B9EE37-896E-4578-BC0C-EA78153AA4D3}" srcOrd="1" destOrd="0" presId="urn:microsoft.com/office/officeart/2005/8/layout/default"/>
    <dgm:cxn modelId="{1A654FB5-484C-4F17-AC43-6D34C6A3FC98}" type="presParOf" srcId="{31F50118-585D-4AE0-A879-7BEB9B12353F}" destId="{0E7C5D51-F4F2-491F-9C7A-7F194139172E}" srcOrd="2" destOrd="0" presId="urn:microsoft.com/office/officeart/2005/8/layout/default"/>
    <dgm:cxn modelId="{344DB83D-044C-45F6-BE35-608AC6037B3F}" type="presParOf" srcId="{31F50118-585D-4AE0-A879-7BEB9B12353F}" destId="{37F4CF05-DC08-41CC-B361-7FBF6F3D6A15}" srcOrd="3" destOrd="0" presId="urn:microsoft.com/office/officeart/2005/8/layout/default"/>
    <dgm:cxn modelId="{75D5B38E-EBB7-4D5F-ADAA-3AD1467DBA13}" type="presParOf" srcId="{31F50118-585D-4AE0-A879-7BEB9B12353F}" destId="{CB0E990E-01C3-440C-9ABD-12E14C59C35C}" srcOrd="4" destOrd="0" presId="urn:microsoft.com/office/officeart/2005/8/layout/default"/>
    <dgm:cxn modelId="{6BDE80BB-E14A-4D8D-9F39-A76E8F56AEAB}" type="presParOf" srcId="{31F50118-585D-4AE0-A879-7BEB9B12353F}" destId="{BB97F2F1-375E-4B7A-81C6-96BB35C6DDDD}" srcOrd="5" destOrd="0" presId="urn:microsoft.com/office/officeart/2005/8/layout/default"/>
    <dgm:cxn modelId="{38B7AEC7-E6C1-476B-B803-DC4EA483629E}" type="presParOf" srcId="{31F50118-585D-4AE0-A879-7BEB9B12353F}" destId="{C2959421-30DA-457F-B527-85B030C32D0C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9C91A3-18B7-4606-906C-21518A8BEC10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255E26A-9000-4F1E-9601-2822157B3697}">
      <dgm:prSet phldrT="[Текст]" custT="1"/>
      <dgm:spPr/>
      <dgm:t>
        <a:bodyPr/>
        <a:lstStyle/>
        <a:p>
          <a:r>
            <a:rPr lang="ru-RU" sz="2400" b="1" dirty="0" smtClean="0"/>
            <a:t>Тефлон (материал)</a:t>
          </a:r>
          <a:endParaRPr lang="ru-RU" sz="2400" b="1" dirty="0"/>
        </a:p>
      </dgm:t>
    </dgm:pt>
    <dgm:pt modelId="{900EEF95-96B9-48C8-8025-3475D7417554}" type="parTrans" cxnId="{3CA4F2EF-1B6D-4BB1-B86C-F4AB09894FE2}">
      <dgm:prSet/>
      <dgm:spPr/>
      <dgm:t>
        <a:bodyPr/>
        <a:lstStyle/>
        <a:p>
          <a:endParaRPr lang="ru-RU"/>
        </a:p>
      </dgm:t>
    </dgm:pt>
    <dgm:pt modelId="{C7B33312-46A6-4277-87D6-0D5AE8CC201E}" type="sibTrans" cxnId="{3CA4F2EF-1B6D-4BB1-B86C-F4AB09894FE2}">
      <dgm:prSet/>
      <dgm:spPr/>
      <dgm:t>
        <a:bodyPr/>
        <a:lstStyle/>
        <a:p>
          <a:endParaRPr lang="ru-RU"/>
        </a:p>
      </dgm:t>
    </dgm:pt>
    <dgm:pt modelId="{0069A13C-07EE-4CBD-B9AC-E2B1CB2FAEED}">
      <dgm:prSet phldrT="[Текст]" custT="1"/>
      <dgm:spPr/>
      <dgm:t>
        <a:bodyPr/>
        <a:lstStyle/>
        <a:p>
          <a:r>
            <a:rPr lang="ru-RU" sz="2400" b="1" dirty="0" smtClean="0"/>
            <a:t>Фреон</a:t>
          </a:r>
          <a:r>
            <a:rPr lang="ru-RU" sz="6500" dirty="0" smtClean="0"/>
            <a:t> </a:t>
          </a:r>
          <a:endParaRPr lang="ru-RU" sz="6500" dirty="0"/>
        </a:p>
      </dgm:t>
    </dgm:pt>
    <dgm:pt modelId="{D3AFF6F7-8E80-45FF-A2A6-F50B645C1036}" type="parTrans" cxnId="{51D7F5DC-51E1-46DF-8743-EC99C1854F2F}">
      <dgm:prSet/>
      <dgm:spPr/>
      <dgm:t>
        <a:bodyPr/>
        <a:lstStyle/>
        <a:p>
          <a:endParaRPr lang="ru-RU"/>
        </a:p>
      </dgm:t>
    </dgm:pt>
    <dgm:pt modelId="{916EC8F9-39DC-4426-ABC2-847A36D07A03}" type="sibTrans" cxnId="{51D7F5DC-51E1-46DF-8743-EC99C1854F2F}">
      <dgm:prSet/>
      <dgm:spPr/>
      <dgm:t>
        <a:bodyPr/>
        <a:lstStyle/>
        <a:p>
          <a:endParaRPr lang="ru-RU"/>
        </a:p>
      </dgm:t>
    </dgm:pt>
    <dgm:pt modelId="{CF520D45-79FA-40C5-B519-AC2AC513EC1A}">
      <dgm:prSet phldrT="[Текст]" custT="1"/>
      <dgm:spPr/>
      <dgm:t>
        <a:bodyPr/>
        <a:lstStyle/>
        <a:p>
          <a:r>
            <a:rPr lang="ru-RU" sz="2400" dirty="0" smtClean="0"/>
            <a:t>Окислитель ракетного топлива</a:t>
          </a:r>
          <a:endParaRPr lang="ru-RU" sz="2400" dirty="0"/>
        </a:p>
      </dgm:t>
    </dgm:pt>
    <dgm:pt modelId="{BD84BC9D-991B-43A7-81CA-A8B65D2D9568}" type="parTrans" cxnId="{A3E0547D-AA72-4F23-B764-F11A2569B18C}">
      <dgm:prSet/>
      <dgm:spPr/>
      <dgm:t>
        <a:bodyPr/>
        <a:lstStyle/>
        <a:p>
          <a:endParaRPr lang="ru-RU"/>
        </a:p>
      </dgm:t>
    </dgm:pt>
    <dgm:pt modelId="{6A67F364-0DA7-4E5F-8B23-9A443B03DFD9}" type="sibTrans" cxnId="{A3E0547D-AA72-4F23-B764-F11A2569B18C}">
      <dgm:prSet/>
      <dgm:spPr/>
      <dgm:t>
        <a:bodyPr/>
        <a:lstStyle/>
        <a:p>
          <a:endParaRPr lang="ru-RU"/>
        </a:p>
      </dgm:t>
    </dgm:pt>
    <dgm:pt modelId="{8A42625A-7E7C-420F-9E03-8C4BA9253023}">
      <dgm:prSet phldrT="[Текст]" custT="1"/>
      <dgm:spPr/>
      <dgm:t>
        <a:bodyPr/>
        <a:lstStyle/>
        <a:p>
          <a:r>
            <a:rPr lang="ru-RU" sz="2400" b="1" dirty="0" smtClean="0"/>
            <a:t>Фториды в зубных пастах</a:t>
          </a:r>
          <a:endParaRPr lang="ru-RU" sz="2400" b="1" dirty="0"/>
        </a:p>
      </dgm:t>
    </dgm:pt>
    <dgm:pt modelId="{25403A38-69CA-4D32-BFF6-C5F8288F72B0}" type="parTrans" cxnId="{E0DD149C-0BAD-4E7C-A278-968D1D3D485E}">
      <dgm:prSet/>
      <dgm:spPr/>
      <dgm:t>
        <a:bodyPr/>
        <a:lstStyle/>
        <a:p>
          <a:endParaRPr lang="ru-RU"/>
        </a:p>
      </dgm:t>
    </dgm:pt>
    <dgm:pt modelId="{4AB24370-9A81-446E-9ECA-021F67734C1C}" type="sibTrans" cxnId="{E0DD149C-0BAD-4E7C-A278-968D1D3D485E}">
      <dgm:prSet/>
      <dgm:spPr/>
      <dgm:t>
        <a:bodyPr/>
        <a:lstStyle/>
        <a:p>
          <a:endParaRPr lang="ru-RU"/>
        </a:p>
      </dgm:t>
    </dgm:pt>
    <dgm:pt modelId="{0830950B-63F0-4386-BB16-AC9893A0BFCC}">
      <dgm:prSet phldrT="[Текст]" custT="1"/>
      <dgm:spPr/>
      <dgm:t>
        <a:bodyPr/>
        <a:lstStyle/>
        <a:p>
          <a:r>
            <a:rPr lang="ru-RU" sz="2400" b="1" dirty="0" smtClean="0"/>
            <a:t>Заменитель крови (</a:t>
          </a:r>
          <a:r>
            <a:rPr lang="ru-RU" sz="2400" b="1" i="0" dirty="0" smtClean="0"/>
            <a:t>Перфторан – заменитель кислорода)</a:t>
          </a:r>
          <a:r>
            <a:rPr lang="ru-RU" sz="2400" b="1" dirty="0" smtClean="0"/>
            <a:t> </a:t>
          </a:r>
          <a:endParaRPr lang="ru-RU" sz="2400" b="1" dirty="0"/>
        </a:p>
      </dgm:t>
    </dgm:pt>
    <dgm:pt modelId="{2E6C1113-9F01-451F-9FF3-CB99FD91AA3A}" type="parTrans" cxnId="{30229DB6-BFBB-46BD-8118-6D4F01070577}">
      <dgm:prSet/>
      <dgm:spPr/>
      <dgm:t>
        <a:bodyPr/>
        <a:lstStyle/>
        <a:p>
          <a:endParaRPr lang="ru-RU"/>
        </a:p>
      </dgm:t>
    </dgm:pt>
    <dgm:pt modelId="{CDE83611-4AC6-4872-B376-641828A4AEBD}" type="sibTrans" cxnId="{30229DB6-BFBB-46BD-8118-6D4F01070577}">
      <dgm:prSet/>
      <dgm:spPr/>
      <dgm:t>
        <a:bodyPr/>
        <a:lstStyle/>
        <a:p>
          <a:endParaRPr lang="ru-RU"/>
        </a:p>
      </dgm:t>
    </dgm:pt>
    <dgm:pt modelId="{08AD627E-348A-4756-944C-BAADA4D0EDFD}" type="pres">
      <dgm:prSet presAssocID="{1C9C91A3-18B7-4606-906C-21518A8BEC10}" presName="diagram" presStyleCnt="0">
        <dgm:presLayoutVars>
          <dgm:dir/>
          <dgm:resizeHandles val="exact"/>
        </dgm:presLayoutVars>
      </dgm:prSet>
      <dgm:spPr/>
    </dgm:pt>
    <dgm:pt modelId="{F938E44D-BC7B-4788-A7B6-EEE91945A49A}" type="pres">
      <dgm:prSet presAssocID="{9255E26A-9000-4F1E-9601-2822157B3697}" presName="node" presStyleLbl="node1" presStyleIdx="0" presStyleCnt="5">
        <dgm:presLayoutVars>
          <dgm:bulletEnabled val="1"/>
        </dgm:presLayoutVars>
      </dgm:prSet>
      <dgm:spPr/>
    </dgm:pt>
    <dgm:pt modelId="{B1177265-9463-45C4-81A8-CEB59587AAC7}" type="pres">
      <dgm:prSet presAssocID="{C7B33312-46A6-4277-87D6-0D5AE8CC201E}" presName="sibTrans" presStyleCnt="0"/>
      <dgm:spPr/>
    </dgm:pt>
    <dgm:pt modelId="{D7EEEFF1-5E72-4723-B13B-44E3B15CA246}" type="pres">
      <dgm:prSet presAssocID="{0069A13C-07EE-4CBD-B9AC-E2B1CB2FAEE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1CBBBA-4A66-43CC-9957-50B023A5CA08}" type="pres">
      <dgm:prSet presAssocID="{916EC8F9-39DC-4426-ABC2-847A36D07A03}" presName="sibTrans" presStyleCnt="0"/>
      <dgm:spPr/>
    </dgm:pt>
    <dgm:pt modelId="{75B9C9AB-B7BF-4EA2-A95A-E7CD8BC31064}" type="pres">
      <dgm:prSet presAssocID="{CF520D45-79FA-40C5-B519-AC2AC513EC1A}" presName="node" presStyleLbl="node1" presStyleIdx="2" presStyleCnt="5">
        <dgm:presLayoutVars>
          <dgm:bulletEnabled val="1"/>
        </dgm:presLayoutVars>
      </dgm:prSet>
      <dgm:spPr/>
    </dgm:pt>
    <dgm:pt modelId="{DD05BD58-68E8-45C7-8BCF-44D05A8BA82D}" type="pres">
      <dgm:prSet presAssocID="{6A67F364-0DA7-4E5F-8B23-9A443B03DFD9}" presName="sibTrans" presStyleCnt="0"/>
      <dgm:spPr/>
    </dgm:pt>
    <dgm:pt modelId="{3183F4BD-0952-410E-9CD7-DF25F6D80344}" type="pres">
      <dgm:prSet presAssocID="{8A42625A-7E7C-420F-9E03-8C4BA925302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B5ED79-E486-4583-9AC7-0781147B0CA8}" type="pres">
      <dgm:prSet presAssocID="{4AB24370-9A81-446E-9ECA-021F67734C1C}" presName="sibTrans" presStyleCnt="0"/>
      <dgm:spPr/>
    </dgm:pt>
    <dgm:pt modelId="{BE652438-A753-431D-B736-6353E8B9AC0A}" type="pres">
      <dgm:prSet presAssocID="{0830950B-63F0-4386-BB16-AC9893A0BFC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229DB6-BFBB-46BD-8118-6D4F01070577}" srcId="{1C9C91A3-18B7-4606-906C-21518A8BEC10}" destId="{0830950B-63F0-4386-BB16-AC9893A0BFCC}" srcOrd="4" destOrd="0" parTransId="{2E6C1113-9F01-451F-9FF3-CB99FD91AA3A}" sibTransId="{CDE83611-4AC6-4872-B376-641828A4AEBD}"/>
    <dgm:cxn modelId="{3CA4F2EF-1B6D-4BB1-B86C-F4AB09894FE2}" srcId="{1C9C91A3-18B7-4606-906C-21518A8BEC10}" destId="{9255E26A-9000-4F1E-9601-2822157B3697}" srcOrd="0" destOrd="0" parTransId="{900EEF95-96B9-48C8-8025-3475D7417554}" sibTransId="{C7B33312-46A6-4277-87D6-0D5AE8CC201E}"/>
    <dgm:cxn modelId="{A3E0547D-AA72-4F23-B764-F11A2569B18C}" srcId="{1C9C91A3-18B7-4606-906C-21518A8BEC10}" destId="{CF520D45-79FA-40C5-B519-AC2AC513EC1A}" srcOrd="2" destOrd="0" parTransId="{BD84BC9D-991B-43A7-81CA-A8B65D2D9568}" sibTransId="{6A67F364-0DA7-4E5F-8B23-9A443B03DFD9}"/>
    <dgm:cxn modelId="{0EA17111-B2B4-4266-9F22-C3192E26937C}" type="presOf" srcId="{0830950B-63F0-4386-BB16-AC9893A0BFCC}" destId="{BE652438-A753-431D-B736-6353E8B9AC0A}" srcOrd="0" destOrd="0" presId="urn:microsoft.com/office/officeart/2005/8/layout/default"/>
    <dgm:cxn modelId="{1B52D3CD-81C2-448B-B588-307351A8F96C}" type="presOf" srcId="{0069A13C-07EE-4CBD-B9AC-E2B1CB2FAEED}" destId="{D7EEEFF1-5E72-4723-B13B-44E3B15CA246}" srcOrd="0" destOrd="0" presId="urn:microsoft.com/office/officeart/2005/8/layout/default"/>
    <dgm:cxn modelId="{E0DD149C-0BAD-4E7C-A278-968D1D3D485E}" srcId="{1C9C91A3-18B7-4606-906C-21518A8BEC10}" destId="{8A42625A-7E7C-420F-9E03-8C4BA9253023}" srcOrd="3" destOrd="0" parTransId="{25403A38-69CA-4D32-BFF6-C5F8288F72B0}" sibTransId="{4AB24370-9A81-446E-9ECA-021F67734C1C}"/>
    <dgm:cxn modelId="{922609F5-1716-4C51-85FF-695A7C47BB7C}" type="presOf" srcId="{8A42625A-7E7C-420F-9E03-8C4BA9253023}" destId="{3183F4BD-0952-410E-9CD7-DF25F6D80344}" srcOrd="0" destOrd="0" presId="urn:microsoft.com/office/officeart/2005/8/layout/default"/>
    <dgm:cxn modelId="{51D7F5DC-51E1-46DF-8743-EC99C1854F2F}" srcId="{1C9C91A3-18B7-4606-906C-21518A8BEC10}" destId="{0069A13C-07EE-4CBD-B9AC-E2B1CB2FAEED}" srcOrd="1" destOrd="0" parTransId="{D3AFF6F7-8E80-45FF-A2A6-F50B645C1036}" sibTransId="{916EC8F9-39DC-4426-ABC2-847A36D07A03}"/>
    <dgm:cxn modelId="{DBC45506-2B40-4357-A531-D65398C06AF1}" type="presOf" srcId="{9255E26A-9000-4F1E-9601-2822157B3697}" destId="{F938E44D-BC7B-4788-A7B6-EEE91945A49A}" srcOrd="0" destOrd="0" presId="urn:microsoft.com/office/officeart/2005/8/layout/default"/>
    <dgm:cxn modelId="{35FAD73F-E300-42FE-8DB0-5703E581E6E7}" type="presOf" srcId="{CF520D45-79FA-40C5-B519-AC2AC513EC1A}" destId="{75B9C9AB-B7BF-4EA2-A95A-E7CD8BC31064}" srcOrd="0" destOrd="0" presId="urn:microsoft.com/office/officeart/2005/8/layout/default"/>
    <dgm:cxn modelId="{9779A18D-544B-454A-81AD-B10595E58013}" type="presOf" srcId="{1C9C91A3-18B7-4606-906C-21518A8BEC10}" destId="{08AD627E-348A-4756-944C-BAADA4D0EDFD}" srcOrd="0" destOrd="0" presId="urn:microsoft.com/office/officeart/2005/8/layout/default"/>
    <dgm:cxn modelId="{A8ED1B98-9DE9-4BBC-B5F4-7F2865FE2016}" type="presParOf" srcId="{08AD627E-348A-4756-944C-BAADA4D0EDFD}" destId="{F938E44D-BC7B-4788-A7B6-EEE91945A49A}" srcOrd="0" destOrd="0" presId="urn:microsoft.com/office/officeart/2005/8/layout/default"/>
    <dgm:cxn modelId="{FF6E9BE2-B007-4856-8B77-68DA29A2C050}" type="presParOf" srcId="{08AD627E-348A-4756-944C-BAADA4D0EDFD}" destId="{B1177265-9463-45C4-81A8-CEB59587AAC7}" srcOrd="1" destOrd="0" presId="urn:microsoft.com/office/officeart/2005/8/layout/default"/>
    <dgm:cxn modelId="{84F7F514-1985-4859-8FCB-59BDF4E4C4F4}" type="presParOf" srcId="{08AD627E-348A-4756-944C-BAADA4D0EDFD}" destId="{D7EEEFF1-5E72-4723-B13B-44E3B15CA246}" srcOrd="2" destOrd="0" presId="urn:microsoft.com/office/officeart/2005/8/layout/default"/>
    <dgm:cxn modelId="{6330D38A-9188-440B-9ECD-4AA945ABF533}" type="presParOf" srcId="{08AD627E-348A-4756-944C-BAADA4D0EDFD}" destId="{331CBBBA-4A66-43CC-9957-50B023A5CA08}" srcOrd="3" destOrd="0" presId="urn:microsoft.com/office/officeart/2005/8/layout/default"/>
    <dgm:cxn modelId="{1482C77E-EB06-4591-82FA-A6D049107177}" type="presParOf" srcId="{08AD627E-348A-4756-944C-BAADA4D0EDFD}" destId="{75B9C9AB-B7BF-4EA2-A95A-E7CD8BC31064}" srcOrd="4" destOrd="0" presId="urn:microsoft.com/office/officeart/2005/8/layout/default"/>
    <dgm:cxn modelId="{F7533CFB-4A13-4D0F-9655-7050B936B31C}" type="presParOf" srcId="{08AD627E-348A-4756-944C-BAADA4D0EDFD}" destId="{DD05BD58-68E8-45C7-8BCF-44D05A8BA82D}" srcOrd="5" destOrd="0" presId="urn:microsoft.com/office/officeart/2005/8/layout/default"/>
    <dgm:cxn modelId="{79E9410B-1902-4736-9475-5372F40E8871}" type="presParOf" srcId="{08AD627E-348A-4756-944C-BAADA4D0EDFD}" destId="{3183F4BD-0952-410E-9CD7-DF25F6D80344}" srcOrd="6" destOrd="0" presId="urn:microsoft.com/office/officeart/2005/8/layout/default"/>
    <dgm:cxn modelId="{EA8F4764-79B9-4000-852F-4DC8F939DE9C}" type="presParOf" srcId="{08AD627E-348A-4756-944C-BAADA4D0EDFD}" destId="{1DB5ED79-E486-4583-9AC7-0781147B0CA8}" srcOrd="7" destOrd="0" presId="urn:microsoft.com/office/officeart/2005/8/layout/default"/>
    <dgm:cxn modelId="{C373A527-03CD-46D5-99EB-2BF17EAFA7FD}" type="presParOf" srcId="{08AD627E-348A-4756-944C-BAADA4D0EDFD}" destId="{BE652438-A753-431D-B736-6353E8B9AC0A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822B1C9-EEC7-4C2C-BD0A-E925E424135C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23691175-7ADF-450A-BDA4-A8D5E84DF0C0}">
      <dgm:prSet phldrT="[Текст]" custT="1"/>
      <dgm:spPr/>
      <dgm:t>
        <a:bodyPr/>
        <a:lstStyle/>
        <a:p>
          <a:r>
            <a:rPr lang="ru-RU" sz="2400" b="1" dirty="0" smtClean="0"/>
            <a:t>Дезинфекция воды</a:t>
          </a:r>
          <a:endParaRPr lang="ru-RU" sz="2400" b="1" dirty="0"/>
        </a:p>
      </dgm:t>
    </dgm:pt>
    <dgm:pt modelId="{256028E5-F382-4070-9D81-0AC6DFE4D6D0}" type="parTrans" cxnId="{7ACF7979-7359-4EC5-BE9F-270CF09CDAFE}">
      <dgm:prSet/>
      <dgm:spPr/>
      <dgm:t>
        <a:bodyPr/>
        <a:lstStyle/>
        <a:p>
          <a:endParaRPr lang="ru-RU"/>
        </a:p>
      </dgm:t>
    </dgm:pt>
    <dgm:pt modelId="{DAD46DD3-2D26-4632-B53E-4F0C3551EB89}" type="sibTrans" cxnId="{7ACF7979-7359-4EC5-BE9F-270CF09CDAFE}">
      <dgm:prSet/>
      <dgm:spPr/>
      <dgm:t>
        <a:bodyPr/>
        <a:lstStyle/>
        <a:p>
          <a:endParaRPr lang="ru-RU"/>
        </a:p>
      </dgm:t>
    </dgm:pt>
    <dgm:pt modelId="{3B2EDD1C-371B-46E4-9FEC-8C661A19AEC7}">
      <dgm:prSet phldrT="[Текст]" custT="1"/>
      <dgm:spPr/>
      <dgm:t>
        <a:bodyPr/>
        <a:lstStyle/>
        <a:p>
          <a:r>
            <a:rPr lang="ru-RU" sz="2400" b="1" dirty="0" smtClean="0"/>
            <a:t>Органические растворители</a:t>
          </a:r>
          <a:endParaRPr lang="ru-RU" sz="2400" b="1" dirty="0"/>
        </a:p>
      </dgm:t>
    </dgm:pt>
    <dgm:pt modelId="{A16FBAD9-4F3C-44AA-99EF-1BF6D2B266C0}" type="parTrans" cxnId="{4F3F8E3C-C3E6-4521-97A2-764105F05936}">
      <dgm:prSet/>
      <dgm:spPr/>
      <dgm:t>
        <a:bodyPr/>
        <a:lstStyle/>
        <a:p>
          <a:endParaRPr lang="ru-RU"/>
        </a:p>
      </dgm:t>
    </dgm:pt>
    <dgm:pt modelId="{2487E093-25C2-4CCC-9B24-34ABEE712ABA}" type="sibTrans" cxnId="{4F3F8E3C-C3E6-4521-97A2-764105F05936}">
      <dgm:prSet/>
      <dgm:spPr/>
      <dgm:t>
        <a:bodyPr/>
        <a:lstStyle/>
        <a:p>
          <a:endParaRPr lang="ru-RU"/>
        </a:p>
      </dgm:t>
    </dgm:pt>
    <dgm:pt modelId="{00968B4A-C075-4FCF-8EDE-B68060668A9A}">
      <dgm:prSet phldrT="[Текст]" custT="1"/>
      <dgm:spPr/>
      <dgm:t>
        <a:bodyPr/>
        <a:lstStyle/>
        <a:p>
          <a:r>
            <a:rPr lang="ru-RU" sz="2400" b="1" dirty="0" smtClean="0"/>
            <a:t>Отбеливатели </a:t>
          </a:r>
          <a:endParaRPr lang="ru-RU" sz="2400" b="1" dirty="0"/>
        </a:p>
      </dgm:t>
    </dgm:pt>
    <dgm:pt modelId="{8A7DAEF0-D82D-4201-B292-0D5ADC63A9AF}" type="parTrans" cxnId="{BEDDF66E-CE23-478D-A492-853E0D445630}">
      <dgm:prSet/>
      <dgm:spPr/>
      <dgm:t>
        <a:bodyPr/>
        <a:lstStyle/>
        <a:p>
          <a:endParaRPr lang="ru-RU"/>
        </a:p>
      </dgm:t>
    </dgm:pt>
    <dgm:pt modelId="{A6A2D1CA-50E6-47E8-82E0-8639AF816748}" type="sibTrans" cxnId="{BEDDF66E-CE23-478D-A492-853E0D445630}">
      <dgm:prSet/>
      <dgm:spPr/>
      <dgm:t>
        <a:bodyPr/>
        <a:lstStyle/>
        <a:p>
          <a:endParaRPr lang="ru-RU"/>
        </a:p>
      </dgm:t>
    </dgm:pt>
    <dgm:pt modelId="{05DA22D7-9F16-4DD2-82E9-F50655869434}">
      <dgm:prSet phldrT="[Текст]" custT="1"/>
      <dgm:spPr/>
      <dgm:t>
        <a:bodyPr/>
        <a:lstStyle/>
        <a:p>
          <a:r>
            <a:rPr lang="ru-RU" sz="2400" b="1" dirty="0" smtClean="0"/>
            <a:t>Хлорирование органических веществ</a:t>
          </a:r>
          <a:endParaRPr lang="ru-RU" sz="2400" b="1" dirty="0"/>
        </a:p>
      </dgm:t>
    </dgm:pt>
    <dgm:pt modelId="{AB905339-0ACC-4451-BBD9-803856D6117C}" type="parTrans" cxnId="{102900FB-3C48-4BCF-A013-7497AFBD5B3E}">
      <dgm:prSet/>
      <dgm:spPr/>
      <dgm:t>
        <a:bodyPr/>
        <a:lstStyle/>
        <a:p>
          <a:endParaRPr lang="ru-RU"/>
        </a:p>
      </dgm:t>
    </dgm:pt>
    <dgm:pt modelId="{3978BF46-1AF8-48DF-B5CF-DAB458555998}" type="sibTrans" cxnId="{102900FB-3C48-4BCF-A013-7497AFBD5B3E}">
      <dgm:prSet/>
      <dgm:spPr/>
      <dgm:t>
        <a:bodyPr/>
        <a:lstStyle/>
        <a:p>
          <a:endParaRPr lang="ru-RU"/>
        </a:p>
      </dgm:t>
    </dgm:pt>
    <dgm:pt modelId="{9267640C-D68B-49A9-AB32-DD421F0FF42C}">
      <dgm:prSet phldrT="[Текст]" custT="1"/>
      <dgm:spPr/>
      <dgm:t>
        <a:bodyPr/>
        <a:lstStyle/>
        <a:p>
          <a:r>
            <a:rPr lang="ru-RU" sz="2400" b="1" dirty="0" smtClean="0"/>
            <a:t>Лекарственные препараты</a:t>
          </a:r>
          <a:endParaRPr lang="ru-RU" sz="2400" b="1" dirty="0"/>
        </a:p>
      </dgm:t>
    </dgm:pt>
    <dgm:pt modelId="{0F708035-564A-4758-BE9A-EAA0C815D141}" type="parTrans" cxnId="{AF0CFA93-0786-4BA0-94A2-A9116F7FB1EA}">
      <dgm:prSet/>
      <dgm:spPr/>
      <dgm:t>
        <a:bodyPr/>
        <a:lstStyle/>
        <a:p>
          <a:endParaRPr lang="ru-RU"/>
        </a:p>
      </dgm:t>
    </dgm:pt>
    <dgm:pt modelId="{91A0BA53-6747-4427-B8D9-FCAE8F80EF1D}" type="sibTrans" cxnId="{AF0CFA93-0786-4BA0-94A2-A9116F7FB1EA}">
      <dgm:prSet/>
      <dgm:spPr/>
      <dgm:t>
        <a:bodyPr/>
        <a:lstStyle/>
        <a:p>
          <a:endParaRPr lang="ru-RU"/>
        </a:p>
      </dgm:t>
    </dgm:pt>
    <dgm:pt modelId="{BEDCE1F1-2DC1-4FD7-AF20-28F11660DE6F}">
      <dgm:prSet custT="1"/>
      <dgm:spPr/>
      <dgm:t>
        <a:bodyPr/>
        <a:lstStyle/>
        <a:p>
          <a:r>
            <a:rPr lang="ru-RU" sz="2400" b="1" dirty="0" smtClean="0"/>
            <a:t>Производство</a:t>
          </a:r>
          <a:r>
            <a:rPr lang="en-US" sz="2400" b="1" dirty="0" smtClean="0"/>
            <a:t> </a:t>
          </a:r>
          <a:r>
            <a:rPr lang="en-US" sz="2400" b="1" dirty="0" err="1" smtClean="0"/>
            <a:t>HCl</a:t>
          </a:r>
          <a:r>
            <a:rPr lang="ru-RU" sz="2400" b="1" dirty="0" smtClean="0"/>
            <a:t> </a:t>
          </a:r>
          <a:endParaRPr lang="ru-RU" sz="2400" b="1" dirty="0"/>
        </a:p>
      </dgm:t>
    </dgm:pt>
    <dgm:pt modelId="{18D48BF3-CCE5-493B-AC09-98D287BD5009}" type="parTrans" cxnId="{47389864-C66C-4797-9DBD-93051020D0E8}">
      <dgm:prSet/>
      <dgm:spPr/>
      <dgm:t>
        <a:bodyPr/>
        <a:lstStyle/>
        <a:p>
          <a:endParaRPr lang="ru-RU"/>
        </a:p>
      </dgm:t>
    </dgm:pt>
    <dgm:pt modelId="{B0DF7CEA-5848-41F3-A1BD-46A3A6F31F2F}" type="sibTrans" cxnId="{47389864-C66C-4797-9DBD-93051020D0E8}">
      <dgm:prSet/>
      <dgm:spPr/>
      <dgm:t>
        <a:bodyPr/>
        <a:lstStyle/>
        <a:p>
          <a:endParaRPr lang="ru-RU"/>
        </a:p>
      </dgm:t>
    </dgm:pt>
    <dgm:pt modelId="{8FD52296-0E3F-4137-9A81-413AC4554A30}">
      <dgm:prSet custT="1"/>
      <dgm:spPr/>
      <dgm:t>
        <a:bodyPr/>
        <a:lstStyle/>
        <a:p>
          <a:r>
            <a:rPr lang="ru-RU" sz="2400" b="1" dirty="0" smtClean="0"/>
            <a:t>Получение неорганических хлоридов</a:t>
          </a:r>
          <a:endParaRPr lang="ru-RU" sz="2400" b="1" dirty="0"/>
        </a:p>
      </dgm:t>
    </dgm:pt>
    <dgm:pt modelId="{0EB9593A-05E9-4264-8AF9-6E396334186C}" type="parTrans" cxnId="{62F68AFC-F320-4254-9F7F-D658EA831123}">
      <dgm:prSet/>
      <dgm:spPr/>
      <dgm:t>
        <a:bodyPr/>
        <a:lstStyle/>
        <a:p>
          <a:endParaRPr lang="ru-RU"/>
        </a:p>
      </dgm:t>
    </dgm:pt>
    <dgm:pt modelId="{605D6841-96BA-4B22-B22C-35F9280A5998}" type="sibTrans" cxnId="{62F68AFC-F320-4254-9F7F-D658EA831123}">
      <dgm:prSet/>
      <dgm:spPr/>
      <dgm:t>
        <a:bodyPr/>
        <a:lstStyle/>
        <a:p>
          <a:endParaRPr lang="ru-RU"/>
        </a:p>
      </dgm:t>
    </dgm:pt>
    <dgm:pt modelId="{7D9660C2-2A25-43EF-BFD4-A336C9DCEF1B}">
      <dgm:prSet custT="1"/>
      <dgm:spPr/>
      <dgm:t>
        <a:bodyPr/>
        <a:lstStyle/>
        <a:p>
          <a:r>
            <a:rPr lang="ru-RU" sz="2400" b="1" dirty="0" smtClean="0"/>
            <a:t>Получение брома, йода</a:t>
          </a:r>
          <a:endParaRPr lang="ru-RU" sz="2400" b="1" dirty="0"/>
        </a:p>
      </dgm:t>
    </dgm:pt>
    <dgm:pt modelId="{3639F9B5-EE9D-4AFC-95C0-9C025B0EB1FC}" type="parTrans" cxnId="{C567210C-C830-4979-BB5B-38A2EC8745F2}">
      <dgm:prSet/>
      <dgm:spPr/>
      <dgm:t>
        <a:bodyPr/>
        <a:lstStyle/>
        <a:p>
          <a:endParaRPr lang="ru-RU"/>
        </a:p>
      </dgm:t>
    </dgm:pt>
    <dgm:pt modelId="{87BB0767-CE7A-49A6-901D-CDB61404B399}" type="sibTrans" cxnId="{C567210C-C830-4979-BB5B-38A2EC8745F2}">
      <dgm:prSet/>
      <dgm:spPr/>
      <dgm:t>
        <a:bodyPr/>
        <a:lstStyle/>
        <a:p>
          <a:endParaRPr lang="ru-RU"/>
        </a:p>
      </dgm:t>
    </dgm:pt>
    <dgm:pt modelId="{AA61F94E-2D77-4B7A-89EB-0D8F29AB2D73}" type="pres">
      <dgm:prSet presAssocID="{7822B1C9-EEC7-4C2C-BD0A-E925E424135C}" presName="diagram" presStyleCnt="0">
        <dgm:presLayoutVars>
          <dgm:dir/>
          <dgm:resizeHandles val="exact"/>
        </dgm:presLayoutVars>
      </dgm:prSet>
      <dgm:spPr/>
    </dgm:pt>
    <dgm:pt modelId="{497677AF-5CA9-4E35-9C03-8C8A9707C014}" type="pres">
      <dgm:prSet presAssocID="{23691175-7ADF-450A-BDA4-A8D5E84DF0C0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7C1F9-EA34-4D3E-83BB-C9B54FF0BD38}" type="pres">
      <dgm:prSet presAssocID="{DAD46DD3-2D26-4632-B53E-4F0C3551EB89}" presName="sibTrans" presStyleCnt="0"/>
      <dgm:spPr/>
    </dgm:pt>
    <dgm:pt modelId="{EE239A70-4953-4BCF-A54F-204700968B8B}" type="pres">
      <dgm:prSet presAssocID="{3B2EDD1C-371B-46E4-9FEC-8C661A19AEC7}" presName="node" presStyleLbl="node1" presStyleIdx="1" presStyleCnt="8">
        <dgm:presLayoutVars>
          <dgm:bulletEnabled val="1"/>
        </dgm:presLayoutVars>
      </dgm:prSet>
      <dgm:spPr/>
    </dgm:pt>
    <dgm:pt modelId="{D76BDA6A-402B-4678-ACFC-69FAE399ACE3}" type="pres">
      <dgm:prSet presAssocID="{2487E093-25C2-4CCC-9B24-34ABEE712ABA}" presName="sibTrans" presStyleCnt="0"/>
      <dgm:spPr/>
    </dgm:pt>
    <dgm:pt modelId="{9B3C1F0E-F579-4DA2-B41F-C1CE44C0DF26}" type="pres">
      <dgm:prSet presAssocID="{00968B4A-C075-4FCF-8EDE-B68060668A9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4C4410-2CE2-4633-B037-A2F7D1BFB71E}" type="pres">
      <dgm:prSet presAssocID="{A6A2D1CA-50E6-47E8-82E0-8639AF816748}" presName="sibTrans" presStyleCnt="0"/>
      <dgm:spPr/>
    </dgm:pt>
    <dgm:pt modelId="{4283E5FE-BC0C-4048-AF53-DF3C3D70D834}" type="pres">
      <dgm:prSet presAssocID="{05DA22D7-9F16-4DD2-82E9-F50655869434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DC43E5-6F95-4645-9D76-6A64CF2115EE}" type="pres">
      <dgm:prSet presAssocID="{3978BF46-1AF8-48DF-B5CF-DAB458555998}" presName="sibTrans" presStyleCnt="0"/>
      <dgm:spPr/>
    </dgm:pt>
    <dgm:pt modelId="{5F472F48-3D95-4FDD-A578-995D36AD8CFA}" type="pres">
      <dgm:prSet presAssocID="{9267640C-D68B-49A9-AB32-DD421F0FF42C}" presName="node" presStyleLbl="node1" presStyleIdx="4" presStyleCnt="8">
        <dgm:presLayoutVars>
          <dgm:bulletEnabled val="1"/>
        </dgm:presLayoutVars>
      </dgm:prSet>
      <dgm:spPr/>
    </dgm:pt>
    <dgm:pt modelId="{4EADC674-1FA9-435F-9AE6-8FC8EF8D5367}" type="pres">
      <dgm:prSet presAssocID="{91A0BA53-6747-4427-B8D9-FCAE8F80EF1D}" presName="sibTrans" presStyleCnt="0"/>
      <dgm:spPr/>
    </dgm:pt>
    <dgm:pt modelId="{86D432AF-B9A5-4118-9072-9DBDC811CEDA}" type="pres">
      <dgm:prSet presAssocID="{BEDCE1F1-2DC1-4FD7-AF20-28F11660DE6F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475CDB-D457-4B7B-9DDF-335B01FDFE78}" type="pres">
      <dgm:prSet presAssocID="{B0DF7CEA-5848-41F3-A1BD-46A3A6F31F2F}" presName="sibTrans" presStyleCnt="0"/>
      <dgm:spPr/>
    </dgm:pt>
    <dgm:pt modelId="{E2C78158-1230-4CEB-A551-5A014B48E33E}" type="pres">
      <dgm:prSet presAssocID="{8FD52296-0E3F-4137-9A81-413AC4554A30}" presName="node" presStyleLbl="node1" presStyleIdx="6" presStyleCnt="8">
        <dgm:presLayoutVars>
          <dgm:bulletEnabled val="1"/>
        </dgm:presLayoutVars>
      </dgm:prSet>
      <dgm:spPr/>
    </dgm:pt>
    <dgm:pt modelId="{FC92714B-FE8E-4A0B-9734-D5017D13A895}" type="pres">
      <dgm:prSet presAssocID="{605D6841-96BA-4B22-B22C-35F9280A5998}" presName="sibTrans" presStyleCnt="0"/>
      <dgm:spPr/>
    </dgm:pt>
    <dgm:pt modelId="{AAFC1A45-7616-4923-A8A6-A90D10DD6E36}" type="pres">
      <dgm:prSet presAssocID="{7D9660C2-2A25-43EF-BFD4-A336C9DCEF1B}" presName="node" presStyleLbl="node1" presStyleIdx="7" presStyleCnt="8">
        <dgm:presLayoutVars>
          <dgm:bulletEnabled val="1"/>
        </dgm:presLayoutVars>
      </dgm:prSet>
      <dgm:spPr/>
    </dgm:pt>
  </dgm:ptLst>
  <dgm:cxnLst>
    <dgm:cxn modelId="{CCC2D1C7-67B6-4CF4-B507-0D369E48AF28}" type="presOf" srcId="{9267640C-D68B-49A9-AB32-DD421F0FF42C}" destId="{5F472F48-3D95-4FDD-A578-995D36AD8CFA}" srcOrd="0" destOrd="0" presId="urn:microsoft.com/office/officeart/2005/8/layout/default"/>
    <dgm:cxn modelId="{62F68AFC-F320-4254-9F7F-D658EA831123}" srcId="{7822B1C9-EEC7-4C2C-BD0A-E925E424135C}" destId="{8FD52296-0E3F-4137-9A81-413AC4554A30}" srcOrd="6" destOrd="0" parTransId="{0EB9593A-05E9-4264-8AF9-6E396334186C}" sibTransId="{605D6841-96BA-4B22-B22C-35F9280A5998}"/>
    <dgm:cxn modelId="{3F289C3F-AA85-4C63-96BB-0D1CA66C81A8}" type="presOf" srcId="{8FD52296-0E3F-4137-9A81-413AC4554A30}" destId="{E2C78158-1230-4CEB-A551-5A014B48E33E}" srcOrd="0" destOrd="0" presId="urn:microsoft.com/office/officeart/2005/8/layout/default"/>
    <dgm:cxn modelId="{47389864-C66C-4797-9DBD-93051020D0E8}" srcId="{7822B1C9-EEC7-4C2C-BD0A-E925E424135C}" destId="{BEDCE1F1-2DC1-4FD7-AF20-28F11660DE6F}" srcOrd="5" destOrd="0" parTransId="{18D48BF3-CCE5-493B-AC09-98D287BD5009}" sibTransId="{B0DF7CEA-5848-41F3-A1BD-46A3A6F31F2F}"/>
    <dgm:cxn modelId="{4BCB026B-2119-4896-BB24-C477D280D975}" type="presOf" srcId="{23691175-7ADF-450A-BDA4-A8D5E84DF0C0}" destId="{497677AF-5CA9-4E35-9C03-8C8A9707C014}" srcOrd="0" destOrd="0" presId="urn:microsoft.com/office/officeart/2005/8/layout/default"/>
    <dgm:cxn modelId="{BEDDF66E-CE23-478D-A492-853E0D445630}" srcId="{7822B1C9-EEC7-4C2C-BD0A-E925E424135C}" destId="{00968B4A-C075-4FCF-8EDE-B68060668A9A}" srcOrd="2" destOrd="0" parTransId="{8A7DAEF0-D82D-4201-B292-0D5ADC63A9AF}" sibTransId="{A6A2D1CA-50E6-47E8-82E0-8639AF816748}"/>
    <dgm:cxn modelId="{AF0CFA93-0786-4BA0-94A2-A9116F7FB1EA}" srcId="{7822B1C9-EEC7-4C2C-BD0A-E925E424135C}" destId="{9267640C-D68B-49A9-AB32-DD421F0FF42C}" srcOrd="4" destOrd="0" parTransId="{0F708035-564A-4758-BE9A-EAA0C815D141}" sibTransId="{91A0BA53-6747-4427-B8D9-FCAE8F80EF1D}"/>
    <dgm:cxn modelId="{09928092-6844-4027-ACA0-DE7D2D531DF4}" type="presOf" srcId="{BEDCE1F1-2DC1-4FD7-AF20-28F11660DE6F}" destId="{86D432AF-B9A5-4118-9072-9DBDC811CEDA}" srcOrd="0" destOrd="0" presId="urn:microsoft.com/office/officeart/2005/8/layout/default"/>
    <dgm:cxn modelId="{102900FB-3C48-4BCF-A013-7497AFBD5B3E}" srcId="{7822B1C9-EEC7-4C2C-BD0A-E925E424135C}" destId="{05DA22D7-9F16-4DD2-82E9-F50655869434}" srcOrd="3" destOrd="0" parTransId="{AB905339-0ACC-4451-BBD9-803856D6117C}" sibTransId="{3978BF46-1AF8-48DF-B5CF-DAB458555998}"/>
    <dgm:cxn modelId="{C567210C-C830-4979-BB5B-38A2EC8745F2}" srcId="{7822B1C9-EEC7-4C2C-BD0A-E925E424135C}" destId="{7D9660C2-2A25-43EF-BFD4-A336C9DCEF1B}" srcOrd="7" destOrd="0" parTransId="{3639F9B5-EE9D-4AFC-95C0-9C025B0EB1FC}" sibTransId="{87BB0767-CE7A-49A6-901D-CDB61404B399}"/>
    <dgm:cxn modelId="{C7B59C5D-6B08-49D2-BC0E-50F051F87014}" type="presOf" srcId="{3B2EDD1C-371B-46E4-9FEC-8C661A19AEC7}" destId="{EE239A70-4953-4BCF-A54F-204700968B8B}" srcOrd="0" destOrd="0" presId="urn:microsoft.com/office/officeart/2005/8/layout/default"/>
    <dgm:cxn modelId="{7ACF7979-7359-4EC5-BE9F-270CF09CDAFE}" srcId="{7822B1C9-EEC7-4C2C-BD0A-E925E424135C}" destId="{23691175-7ADF-450A-BDA4-A8D5E84DF0C0}" srcOrd="0" destOrd="0" parTransId="{256028E5-F382-4070-9D81-0AC6DFE4D6D0}" sibTransId="{DAD46DD3-2D26-4632-B53E-4F0C3551EB89}"/>
    <dgm:cxn modelId="{4CAB01AF-0F23-4661-A9BB-3911BF39D498}" type="presOf" srcId="{7D9660C2-2A25-43EF-BFD4-A336C9DCEF1B}" destId="{AAFC1A45-7616-4923-A8A6-A90D10DD6E36}" srcOrd="0" destOrd="0" presId="urn:microsoft.com/office/officeart/2005/8/layout/default"/>
    <dgm:cxn modelId="{D9F0E268-8D55-4E72-948B-489656542966}" type="presOf" srcId="{7822B1C9-EEC7-4C2C-BD0A-E925E424135C}" destId="{AA61F94E-2D77-4B7A-89EB-0D8F29AB2D73}" srcOrd="0" destOrd="0" presId="urn:microsoft.com/office/officeart/2005/8/layout/default"/>
    <dgm:cxn modelId="{E041920F-BB25-473E-9206-06A483AB4E20}" type="presOf" srcId="{05DA22D7-9F16-4DD2-82E9-F50655869434}" destId="{4283E5FE-BC0C-4048-AF53-DF3C3D70D834}" srcOrd="0" destOrd="0" presId="urn:microsoft.com/office/officeart/2005/8/layout/default"/>
    <dgm:cxn modelId="{4F3F8E3C-C3E6-4521-97A2-764105F05936}" srcId="{7822B1C9-EEC7-4C2C-BD0A-E925E424135C}" destId="{3B2EDD1C-371B-46E4-9FEC-8C661A19AEC7}" srcOrd="1" destOrd="0" parTransId="{A16FBAD9-4F3C-44AA-99EF-1BF6D2B266C0}" sibTransId="{2487E093-25C2-4CCC-9B24-34ABEE712ABA}"/>
    <dgm:cxn modelId="{9CAFB255-5536-4AB4-853D-74CAABC37E20}" type="presOf" srcId="{00968B4A-C075-4FCF-8EDE-B68060668A9A}" destId="{9B3C1F0E-F579-4DA2-B41F-C1CE44C0DF26}" srcOrd="0" destOrd="0" presId="urn:microsoft.com/office/officeart/2005/8/layout/default"/>
    <dgm:cxn modelId="{FAFCE75D-2B22-446E-961B-4F6592046B57}" type="presParOf" srcId="{AA61F94E-2D77-4B7A-89EB-0D8F29AB2D73}" destId="{497677AF-5CA9-4E35-9C03-8C8A9707C014}" srcOrd="0" destOrd="0" presId="urn:microsoft.com/office/officeart/2005/8/layout/default"/>
    <dgm:cxn modelId="{B65AC2E1-D9DC-4824-A380-B1659E094636}" type="presParOf" srcId="{AA61F94E-2D77-4B7A-89EB-0D8F29AB2D73}" destId="{55C7C1F9-EA34-4D3E-83BB-C9B54FF0BD38}" srcOrd="1" destOrd="0" presId="urn:microsoft.com/office/officeart/2005/8/layout/default"/>
    <dgm:cxn modelId="{D6839644-DE78-45EF-BB29-03F83D1E9DA2}" type="presParOf" srcId="{AA61F94E-2D77-4B7A-89EB-0D8F29AB2D73}" destId="{EE239A70-4953-4BCF-A54F-204700968B8B}" srcOrd="2" destOrd="0" presId="urn:microsoft.com/office/officeart/2005/8/layout/default"/>
    <dgm:cxn modelId="{85AE824A-17B5-4B88-9915-9D34EBA5D662}" type="presParOf" srcId="{AA61F94E-2D77-4B7A-89EB-0D8F29AB2D73}" destId="{D76BDA6A-402B-4678-ACFC-69FAE399ACE3}" srcOrd="3" destOrd="0" presId="urn:microsoft.com/office/officeart/2005/8/layout/default"/>
    <dgm:cxn modelId="{160D7C5A-0E09-4C89-A7B7-09FC876F1A43}" type="presParOf" srcId="{AA61F94E-2D77-4B7A-89EB-0D8F29AB2D73}" destId="{9B3C1F0E-F579-4DA2-B41F-C1CE44C0DF26}" srcOrd="4" destOrd="0" presId="urn:microsoft.com/office/officeart/2005/8/layout/default"/>
    <dgm:cxn modelId="{7F6C2459-1FF9-40CB-BC72-3808890B6DDD}" type="presParOf" srcId="{AA61F94E-2D77-4B7A-89EB-0D8F29AB2D73}" destId="{E44C4410-2CE2-4633-B037-A2F7D1BFB71E}" srcOrd="5" destOrd="0" presId="urn:microsoft.com/office/officeart/2005/8/layout/default"/>
    <dgm:cxn modelId="{FFDBB7C7-980C-41DE-B8F2-F0187372900F}" type="presParOf" srcId="{AA61F94E-2D77-4B7A-89EB-0D8F29AB2D73}" destId="{4283E5FE-BC0C-4048-AF53-DF3C3D70D834}" srcOrd="6" destOrd="0" presId="urn:microsoft.com/office/officeart/2005/8/layout/default"/>
    <dgm:cxn modelId="{EF04BAC0-2AFD-4152-9910-C2113D373731}" type="presParOf" srcId="{AA61F94E-2D77-4B7A-89EB-0D8F29AB2D73}" destId="{D8DC43E5-6F95-4645-9D76-6A64CF2115EE}" srcOrd="7" destOrd="0" presId="urn:microsoft.com/office/officeart/2005/8/layout/default"/>
    <dgm:cxn modelId="{8B01885D-B739-465A-941D-5F3E034E986E}" type="presParOf" srcId="{AA61F94E-2D77-4B7A-89EB-0D8F29AB2D73}" destId="{5F472F48-3D95-4FDD-A578-995D36AD8CFA}" srcOrd="8" destOrd="0" presId="urn:microsoft.com/office/officeart/2005/8/layout/default"/>
    <dgm:cxn modelId="{EB9FDA96-5A21-40F9-825C-D7FAA901820E}" type="presParOf" srcId="{AA61F94E-2D77-4B7A-89EB-0D8F29AB2D73}" destId="{4EADC674-1FA9-435F-9AE6-8FC8EF8D5367}" srcOrd="9" destOrd="0" presId="urn:microsoft.com/office/officeart/2005/8/layout/default"/>
    <dgm:cxn modelId="{7AC5048E-DDA2-447C-9806-209281208EBC}" type="presParOf" srcId="{AA61F94E-2D77-4B7A-89EB-0D8F29AB2D73}" destId="{86D432AF-B9A5-4118-9072-9DBDC811CEDA}" srcOrd="10" destOrd="0" presId="urn:microsoft.com/office/officeart/2005/8/layout/default"/>
    <dgm:cxn modelId="{F851A99C-67AD-4EF9-B579-4271CBF6BC20}" type="presParOf" srcId="{AA61F94E-2D77-4B7A-89EB-0D8F29AB2D73}" destId="{09475CDB-D457-4B7B-9DDF-335B01FDFE78}" srcOrd="11" destOrd="0" presId="urn:microsoft.com/office/officeart/2005/8/layout/default"/>
    <dgm:cxn modelId="{C1668005-AADF-421A-ABE7-7937B2A8DC5E}" type="presParOf" srcId="{AA61F94E-2D77-4B7A-89EB-0D8F29AB2D73}" destId="{E2C78158-1230-4CEB-A551-5A014B48E33E}" srcOrd="12" destOrd="0" presId="urn:microsoft.com/office/officeart/2005/8/layout/default"/>
    <dgm:cxn modelId="{EAEE40CC-5335-4925-9EDA-578C507A3172}" type="presParOf" srcId="{AA61F94E-2D77-4B7A-89EB-0D8F29AB2D73}" destId="{FC92714B-FE8E-4A0B-9734-D5017D13A895}" srcOrd="13" destOrd="0" presId="urn:microsoft.com/office/officeart/2005/8/layout/default"/>
    <dgm:cxn modelId="{3DE7A4FB-B8AE-48E1-9166-208184D1B83D}" type="presParOf" srcId="{AA61F94E-2D77-4B7A-89EB-0D8F29AB2D73}" destId="{AAFC1A45-7616-4923-A8A6-A90D10DD6E36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822B1C9-EEC7-4C2C-BD0A-E925E424135C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23691175-7ADF-450A-BDA4-A8D5E84DF0C0}">
      <dgm:prSet phldrT="[Текст]" custT="1"/>
      <dgm:spPr/>
      <dgm:t>
        <a:bodyPr/>
        <a:lstStyle/>
        <a:p>
          <a:r>
            <a:rPr lang="ru-RU" sz="2400" b="1" dirty="0" smtClean="0"/>
            <a:t>Фотографии</a:t>
          </a:r>
          <a:r>
            <a:rPr lang="ru-RU" sz="2400" b="1" baseline="0" dirty="0" smtClean="0"/>
            <a:t> </a:t>
          </a:r>
          <a:endParaRPr lang="ru-RU" sz="2400" b="1" dirty="0"/>
        </a:p>
      </dgm:t>
    </dgm:pt>
    <dgm:pt modelId="{256028E5-F382-4070-9D81-0AC6DFE4D6D0}" type="parTrans" cxnId="{7ACF7979-7359-4EC5-BE9F-270CF09CDAFE}">
      <dgm:prSet/>
      <dgm:spPr/>
      <dgm:t>
        <a:bodyPr/>
        <a:lstStyle/>
        <a:p>
          <a:endParaRPr lang="ru-RU"/>
        </a:p>
      </dgm:t>
    </dgm:pt>
    <dgm:pt modelId="{DAD46DD3-2D26-4632-B53E-4F0C3551EB89}" type="sibTrans" cxnId="{7ACF7979-7359-4EC5-BE9F-270CF09CDAFE}">
      <dgm:prSet/>
      <dgm:spPr/>
      <dgm:t>
        <a:bodyPr/>
        <a:lstStyle/>
        <a:p>
          <a:endParaRPr lang="ru-RU"/>
        </a:p>
      </dgm:t>
    </dgm:pt>
    <dgm:pt modelId="{3B2EDD1C-371B-46E4-9FEC-8C661A19AEC7}">
      <dgm:prSet phldrT="[Текст]" custT="1"/>
      <dgm:spPr/>
      <dgm:t>
        <a:bodyPr/>
        <a:lstStyle/>
        <a:p>
          <a:r>
            <a:rPr lang="ru-RU" sz="2400" b="1" dirty="0" smtClean="0"/>
            <a:t>Красители </a:t>
          </a:r>
          <a:endParaRPr lang="ru-RU" sz="2400" b="1" dirty="0"/>
        </a:p>
      </dgm:t>
    </dgm:pt>
    <dgm:pt modelId="{A16FBAD9-4F3C-44AA-99EF-1BF6D2B266C0}" type="parTrans" cxnId="{4F3F8E3C-C3E6-4521-97A2-764105F05936}">
      <dgm:prSet/>
      <dgm:spPr/>
      <dgm:t>
        <a:bodyPr/>
        <a:lstStyle/>
        <a:p>
          <a:endParaRPr lang="ru-RU"/>
        </a:p>
      </dgm:t>
    </dgm:pt>
    <dgm:pt modelId="{2487E093-25C2-4CCC-9B24-34ABEE712ABA}" type="sibTrans" cxnId="{4F3F8E3C-C3E6-4521-97A2-764105F05936}">
      <dgm:prSet/>
      <dgm:spPr/>
      <dgm:t>
        <a:bodyPr/>
        <a:lstStyle/>
        <a:p>
          <a:endParaRPr lang="ru-RU"/>
        </a:p>
      </dgm:t>
    </dgm:pt>
    <dgm:pt modelId="{00968B4A-C075-4FCF-8EDE-B68060668A9A}">
      <dgm:prSet phldrT="[Текст]" custT="1"/>
      <dgm:spPr/>
      <dgm:t>
        <a:bodyPr/>
        <a:lstStyle/>
        <a:p>
          <a:r>
            <a:rPr lang="ru-RU" sz="2400" b="1" dirty="0" smtClean="0"/>
            <a:t>Ветеринарные препараты  </a:t>
          </a:r>
          <a:endParaRPr lang="ru-RU" sz="2400" b="1" dirty="0"/>
        </a:p>
      </dgm:t>
    </dgm:pt>
    <dgm:pt modelId="{8A7DAEF0-D82D-4201-B292-0D5ADC63A9AF}" type="parTrans" cxnId="{BEDDF66E-CE23-478D-A492-853E0D445630}">
      <dgm:prSet/>
      <dgm:spPr/>
      <dgm:t>
        <a:bodyPr/>
        <a:lstStyle/>
        <a:p>
          <a:endParaRPr lang="ru-RU"/>
        </a:p>
      </dgm:t>
    </dgm:pt>
    <dgm:pt modelId="{A6A2D1CA-50E6-47E8-82E0-8639AF816748}" type="sibTrans" cxnId="{BEDDF66E-CE23-478D-A492-853E0D445630}">
      <dgm:prSet/>
      <dgm:spPr/>
      <dgm:t>
        <a:bodyPr/>
        <a:lstStyle/>
        <a:p>
          <a:endParaRPr lang="ru-RU"/>
        </a:p>
      </dgm:t>
    </dgm:pt>
    <dgm:pt modelId="{05DA22D7-9F16-4DD2-82E9-F50655869434}">
      <dgm:prSet phldrT="[Текст]" custT="1"/>
      <dgm:spPr/>
      <dgm:t>
        <a:bodyPr/>
        <a:lstStyle/>
        <a:p>
          <a:r>
            <a:rPr lang="ru-RU" sz="2400" b="1" dirty="0" smtClean="0"/>
            <a:t>Входит в состав бензина</a:t>
          </a:r>
          <a:endParaRPr lang="ru-RU" sz="2400" b="1" dirty="0"/>
        </a:p>
      </dgm:t>
    </dgm:pt>
    <dgm:pt modelId="{AB905339-0ACC-4451-BBD9-803856D6117C}" type="parTrans" cxnId="{102900FB-3C48-4BCF-A013-7497AFBD5B3E}">
      <dgm:prSet/>
      <dgm:spPr/>
      <dgm:t>
        <a:bodyPr/>
        <a:lstStyle/>
        <a:p>
          <a:endParaRPr lang="ru-RU"/>
        </a:p>
      </dgm:t>
    </dgm:pt>
    <dgm:pt modelId="{3978BF46-1AF8-48DF-B5CF-DAB458555998}" type="sibTrans" cxnId="{102900FB-3C48-4BCF-A013-7497AFBD5B3E}">
      <dgm:prSet/>
      <dgm:spPr/>
      <dgm:t>
        <a:bodyPr/>
        <a:lstStyle/>
        <a:p>
          <a:endParaRPr lang="ru-RU"/>
        </a:p>
      </dgm:t>
    </dgm:pt>
    <dgm:pt modelId="{9267640C-D68B-49A9-AB32-DD421F0FF42C}">
      <dgm:prSet phldrT="[Текст]" custT="1"/>
      <dgm:spPr/>
      <dgm:t>
        <a:bodyPr/>
        <a:lstStyle/>
        <a:p>
          <a:r>
            <a:rPr lang="ru-RU" sz="2400" b="1" dirty="0" smtClean="0"/>
            <a:t>Лекарственные препараты</a:t>
          </a:r>
          <a:endParaRPr lang="ru-RU" sz="2400" b="1" dirty="0"/>
        </a:p>
      </dgm:t>
    </dgm:pt>
    <dgm:pt modelId="{0F708035-564A-4758-BE9A-EAA0C815D141}" type="parTrans" cxnId="{AF0CFA93-0786-4BA0-94A2-A9116F7FB1EA}">
      <dgm:prSet/>
      <dgm:spPr/>
      <dgm:t>
        <a:bodyPr/>
        <a:lstStyle/>
        <a:p>
          <a:endParaRPr lang="ru-RU"/>
        </a:p>
      </dgm:t>
    </dgm:pt>
    <dgm:pt modelId="{91A0BA53-6747-4427-B8D9-FCAE8F80EF1D}" type="sibTrans" cxnId="{AF0CFA93-0786-4BA0-94A2-A9116F7FB1EA}">
      <dgm:prSet/>
      <dgm:spPr/>
      <dgm:t>
        <a:bodyPr/>
        <a:lstStyle/>
        <a:p>
          <a:endParaRPr lang="ru-RU"/>
        </a:p>
      </dgm:t>
    </dgm:pt>
    <dgm:pt modelId="{BEDCE1F1-2DC1-4FD7-AF20-28F11660DE6F}">
      <dgm:prSet custT="1"/>
      <dgm:spPr/>
      <dgm:t>
        <a:bodyPr/>
        <a:lstStyle/>
        <a:p>
          <a:r>
            <a:rPr lang="ru-RU" sz="2400" b="1" dirty="0" smtClean="0"/>
            <a:t>Ингибиторы</a:t>
          </a:r>
          <a:r>
            <a:rPr lang="ru-RU" sz="2400" b="1" baseline="0" dirty="0" smtClean="0"/>
            <a:t> </a:t>
          </a:r>
          <a:endParaRPr lang="ru-RU" sz="2400" b="1" dirty="0"/>
        </a:p>
      </dgm:t>
    </dgm:pt>
    <dgm:pt modelId="{18D48BF3-CCE5-493B-AC09-98D287BD5009}" type="parTrans" cxnId="{47389864-C66C-4797-9DBD-93051020D0E8}">
      <dgm:prSet/>
      <dgm:spPr/>
      <dgm:t>
        <a:bodyPr/>
        <a:lstStyle/>
        <a:p>
          <a:endParaRPr lang="ru-RU"/>
        </a:p>
      </dgm:t>
    </dgm:pt>
    <dgm:pt modelId="{B0DF7CEA-5848-41F3-A1BD-46A3A6F31F2F}" type="sibTrans" cxnId="{47389864-C66C-4797-9DBD-93051020D0E8}">
      <dgm:prSet/>
      <dgm:spPr/>
      <dgm:t>
        <a:bodyPr/>
        <a:lstStyle/>
        <a:p>
          <a:endParaRPr lang="ru-RU"/>
        </a:p>
      </dgm:t>
    </dgm:pt>
    <dgm:pt modelId="{AA61F94E-2D77-4B7A-89EB-0D8F29AB2D73}" type="pres">
      <dgm:prSet presAssocID="{7822B1C9-EEC7-4C2C-BD0A-E925E424135C}" presName="diagram" presStyleCnt="0">
        <dgm:presLayoutVars>
          <dgm:dir/>
          <dgm:resizeHandles val="exact"/>
        </dgm:presLayoutVars>
      </dgm:prSet>
      <dgm:spPr/>
    </dgm:pt>
    <dgm:pt modelId="{497677AF-5CA9-4E35-9C03-8C8A9707C014}" type="pres">
      <dgm:prSet presAssocID="{23691175-7ADF-450A-BDA4-A8D5E84DF0C0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7C1F9-EA34-4D3E-83BB-C9B54FF0BD38}" type="pres">
      <dgm:prSet presAssocID="{DAD46DD3-2D26-4632-B53E-4F0C3551EB89}" presName="sibTrans" presStyleCnt="0"/>
      <dgm:spPr/>
    </dgm:pt>
    <dgm:pt modelId="{EE239A70-4953-4BCF-A54F-204700968B8B}" type="pres">
      <dgm:prSet presAssocID="{3B2EDD1C-371B-46E4-9FEC-8C661A19AEC7}" presName="node" presStyleLbl="node1" presStyleIdx="1" presStyleCnt="6">
        <dgm:presLayoutVars>
          <dgm:bulletEnabled val="1"/>
        </dgm:presLayoutVars>
      </dgm:prSet>
      <dgm:spPr/>
    </dgm:pt>
    <dgm:pt modelId="{D76BDA6A-402B-4678-ACFC-69FAE399ACE3}" type="pres">
      <dgm:prSet presAssocID="{2487E093-25C2-4CCC-9B24-34ABEE712ABA}" presName="sibTrans" presStyleCnt="0"/>
      <dgm:spPr/>
    </dgm:pt>
    <dgm:pt modelId="{9B3C1F0E-F579-4DA2-B41F-C1CE44C0DF26}" type="pres">
      <dgm:prSet presAssocID="{00968B4A-C075-4FCF-8EDE-B68060668A9A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4C4410-2CE2-4633-B037-A2F7D1BFB71E}" type="pres">
      <dgm:prSet presAssocID="{A6A2D1CA-50E6-47E8-82E0-8639AF816748}" presName="sibTrans" presStyleCnt="0"/>
      <dgm:spPr/>
    </dgm:pt>
    <dgm:pt modelId="{4283E5FE-BC0C-4048-AF53-DF3C3D70D834}" type="pres">
      <dgm:prSet presAssocID="{05DA22D7-9F16-4DD2-82E9-F5065586943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DC43E5-6F95-4645-9D76-6A64CF2115EE}" type="pres">
      <dgm:prSet presAssocID="{3978BF46-1AF8-48DF-B5CF-DAB458555998}" presName="sibTrans" presStyleCnt="0"/>
      <dgm:spPr/>
    </dgm:pt>
    <dgm:pt modelId="{5F472F48-3D95-4FDD-A578-995D36AD8CFA}" type="pres">
      <dgm:prSet presAssocID="{9267640C-D68B-49A9-AB32-DD421F0FF42C}" presName="node" presStyleLbl="node1" presStyleIdx="4" presStyleCnt="6">
        <dgm:presLayoutVars>
          <dgm:bulletEnabled val="1"/>
        </dgm:presLayoutVars>
      </dgm:prSet>
      <dgm:spPr/>
    </dgm:pt>
    <dgm:pt modelId="{4EADC674-1FA9-435F-9AE6-8FC8EF8D5367}" type="pres">
      <dgm:prSet presAssocID="{91A0BA53-6747-4427-B8D9-FCAE8F80EF1D}" presName="sibTrans" presStyleCnt="0"/>
      <dgm:spPr/>
    </dgm:pt>
    <dgm:pt modelId="{86D432AF-B9A5-4118-9072-9DBDC811CEDA}" type="pres">
      <dgm:prSet presAssocID="{BEDCE1F1-2DC1-4FD7-AF20-28F11660DE6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0A4A09-54CC-42C8-A2CA-81B42AC05C7E}" type="presOf" srcId="{05DA22D7-9F16-4DD2-82E9-F50655869434}" destId="{4283E5FE-BC0C-4048-AF53-DF3C3D70D834}" srcOrd="0" destOrd="0" presId="urn:microsoft.com/office/officeart/2005/8/layout/default"/>
    <dgm:cxn modelId="{7ACF7979-7359-4EC5-BE9F-270CF09CDAFE}" srcId="{7822B1C9-EEC7-4C2C-BD0A-E925E424135C}" destId="{23691175-7ADF-450A-BDA4-A8D5E84DF0C0}" srcOrd="0" destOrd="0" parTransId="{256028E5-F382-4070-9D81-0AC6DFE4D6D0}" sibTransId="{DAD46DD3-2D26-4632-B53E-4F0C3551EB89}"/>
    <dgm:cxn modelId="{47389864-C66C-4797-9DBD-93051020D0E8}" srcId="{7822B1C9-EEC7-4C2C-BD0A-E925E424135C}" destId="{BEDCE1F1-2DC1-4FD7-AF20-28F11660DE6F}" srcOrd="5" destOrd="0" parTransId="{18D48BF3-CCE5-493B-AC09-98D287BD5009}" sibTransId="{B0DF7CEA-5848-41F3-A1BD-46A3A6F31F2F}"/>
    <dgm:cxn modelId="{BD4FE98F-92AC-4A3A-9EA0-A63A11ED8581}" type="presOf" srcId="{BEDCE1F1-2DC1-4FD7-AF20-28F11660DE6F}" destId="{86D432AF-B9A5-4118-9072-9DBDC811CEDA}" srcOrd="0" destOrd="0" presId="urn:microsoft.com/office/officeart/2005/8/layout/default"/>
    <dgm:cxn modelId="{102900FB-3C48-4BCF-A013-7497AFBD5B3E}" srcId="{7822B1C9-EEC7-4C2C-BD0A-E925E424135C}" destId="{05DA22D7-9F16-4DD2-82E9-F50655869434}" srcOrd="3" destOrd="0" parTransId="{AB905339-0ACC-4451-BBD9-803856D6117C}" sibTransId="{3978BF46-1AF8-48DF-B5CF-DAB458555998}"/>
    <dgm:cxn modelId="{B93D4D2D-DE6A-408E-9402-BB486ECBFF9C}" type="presOf" srcId="{3B2EDD1C-371B-46E4-9FEC-8C661A19AEC7}" destId="{EE239A70-4953-4BCF-A54F-204700968B8B}" srcOrd="0" destOrd="0" presId="urn:microsoft.com/office/officeart/2005/8/layout/default"/>
    <dgm:cxn modelId="{FC684685-8F5B-4295-8A16-819D78D82D57}" type="presOf" srcId="{00968B4A-C075-4FCF-8EDE-B68060668A9A}" destId="{9B3C1F0E-F579-4DA2-B41F-C1CE44C0DF26}" srcOrd="0" destOrd="0" presId="urn:microsoft.com/office/officeart/2005/8/layout/default"/>
    <dgm:cxn modelId="{12A2C0A0-B4FA-45D7-B1EB-D7DAEB56383C}" type="presOf" srcId="{7822B1C9-EEC7-4C2C-BD0A-E925E424135C}" destId="{AA61F94E-2D77-4B7A-89EB-0D8F29AB2D73}" srcOrd="0" destOrd="0" presId="urn:microsoft.com/office/officeart/2005/8/layout/default"/>
    <dgm:cxn modelId="{AF0CFA93-0786-4BA0-94A2-A9116F7FB1EA}" srcId="{7822B1C9-EEC7-4C2C-BD0A-E925E424135C}" destId="{9267640C-D68B-49A9-AB32-DD421F0FF42C}" srcOrd="4" destOrd="0" parTransId="{0F708035-564A-4758-BE9A-EAA0C815D141}" sibTransId="{91A0BA53-6747-4427-B8D9-FCAE8F80EF1D}"/>
    <dgm:cxn modelId="{BEDDF66E-CE23-478D-A492-853E0D445630}" srcId="{7822B1C9-EEC7-4C2C-BD0A-E925E424135C}" destId="{00968B4A-C075-4FCF-8EDE-B68060668A9A}" srcOrd="2" destOrd="0" parTransId="{8A7DAEF0-D82D-4201-B292-0D5ADC63A9AF}" sibTransId="{A6A2D1CA-50E6-47E8-82E0-8639AF816748}"/>
    <dgm:cxn modelId="{4F3F8E3C-C3E6-4521-97A2-764105F05936}" srcId="{7822B1C9-EEC7-4C2C-BD0A-E925E424135C}" destId="{3B2EDD1C-371B-46E4-9FEC-8C661A19AEC7}" srcOrd="1" destOrd="0" parTransId="{A16FBAD9-4F3C-44AA-99EF-1BF6D2B266C0}" sibTransId="{2487E093-25C2-4CCC-9B24-34ABEE712ABA}"/>
    <dgm:cxn modelId="{E162A1A2-EB58-47FA-B4F8-2961DBAC86E6}" type="presOf" srcId="{23691175-7ADF-450A-BDA4-A8D5E84DF0C0}" destId="{497677AF-5CA9-4E35-9C03-8C8A9707C014}" srcOrd="0" destOrd="0" presId="urn:microsoft.com/office/officeart/2005/8/layout/default"/>
    <dgm:cxn modelId="{3FF8E64F-2A51-4FD1-BDB5-174437BFFE35}" type="presOf" srcId="{9267640C-D68B-49A9-AB32-DD421F0FF42C}" destId="{5F472F48-3D95-4FDD-A578-995D36AD8CFA}" srcOrd="0" destOrd="0" presId="urn:microsoft.com/office/officeart/2005/8/layout/default"/>
    <dgm:cxn modelId="{99E3121B-0AD3-40B0-9DCD-F36015921CAF}" type="presParOf" srcId="{AA61F94E-2D77-4B7A-89EB-0D8F29AB2D73}" destId="{497677AF-5CA9-4E35-9C03-8C8A9707C014}" srcOrd="0" destOrd="0" presId="urn:microsoft.com/office/officeart/2005/8/layout/default"/>
    <dgm:cxn modelId="{B33C9BF4-01C1-4D2C-82A3-88794C6DCB96}" type="presParOf" srcId="{AA61F94E-2D77-4B7A-89EB-0D8F29AB2D73}" destId="{55C7C1F9-EA34-4D3E-83BB-C9B54FF0BD38}" srcOrd="1" destOrd="0" presId="urn:microsoft.com/office/officeart/2005/8/layout/default"/>
    <dgm:cxn modelId="{8FE1B8B3-E350-4442-BAA8-8F36A4DC245F}" type="presParOf" srcId="{AA61F94E-2D77-4B7A-89EB-0D8F29AB2D73}" destId="{EE239A70-4953-4BCF-A54F-204700968B8B}" srcOrd="2" destOrd="0" presId="urn:microsoft.com/office/officeart/2005/8/layout/default"/>
    <dgm:cxn modelId="{FAC5EDD2-B6DB-4CFA-A7B1-04BE3CB59BE5}" type="presParOf" srcId="{AA61F94E-2D77-4B7A-89EB-0D8F29AB2D73}" destId="{D76BDA6A-402B-4678-ACFC-69FAE399ACE3}" srcOrd="3" destOrd="0" presId="urn:microsoft.com/office/officeart/2005/8/layout/default"/>
    <dgm:cxn modelId="{CB1920C7-4180-4933-A65F-77581861812E}" type="presParOf" srcId="{AA61F94E-2D77-4B7A-89EB-0D8F29AB2D73}" destId="{9B3C1F0E-F579-4DA2-B41F-C1CE44C0DF26}" srcOrd="4" destOrd="0" presId="urn:microsoft.com/office/officeart/2005/8/layout/default"/>
    <dgm:cxn modelId="{9A8D591E-42DF-4697-BA56-6FAFB77E2036}" type="presParOf" srcId="{AA61F94E-2D77-4B7A-89EB-0D8F29AB2D73}" destId="{E44C4410-2CE2-4633-B037-A2F7D1BFB71E}" srcOrd="5" destOrd="0" presId="urn:microsoft.com/office/officeart/2005/8/layout/default"/>
    <dgm:cxn modelId="{06926F22-6E97-42D4-9270-89C9ECCBB2BD}" type="presParOf" srcId="{AA61F94E-2D77-4B7A-89EB-0D8F29AB2D73}" destId="{4283E5FE-BC0C-4048-AF53-DF3C3D70D834}" srcOrd="6" destOrd="0" presId="urn:microsoft.com/office/officeart/2005/8/layout/default"/>
    <dgm:cxn modelId="{B4452C3E-043F-4D66-896C-712E5D477B0E}" type="presParOf" srcId="{AA61F94E-2D77-4B7A-89EB-0D8F29AB2D73}" destId="{D8DC43E5-6F95-4645-9D76-6A64CF2115EE}" srcOrd="7" destOrd="0" presId="urn:microsoft.com/office/officeart/2005/8/layout/default"/>
    <dgm:cxn modelId="{3984060C-ED09-4C3B-B131-AA9E49A04074}" type="presParOf" srcId="{AA61F94E-2D77-4B7A-89EB-0D8F29AB2D73}" destId="{5F472F48-3D95-4FDD-A578-995D36AD8CFA}" srcOrd="8" destOrd="0" presId="urn:microsoft.com/office/officeart/2005/8/layout/default"/>
    <dgm:cxn modelId="{0F91F036-063E-4FC9-B25E-EE9F07EFD480}" type="presParOf" srcId="{AA61F94E-2D77-4B7A-89EB-0D8F29AB2D73}" destId="{4EADC674-1FA9-435F-9AE6-8FC8EF8D5367}" srcOrd="9" destOrd="0" presId="urn:microsoft.com/office/officeart/2005/8/layout/default"/>
    <dgm:cxn modelId="{728EEC01-0F73-4E17-BC15-82E4E6E41195}" type="presParOf" srcId="{AA61F94E-2D77-4B7A-89EB-0D8F29AB2D73}" destId="{86D432AF-B9A5-4118-9072-9DBDC811CEDA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822B1C9-EEC7-4C2C-BD0A-E925E424135C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23691175-7ADF-450A-BDA4-A8D5E84DF0C0}">
      <dgm:prSet phldrT="[Текст]" custT="1"/>
      <dgm:spPr/>
      <dgm:t>
        <a:bodyPr/>
        <a:lstStyle/>
        <a:p>
          <a:r>
            <a:rPr lang="ru-RU" sz="2400" b="1" baseline="0" dirty="0" smtClean="0"/>
            <a:t> Дезинфекция одежды </a:t>
          </a:r>
          <a:endParaRPr lang="ru-RU" sz="2400" b="1" dirty="0"/>
        </a:p>
      </dgm:t>
    </dgm:pt>
    <dgm:pt modelId="{256028E5-F382-4070-9D81-0AC6DFE4D6D0}" type="parTrans" cxnId="{7ACF7979-7359-4EC5-BE9F-270CF09CDAFE}">
      <dgm:prSet/>
      <dgm:spPr/>
      <dgm:t>
        <a:bodyPr/>
        <a:lstStyle/>
        <a:p>
          <a:endParaRPr lang="ru-RU"/>
        </a:p>
      </dgm:t>
    </dgm:pt>
    <dgm:pt modelId="{DAD46DD3-2D26-4632-B53E-4F0C3551EB89}" type="sibTrans" cxnId="{7ACF7979-7359-4EC5-BE9F-270CF09CDAFE}">
      <dgm:prSet/>
      <dgm:spPr/>
      <dgm:t>
        <a:bodyPr/>
        <a:lstStyle/>
        <a:p>
          <a:endParaRPr lang="ru-RU"/>
        </a:p>
      </dgm:t>
    </dgm:pt>
    <dgm:pt modelId="{3B2EDD1C-371B-46E4-9FEC-8C661A19AEC7}">
      <dgm:prSet phldrT="[Текст]" custT="1"/>
      <dgm:spPr/>
      <dgm:t>
        <a:bodyPr/>
        <a:lstStyle/>
        <a:p>
          <a:r>
            <a:rPr lang="ru-RU" sz="2400" b="1" dirty="0" smtClean="0"/>
            <a:t>Красители </a:t>
          </a:r>
          <a:endParaRPr lang="ru-RU" sz="2400" b="1" dirty="0"/>
        </a:p>
      </dgm:t>
    </dgm:pt>
    <dgm:pt modelId="{A16FBAD9-4F3C-44AA-99EF-1BF6D2B266C0}" type="parTrans" cxnId="{4F3F8E3C-C3E6-4521-97A2-764105F05936}">
      <dgm:prSet/>
      <dgm:spPr/>
      <dgm:t>
        <a:bodyPr/>
        <a:lstStyle/>
        <a:p>
          <a:endParaRPr lang="ru-RU"/>
        </a:p>
      </dgm:t>
    </dgm:pt>
    <dgm:pt modelId="{2487E093-25C2-4CCC-9B24-34ABEE712ABA}" type="sibTrans" cxnId="{4F3F8E3C-C3E6-4521-97A2-764105F05936}">
      <dgm:prSet/>
      <dgm:spPr/>
      <dgm:t>
        <a:bodyPr/>
        <a:lstStyle/>
        <a:p>
          <a:endParaRPr lang="ru-RU"/>
        </a:p>
      </dgm:t>
    </dgm:pt>
    <dgm:pt modelId="{00968B4A-C075-4FCF-8EDE-B68060668A9A}">
      <dgm:prSet phldrT="[Текст]" custT="1"/>
      <dgm:spPr/>
      <dgm:t>
        <a:bodyPr/>
        <a:lstStyle/>
        <a:p>
          <a:r>
            <a:rPr lang="ru-RU" sz="2400" b="1" dirty="0" smtClean="0"/>
            <a:t>Фотографии</a:t>
          </a:r>
          <a:endParaRPr lang="ru-RU" sz="2400" b="1" dirty="0"/>
        </a:p>
      </dgm:t>
    </dgm:pt>
    <dgm:pt modelId="{8A7DAEF0-D82D-4201-B292-0D5ADC63A9AF}" type="parTrans" cxnId="{BEDDF66E-CE23-478D-A492-853E0D445630}">
      <dgm:prSet/>
      <dgm:spPr/>
      <dgm:t>
        <a:bodyPr/>
        <a:lstStyle/>
        <a:p>
          <a:endParaRPr lang="ru-RU"/>
        </a:p>
      </dgm:t>
    </dgm:pt>
    <dgm:pt modelId="{A6A2D1CA-50E6-47E8-82E0-8639AF816748}" type="sibTrans" cxnId="{BEDDF66E-CE23-478D-A492-853E0D445630}">
      <dgm:prSet/>
      <dgm:spPr/>
      <dgm:t>
        <a:bodyPr/>
        <a:lstStyle/>
        <a:p>
          <a:endParaRPr lang="ru-RU"/>
        </a:p>
      </dgm:t>
    </dgm:pt>
    <dgm:pt modelId="{05DA22D7-9F16-4DD2-82E9-F50655869434}">
      <dgm:prSet phldrT="[Текст]" custT="1"/>
      <dgm:spPr/>
      <dgm:t>
        <a:bodyPr/>
        <a:lstStyle/>
        <a:p>
          <a:r>
            <a:rPr lang="ru-RU" sz="2400" b="1" dirty="0" smtClean="0"/>
            <a:t>Электролампы</a:t>
          </a:r>
          <a:r>
            <a:rPr lang="ru-RU" sz="2400" b="1" baseline="0" dirty="0" smtClean="0"/>
            <a:t> </a:t>
          </a:r>
          <a:endParaRPr lang="ru-RU" sz="2400" b="1" dirty="0"/>
        </a:p>
      </dgm:t>
    </dgm:pt>
    <dgm:pt modelId="{AB905339-0ACC-4451-BBD9-803856D6117C}" type="parTrans" cxnId="{102900FB-3C48-4BCF-A013-7497AFBD5B3E}">
      <dgm:prSet/>
      <dgm:spPr/>
      <dgm:t>
        <a:bodyPr/>
        <a:lstStyle/>
        <a:p>
          <a:endParaRPr lang="ru-RU"/>
        </a:p>
      </dgm:t>
    </dgm:pt>
    <dgm:pt modelId="{3978BF46-1AF8-48DF-B5CF-DAB458555998}" type="sibTrans" cxnId="{102900FB-3C48-4BCF-A013-7497AFBD5B3E}">
      <dgm:prSet/>
      <dgm:spPr/>
      <dgm:t>
        <a:bodyPr/>
        <a:lstStyle/>
        <a:p>
          <a:endParaRPr lang="ru-RU"/>
        </a:p>
      </dgm:t>
    </dgm:pt>
    <dgm:pt modelId="{9267640C-D68B-49A9-AB32-DD421F0FF42C}">
      <dgm:prSet phldrT="[Текст]" custT="1"/>
      <dgm:spPr/>
      <dgm:t>
        <a:bodyPr/>
        <a:lstStyle/>
        <a:p>
          <a:r>
            <a:rPr lang="ru-RU" sz="2400" b="1" dirty="0" smtClean="0"/>
            <a:t>Лекарственные препараты</a:t>
          </a:r>
          <a:endParaRPr lang="ru-RU" sz="2400" b="1" dirty="0"/>
        </a:p>
      </dgm:t>
    </dgm:pt>
    <dgm:pt modelId="{0F708035-564A-4758-BE9A-EAA0C815D141}" type="parTrans" cxnId="{AF0CFA93-0786-4BA0-94A2-A9116F7FB1EA}">
      <dgm:prSet/>
      <dgm:spPr/>
      <dgm:t>
        <a:bodyPr/>
        <a:lstStyle/>
        <a:p>
          <a:endParaRPr lang="ru-RU"/>
        </a:p>
      </dgm:t>
    </dgm:pt>
    <dgm:pt modelId="{91A0BA53-6747-4427-B8D9-FCAE8F80EF1D}" type="sibTrans" cxnId="{AF0CFA93-0786-4BA0-94A2-A9116F7FB1EA}">
      <dgm:prSet/>
      <dgm:spPr/>
      <dgm:t>
        <a:bodyPr/>
        <a:lstStyle/>
        <a:p>
          <a:endParaRPr lang="ru-RU"/>
        </a:p>
      </dgm:t>
    </dgm:pt>
    <dgm:pt modelId="{AA61F94E-2D77-4B7A-89EB-0D8F29AB2D73}" type="pres">
      <dgm:prSet presAssocID="{7822B1C9-EEC7-4C2C-BD0A-E925E424135C}" presName="diagram" presStyleCnt="0">
        <dgm:presLayoutVars>
          <dgm:dir/>
          <dgm:resizeHandles val="exact"/>
        </dgm:presLayoutVars>
      </dgm:prSet>
      <dgm:spPr/>
    </dgm:pt>
    <dgm:pt modelId="{497677AF-5CA9-4E35-9C03-8C8A9707C014}" type="pres">
      <dgm:prSet presAssocID="{23691175-7ADF-450A-BDA4-A8D5E84DF0C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7C1F9-EA34-4D3E-83BB-C9B54FF0BD38}" type="pres">
      <dgm:prSet presAssocID="{DAD46DD3-2D26-4632-B53E-4F0C3551EB89}" presName="sibTrans" presStyleCnt="0"/>
      <dgm:spPr/>
    </dgm:pt>
    <dgm:pt modelId="{EE239A70-4953-4BCF-A54F-204700968B8B}" type="pres">
      <dgm:prSet presAssocID="{3B2EDD1C-371B-46E4-9FEC-8C661A19AEC7}" presName="node" presStyleLbl="node1" presStyleIdx="1" presStyleCnt="5">
        <dgm:presLayoutVars>
          <dgm:bulletEnabled val="1"/>
        </dgm:presLayoutVars>
      </dgm:prSet>
      <dgm:spPr/>
    </dgm:pt>
    <dgm:pt modelId="{D76BDA6A-402B-4678-ACFC-69FAE399ACE3}" type="pres">
      <dgm:prSet presAssocID="{2487E093-25C2-4CCC-9B24-34ABEE712ABA}" presName="sibTrans" presStyleCnt="0"/>
      <dgm:spPr/>
    </dgm:pt>
    <dgm:pt modelId="{9B3C1F0E-F579-4DA2-B41F-C1CE44C0DF26}" type="pres">
      <dgm:prSet presAssocID="{00968B4A-C075-4FCF-8EDE-B68060668A9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4C4410-2CE2-4633-B037-A2F7D1BFB71E}" type="pres">
      <dgm:prSet presAssocID="{A6A2D1CA-50E6-47E8-82E0-8639AF816748}" presName="sibTrans" presStyleCnt="0"/>
      <dgm:spPr/>
    </dgm:pt>
    <dgm:pt modelId="{4283E5FE-BC0C-4048-AF53-DF3C3D70D834}" type="pres">
      <dgm:prSet presAssocID="{05DA22D7-9F16-4DD2-82E9-F5065586943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DC43E5-6F95-4645-9D76-6A64CF2115EE}" type="pres">
      <dgm:prSet presAssocID="{3978BF46-1AF8-48DF-B5CF-DAB458555998}" presName="sibTrans" presStyleCnt="0"/>
      <dgm:spPr/>
    </dgm:pt>
    <dgm:pt modelId="{5F472F48-3D95-4FDD-A578-995D36AD8CFA}" type="pres">
      <dgm:prSet presAssocID="{9267640C-D68B-49A9-AB32-DD421F0FF42C}" presName="node" presStyleLbl="node1" presStyleIdx="4" presStyleCnt="5">
        <dgm:presLayoutVars>
          <dgm:bulletEnabled val="1"/>
        </dgm:presLayoutVars>
      </dgm:prSet>
      <dgm:spPr/>
    </dgm:pt>
  </dgm:ptLst>
  <dgm:cxnLst>
    <dgm:cxn modelId="{674ED44C-5BBD-4196-9C7A-CEADF1F822C3}" type="presOf" srcId="{00968B4A-C075-4FCF-8EDE-B68060668A9A}" destId="{9B3C1F0E-F579-4DA2-B41F-C1CE44C0DF26}" srcOrd="0" destOrd="0" presId="urn:microsoft.com/office/officeart/2005/8/layout/default"/>
    <dgm:cxn modelId="{B4B3A272-7633-4A0E-A857-B23533BDB008}" type="presOf" srcId="{3B2EDD1C-371B-46E4-9FEC-8C661A19AEC7}" destId="{EE239A70-4953-4BCF-A54F-204700968B8B}" srcOrd="0" destOrd="0" presId="urn:microsoft.com/office/officeart/2005/8/layout/default"/>
    <dgm:cxn modelId="{BEDDF66E-CE23-478D-A492-853E0D445630}" srcId="{7822B1C9-EEC7-4C2C-BD0A-E925E424135C}" destId="{00968B4A-C075-4FCF-8EDE-B68060668A9A}" srcOrd="2" destOrd="0" parTransId="{8A7DAEF0-D82D-4201-B292-0D5ADC63A9AF}" sibTransId="{A6A2D1CA-50E6-47E8-82E0-8639AF816748}"/>
    <dgm:cxn modelId="{AF0CFA93-0786-4BA0-94A2-A9116F7FB1EA}" srcId="{7822B1C9-EEC7-4C2C-BD0A-E925E424135C}" destId="{9267640C-D68B-49A9-AB32-DD421F0FF42C}" srcOrd="4" destOrd="0" parTransId="{0F708035-564A-4758-BE9A-EAA0C815D141}" sibTransId="{91A0BA53-6747-4427-B8D9-FCAE8F80EF1D}"/>
    <dgm:cxn modelId="{5FC5D040-D6DF-4768-BC8F-E5C1129D2DE3}" type="presOf" srcId="{05DA22D7-9F16-4DD2-82E9-F50655869434}" destId="{4283E5FE-BC0C-4048-AF53-DF3C3D70D834}" srcOrd="0" destOrd="0" presId="urn:microsoft.com/office/officeart/2005/8/layout/default"/>
    <dgm:cxn modelId="{102900FB-3C48-4BCF-A013-7497AFBD5B3E}" srcId="{7822B1C9-EEC7-4C2C-BD0A-E925E424135C}" destId="{05DA22D7-9F16-4DD2-82E9-F50655869434}" srcOrd="3" destOrd="0" parTransId="{AB905339-0ACC-4451-BBD9-803856D6117C}" sibTransId="{3978BF46-1AF8-48DF-B5CF-DAB458555998}"/>
    <dgm:cxn modelId="{7ACF7979-7359-4EC5-BE9F-270CF09CDAFE}" srcId="{7822B1C9-EEC7-4C2C-BD0A-E925E424135C}" destId="{23691175-7ADF-450A-BDA4-A8D5E84DF0C0}" srcOrd="0" destOrd="0" parTransId="{256028E5-F382-4070-9D81-0AC6DFE4D6D0}" sibTransId="{DAD46DD3-2D26-4632-B53E-4F0C3551EB89}"/>
    <dgm:cxn modelId="{E3097A23-2EE3-4CB1-8E6D-C3D59BDD04C2}" type="presOf" srcId="{9267640C-D68B-49A9-AB32-DD421F0FF42C}" destId="{5F472F48-3D95-4FDD-A578-995D36AD8CFA}" srcOrd="0" destOrd="0" presId="urn:microsoft.com/office/officeart/2005/8/layout/default"/>
    <dgm:cxn modelId="{BFC2163F-591B-483E-90D6-FF7C611886FF}" type="presOf" srcId="{23691175-7ADF-450A-BDA4-A8D5E84DF0C0}" destId="{497677AF-5CA9-4E35-9C03-8C8A9707C014}" srcOrd="0" destOrd="0" presId="urn:microsoft.com/office/officeart/2005/8/layout/default"/>
    <dgm:cxn modelId="{4F3F8E3C-C3E6-4521-97A2-764105F05936}" srcId="{7822B1C9-EEC7-4C2C-BD0A-E925E424135C}" destId="{3B2EDD1C-371B-46E4-9FEC-8C661A19AEC7}" srcOrd="1" destOrd="0" parTransId="{A16FBAD9-4F3C-44AA-99EF-1BF6D2B266C0}" sibTransId="{2487E093-25C2-4CCC-9B24-34ABEE712ABA}"/>
    <dgm:cxn modelId="{E3040E96-BA57-4ACF-BFC6-11E82B9F76B6}" type="presOf" srcId="{7822B1C9-EEC7-4C2C-BD0A-E925E424135C}" destId="{AA61F94E-2D77-4B7A-89EB-0D8F29AB2D73}" srcOrd="0" destOrd="0" presId="urn:microsoft.com/office/officeart/2005/8/layout/default"/>
    <dgm:cxn modelId="{29E72431-08B1-460D-8B6E-18ABA599B165}" type="presParOf" srcId="{AA61F94E-2D77-4B7A-89EB-0D8F29AB2D73}" destId="{497677AF-5CA9-4E35-9C03-8C8A9707C014}" srcOrd="0" destOrd="0" presId="urn:microsoft.com/office/officeart/2005/8/layout/default"/>
    <dgm:cxn modelId="{BA4672E8-7C5C-4CE8-A47A-CC34803165E9}" type="presParOf" srcId="{AA61F94E-2D77-4B7A-89EB-0D8F29AB2D73}" destId="{55C7C1F9-EA34-4D3E-83BB-C9B54FF0BD38}" srcOrd="1" destOrd="0" presId="urn:microsoft.com/office/officeart/2005/8/layout/default"/>
    <dgm:cxn modelId="{509CC810-04C4-43D6-86EE-1A13B7074B40}" type="presParOf" srcId="{AA61F94E-2D77-4B7A-89EB-0D8F29AB2D73}" destId="{EE239A70-4953-4BCF-A54F-204700968B8B}" srcOrd="2" destOrd="0" presId="urn:microsoft.com/office/officeart/2005/8/layout/default"/>
    <dgm:cxn modelId="{9EBDBC99-A99E-4519-9751-426274CCFABD}" type="presParOf" srcId="{AA61F94E-2D77-4B7A-89EB-0D8F29AB2D73}" destId="{D76BDA6A-402B-4678-ACFC-69FAE399ACE3}" srcOrd="3" destOrd="0" presId="urn:microsoft.com/office/officeart/2005/8/layout/default"/>
    <dgm:cxn modelId="{B140AA01-E410-4F46-8218-B33DEA5ED7CD}" type="presParOf" srcId="{AA61F94E-2D77-4B7A-89EB-0D8F29AB2D73}" destId="{9B3C1F0E-F579-4DA2-B41F-C1CE44C0DF26}" srcOrd="4" destOrd="0" presId="urn:microsoft.com/office/officeart/2005/8/layout/default"/>
    <dgm:cxn modelId="{7848C1FC-0E7A-4D35-B63A-B49B16890CCC}" type="presParOf" srcId="{AA61F94E-2D77-4B7A-89EB-0D8F29AB2D73}" destId="{E44C4410-2CE2-4633-B037-A2F7D1BFB71E}" srcOrd="5" destOrd="0" presId="urn:microsoft.com/office/officeart/2005/8/layout/default"/>
    <dgm:cxn modelId="{48C33A62-ED10-4129-BD5C-438885544F1E}" type="presParOf" srcId="{AA61F94E-2D77-4B7A-89EB-0D8F29AB2D73}" destId="{4283E5FE-BC0C-4048-AF53-DF3C3D70D834}" srcOrd="6" destOrd="0" presId="urn:microsoft.com/office/officeart/2005/8/layout/default"/>
    <dgm:cxn modelId="{04A1C2B9-37EC-42A3-920F-12D6B48C13A7}" type="presParOf" srcId="{AA61F94E-2D77-4B7A-89EB-0D8F29AB2D73}" destId="{D8DC43E5-6F95-4645-9D76-6A64CF2115EE}" srcOrd="7" destOrd="0" presId="urn:microsoft.com/office/officeart/2005/8/layout/default"/>
    <dgm:cxn modelId="{CBE88F40-9C2B-4E92-8ECC-3BF0F85BDAE8}" type="presParOf" srcId="{AA61F94E-2D77-4B7A-89EB-0D8F29AB2D73}" destId="{5F472F48-3D95-4FDD-A578-995D36AD8CFA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27ED50-9B32-4B74-BF4B-902502279796}">
      <dsp:nvSpPr>
        <dsp:cNvPr id="0" name=""/>
        <dsp:cNvSpPr/>
      </dsp:nvSpPr>
      <dsp:spPr>
        <a:xfrm>
          <a:off x="1748064" y="17716"/>
          <a:ext cx="3342605" cy="200556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>
              <a:solidFill>
                <a:srgbClr val="C00000"/>
              </a:solidFill>
              <a:latin typeface="+mj-lt"/>
            </a:rPr>
            <a:t>F</a:t>
          </a:r>
          <a:r>
            <a:rPr lang="en-US" sz="2400" b="1" kern="1200" dirty="0" smtClean="0">
              <a:solidFill>
                <a:srgbClr val="003300"/>
              </a:solidFill>
              <a:latin typeface="+mj-lt"/>
            </a:rPr>
            <a:t>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2400" b="1" kern="1200" dirty="0" smtClean="0">
              <a:solidFill>
                <a:schemeClr val="bg1"/>
              </a:solidFill>
              <a:latin typeface="+mj-lt"/>
            </a:rPr>
            <a:t>Кости, зубы</a:t>
          </a:r>
          <a:endParaRPr lang="ru-RU" sz="2400" b="1" kern="1200" dirty="0">
            <a:solidFill>
              <a:schemeClr val="bg1"/>
            </a:solidFill>
          </a:endParaRPr>
        </a:p>
      </dsp:txBody>
      <dsp:txXfrm>
        <a:off x="1748064" y="17716"/>
        <a:ext cx="3342605" cy="2005563"/>
      </dsp:txXfrm>
    </dsp:sp>
    <dsp:sp modelId="{0E7C5D51-F4F2-491F-9C7A-7F194139172E}">
      <dsp:nvSpPr>
        <dsp:cNvPr id="0" name=""/>
        <dsp:cNvSpPr/>
      </dsp:nvSpPr>
      <dsp:spPr>
        <a:xfrm>
          <a:off x="5424930" y="2975"/>
          <a:ext cx="3342605" cy="2005563"/>
        </a:xfrm>
        <a:prstGeom prst="rec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rgbClr val="C00000"/>
              </a:solidFill>
              <a:latin typeface="+mj-lt"/>
            </a:rPr>
            <a:t>С</a:t>
          </a:r>
          <a:r>
            <a:rPr lang="en-US" sz="3600" b="1" kern="1200" dirty="0" smtClean="0">
              <a:solidFill>
                <a:srgbClr val="C00000"/>
              </a:solidFill>
              <a:latin typeface="+mj-lt"/>
            </a:rPr>
            <a:t>l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latin typeface="+mj-lt"/>
            </a:rPr>
            <a:t>Кровь, желудочный сок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5424930" y="2975"/>
        <a:ext cx="3342605" cy="2005563"/>
      </dsp:txXfrm>
    </dsp:sp>
    <dsp:sp modelId="{CB0E990E-01C3-440C-9ABD-12E14C59C35C}">
      <dsp:nvSpPr>
        <dsp:cNvPr id="0" name=""/>
        <dsp:cNvSpPr/>
      </dsp:nvSpPr>
      <dsp:spPr>
        <a:xfrm>
          <a:off x="1748064" y="2342799"/>
          <a:ext cx="3342605" cy="2005563"/>
        </a:xfrm>
        <a:prstGeom prst="rec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>
              <a:solidFill>
                <a:srgbClr val="C00000"/>
              </a:solidFill>
              <a:latin typeface="+mj-lt"/>
            </a:rPr>
            <a:t>Br</a:t>
          </a:r>
          <a:endParaRPr lang="ru-RU" sz="3600" b="1" kern="1200" dirty="0" smtClean="0">
            <a:solidFill>
              <a:srgbClr val="C00000"/>
            </a:solidFill>
            <a:latin typeface="+mj-lt"/>
          </a:endParaRP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latin typeface="+mj-lt"/>
            </a:rPr>
            <a:t>Регуляция нервных процессов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1748064" y="2342799"/>
        <a:ext cx="3342605" cy="2005563"/>
      </dsp:txXfrm>
    </dsp:sp>
    <dsp:sp modelId="{C2959421-30DA-457F-B527-85B030C32D0C}">
      <dsp:nvSpPr>
        <dsp:cNvPr id="0" name=""/>
        <dsp:cNvSpPr/>
      </dsp:nvSpPr>
      <dsp:spPr>
        <a:xfrm>
          <a:off x="5410189" y="2313297"/>
          <a:ext cx="3342605" cy="2005563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>
              <a:solidFill>
                <a:srgbClr val="C00000"/>
              </a:solidFill>
              <a:latin typeface="+mj-lt"/>
            </a:rPr>
            <a:t>I</a:t>
          </a:r>
          <a:endParaRPr lang="ru-RU" sz="3600" b="1" kern="1200" dirty="0" smtClean="0">
            <a:solidFill>
              <a:srgbClr val="C00000"/>
            </a:solidFill>
            <a:latin typeface="+mj-lt"/>
          </a:endParaRP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latin typeface="+mj-lt"/>
            </a:rPr>
            <a:t>Регуляция обмена веществ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5410189" y="2313297"/>
        <a:ext cx="3342605" cy="20055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38E44D-BC7B-4788-A7B6-EEE91945A49A}">
      <dsp:nvSpPr>
        <dsp:cNvPr id="0" name=""/>
        <dsp:cNvSpPr/>
      </dsp:nvSpPr>
      <dsp:spPr>
        <a:xfrm>
          <a:off x="0" y="39687"/>
          <a:ext cx="3286125" cy="197167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Тефлон (материал)</a:t>
          </a:r>
          <a:endParaRPr lang="ru-RU" sz="2400" b="1" kern="1200" dirty="0"/>
        </a:p>
      </dsp:txBody>
      <dsp:txXfrm>
        <a:off x="0" y="39687"/>
        <a:ext cx="3286125" cy="1971675"/>
      </dsp:txXfrm>
    </dsp:sp>
    <dsp:sp modelId="{D7EEEFF1-5E72-4723-B13B-44E3B15CA246}">
      <dsp:nvSpPr>
        <dsp:cNvPr id="0" name=""/>
        <dsp:cNvSpPr/>
      </dsp:nvSpPr>
      <dsp:spPr>
        <a:xfrm>
          <a:off x="3614737" y="39687"/>
          <a:ext cx="3286125" cy="1971675"/>
        </a:xfrm>
        <a:prstGeom prst="rect">
          <a:avLst/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Фреон</a:t>
          </a:r>
          <a:r>
            <a:rPr lang="ru-RU" sz="6500" kern="1200" dirty="0" smtClean="0"/>
            <a:t> </a:t>
          </a:r>
          <a:endParaRPr lang="ru-RU" sz="6500" kern="1200" dirty="0"/>
        </a:p>
      </dsp:txBody>
      <dsp:txXfrm>
        <a:off x="3614737" y="39687"/>
        <a:ext cx="3286125" cy="1971675"/>
      </dsp:txXfrm>
    </dsp:sp>
    <dsp:sp modelId="{75B9C9AB-B7BF-4EA2-A95A-E7CD8BC31064}">
      <dsp:nvSpPr>
        <dsp:cNvPr id="0" name=""/>
        <dsp:cNvSpPr/>
      </dsp:nvSpPr>
      <dsp:spPr>
        <a:xfrm>
          <a:off x="7229475" y="39687"/>
          <a:ext cx="3286125" cy="1971675"/>
        </a:xfrm>
        <a:prstGeom prst="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Окислитель ракетного топлива</a:t>
          </a:r>
          <a:endParaRPr lang="ru-RU" sz="2400" kern="1200" dirty="0"/>
        </a:p>
      </dsp:txBody>
      <dsp:txXfrm>
        <a:off x="7229475" y="39687"/>
        <a:ext cx="3286125" cy="1971675"/>
      </dsp:txXfrm>
    </dsp:sp>
    <dsp:sp modelId="{3183F4BD-0952-410E-9CD7-DF25F6D80344}">
      <dsp:nvSpPr>
        <dsp:cNvPr id="0" name=""/>
        <dsp:cNvSpPr/>
      </dsp:nvSpPr>
      <dsp:spPr>
        <a:xfrm>
          <a:off x="1807368" y="2339975"/>
          <a:ext cx="3286125" cy="1971675"/>
        </a:xfrm>
        <a:prstGeom prst="rect">
          <a:avLst/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Фториды в зубных пастах</a:t>
          </a:r>
          <a:endParaRPr lang="ru-RU" sz="2400" b="1" kern="1200" dirty="0"/>
        </a:p>
      </dsp:txBody>
      <dsp:txXfrm>
        <a:off x="1807368" y="2339975"/>
        <a:ext cx="3286125" cy="1971675"/>
      </dsp:txXfrm>
    </dsp:sp>
    <dsp:sp modelId="{BE652438-A753-431D-B736-6353E8B9AC0A}">
      <dsp:nvSpPr>
        <dsp:cNvPr id="0" name=""/>
        <dsp:cNvSpPr/>
      </dsp:nvSpPr>
      <dsp:spPr>
        <a:xfrm>
          <a:off x="5422106" y="2339975"/>
          <a:ext cx="3286125" cy="1971675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Заменитель крови (</a:t>
          </a:r>
          <a:r>
            <a:rPr lang="ru-RU" sz="2400" b="1" i="0" kern="1200" dirty="0" smtClean="0"/>
            <a:t>Перфторан – заменитель кислорода)</a:t>
          </a:r>
          <a:r>
            <a:rPr lang="ru-RU" sz="2400" b="1" kern="1200" dirty="0" smtClean="0"/>
            <a:t> </a:t>
          </a:r>
          <a:endParaRPr lang="ru-RU" sz="2400" b="1" kern="1200" dirty="0"/>
        </a:p>
      </dsp:txBody>
      <dsp:txXfrm>
        <a:off x="5422106" y="2339975"/>
        <a:ext cx="3286125" cy="19716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677AF-5CA9-4E35-9C03-8C8A9707C014}">
      <dsp:nvSpPr>
        <dsp:cNvPr id="0" name=""/>
        <dsp:cNvSpPr/>
      </dsp:nvSpPr>
      <dsp:spPr>
        <a:xfrm>
          <a:off x="3080" y="587032"/>
          <a:ext cx="2444055" cy="14664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Дезинфекция воды</a:t>
          </a:r>
          <a:endParaRPr lang="ru-RU" sz="2400" b="1" kern="1200" dirty="0"/>
        </a:p>
      </dsp:txBody>
      <dsp:txXfrm>
        <a:off x="3080" y="587032"/>
        <a:ext cx="2444055" cy="1466433"/>
      </dsp:txXfrm>
    </dsp:sp>
    <dsp:sp modelId="{EE239A70-4953-4BCF-A54F-204700968B8B}">
      <dsp:nvSpPr>
        <dsp:cNvPr id="0" name=""/>
        <dsp:cNvSpPr/>
      </dsp:nvSpPr>
      <dsp:spPr>
        <a:xfrm>
          <a:off x="2691541" y="587032"/>
          <a:ext cx="2444055" cy="1466433"/>
        </a:xfrm>
        <a:prstGeom prst="rect">
          <a:avLst/>
        </a:prstGeom>
        <a:solidFill>
          <a:schemeClr val="accent2">
            <a:hueOff val="-207909"/>
            <a:satOff val="-11990"/>
            <a:lumOff val="123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Органические растворители</a:t>
          </a:r>
          <a:endParaRPr lang="ru-RU" sz="2400" b="1" kern="1200" dirty="0"/>
        </a:p>
      </dsp:txBody>
      <dsp:txXfrm>
        <a:off x="2691541" y="587032"/>
        <a:ext cx="2444055" cy="1466433"/>
      </dsp:txXfrm>
    </dsp:sp>
    <dsp:sp modelId="{9B3C1F0E-F579-4DA2-B41F-C1CE44C0DF26}">
      <dsp:nvSpPr>
        <dsp:cNvPr id="0" name=""/>
        <dsp:cNvSpPr/>
      </dsp:nvSpPr>
      <dsp:spPr>
        <a:xfrm>
          <a:off x="5380002" y="587032"/>
          <a:ext cx="2444055" cy="1466433"/>
        </a:xfrm>
        <a:prstGeom prst="rect">
          <a:avLst/>
        </a:prstGeom>
        <a:solidFill>
          <a:schemeClr val="accent2">
            <a:hueOff val="-415818"/>
            <a:satOff val="-23979"/>
            <a:lumOff val="24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Отбеливатели </a:t>
          </a:r>
          <a:endParaRPr lang="ru-RU" sz="2400" b="1" kern="1200" dirty="0"/>
        </a:p>
      </dsp:txBody>
      <dsp:txXfrm>
        <a:off x="5380002" y="587032"/>
        <a:ext cx="2444055" cy="1466433"/>
      </dsp:txXfrm>
    </dsp:sp>
    <dsp:sp modelId="{4283E5FE-BC0C-4048-AF53-DF3C3D70D834}">
      <dsp:nvSpPr>
        <dsp:cNvPr id="0" name=""/>
        <dsp:cNvSpPr/>
      </dsp:nvSpPr>
      <dsp:spPr>
        <a:xfrm>
          <a:off x="8068463" y="587032"/>
          <a:ext cx="2444055" cy="1466433"/>
        </a:xfrm>
        <a:prstGeom prst="rect">
          <a:avLst/>
        </a:prstGeom>
        <a:solidFill>
          <a:schemeClr val="accent2">
            <a:hueOff val="-623727"/>
            <a:satOff val="-35969"/>
            <a:lumOff val="36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Хлорирование органических веществ</a:t>
          </a:r>
          <a:endParaRPr lang="ru-RU" sz="2400" b="1" kern="1200" dirty="0"/>
        </a:p>
      </dsp:txBody>
      <dsp:txXfrm>
        <a:off x="8068463" y="587032"/>
        <a:ext cx="2444055" cy="1466433"/>
      </dsp:txXfrm>
    </dsp:sp>
    <dsp:sp modelId="{5F472F48-3D95-4FDD-A578-995D36AD8CFA}">
      <dsp:nvSpPr>
        <dsp:cNvPr id="0" name=""/>
        <dsp:cNvSpPr/>
      </dsp:nvSpPr>
      <dsp:spPr>
        <a:xfrm>
          <a:off x="3080" y="2297871"/>
          <a:ext cx="2444055" cy="1466433"/>
        </a:xfrm>
        <a:prstGeom prst="rect">
          <a:avLst/>
        </a:prstGeom>
        <a:solidFill>
          <a:schemeClr val="accent2">
            <a:hueOff val="-831636"/>
            <a:satOff val="-47959"/>
            <a:lumOff val="493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Лекарственные препараты</a:t>
          </a:r>
          <a:endParaRPr lang="ru-RU" sz="2400" b="1" kern="1200" dirty="0"/>
        </a:p>
      </dsp:txBody>
      <dsp:txXfrm>
        <a:off x="3080" y="2297871"/>
        <a:ext cx="2444055" cy="1466433"/>
      </dsp:txXfrm>
    </dsp:sp>
    <dsp:sp modelId="{86D432AF-B9A5-4118-9072-9DBDC811CEDA}">
      <dsp:nvSpPr>
        <dsp:cNvPr id="0" name=""/>
        <dsp:cNvSpPr/>
      </dsp:nvSpPr>
      <dsp:spPr>
        <a:xfrm>
          <a:off x="2691541" y="2297871"/>
          <a:ext cx="2444055" cy="1466433"/>
        </a:xfrm>
        <a:prstGeom prst="rect">
          <a:avLst/>
        </a:prstGeom>
        <a:solidFill>
          <a:schemeClr val="accent2">
            <a:hueOff val="-1039545"/>
            <a:satOff val="-59949"/>
            <a:lumOff val="61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Производство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HCl</a:t>
          </a:r>
          <a:r>
            <a:rPr lang="ru-RU" sz="2400" b="1" kern="1200" dirty="0" smtClean="0"/>
            <a:t> </a:t>
          </a:r>
          <a:endParaRPr lang="ru-RU" sz="2400" b="1" kern="1200" dirty="0"/>
        </a:p>
      </dsp:txBody>
      <dsp:txXfrm>
        <a:off x="2691541" y="2297871"/>
        <a:ext cx="2444055" cy="1466433"/>
      </dsp:txXfrm>
    </dsp:sp>
    <dsp:sp modelId="{E2C78158-1230-4CEB-A551-5A014B48E33E}">
      <dsp:nvSpPr>
        <dsp:cNvPr id="0" name=""/>
        <dsp:cNvSpPr/>
      </dsp:nvSpPr>
      <dsp:spPr>
        <a:xfrm>
          <a:off x="5380002" y="2297871"/>
          <a:ext cx="2444055" cy="1466433"/>
        </a:xfrm>
        <a:prstGeom prst="rect">
          <a:avLst/>
        </a:prstGeom>
        <a:solidFill>
          <a:schemeClr val="accent2">
            <a:hueOff val="-1247454"/>
            <a:satOff val="-71938"/>
            <a:lumOff val="739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Получение неорганических хлоридов</a:t>
          </a:r>
          <a:endParaRPr lang="ru-RU" sz="2400" b="1" kern="1200" dirty="0"/>
        </a:p>
      </dsp:txBody>
      <dsp:txXfrm>
        <a:off x="5380002" y="2297871"/>
        <a:ext cx="2444055" cy="1466433"/>
      </dsp:txXfrm>
    </dsp:sp>
    <dsp:sp modelId="{AAFC1A45-7616-4923-A8A6-A90D10DD6E36}">
      <dsp:nvSpPr>
        <dsp:cNvPr id="0" name=""/>
        <dsp:cNvSpPr/>
      </dsp:nvSpPr>
      <dsp:spPr>
        <a:xfrm>
          <a:off x="8068463" y="2297871"/>
          <a:ext cx="2444055" cy="1466433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Получение брома, йода</a:t>
          </a:r>
          <a:endParaRPr lang="ru-RU" sz="2400" b="1" kern="1200" dirty="0"/>
        </a:p>
      </dsp:txBody>
      <dsp:txXfrm>
        <a:off x="8068463" y="2297871"/>
        <a:ext cx="2444055" cy="146643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677AF-5CA9-4E35-9C03-8C8A9707C014}">
      <dsp:nvSpPr>
        <dsp:cNvPr id="0" name=""/>
        <dsp:cNvSpPr/>
      </dsp:nvSpPr>
      <dsp:spPr>
        <a:xfrm>
          <a:off x="0" y="39687"/>
          <a:ext cx="3286125" cy="197167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Фотографии</a:t>
          </a:r>
          <a:r>
            <a:rPr lang="ru-RU" sz="2400" b="1" kern="1200" baseline="0" dirty="0" smtClean="0"/>
            <a:t> </a:t>
          </a:r>
          <a:endParaRPr lang="ru-RU" sz="2400" b="1" kern="1200" dirty="0"/>
        </a:p>
      </dsp:txBody>
      <dsp:txXfrm>
        <a:off x="0" y="39687"/>
        <a:ext cx="3286125" cy="1971675"/>
      </dsp:txXfrm>
    </dsp:sp>
    <dsp:sp modelId="{EE239A70-4953-4BCF-A54F-204700968B8B}">
      <dsp:nvSpPr>
        <dsp:cNvPr id="0" name=""/>
        <dsp:cNvSpPr/>
      </dsp:nvSpPr>
      <dsp:spPr>
        <a:xfrm>
          <a:off x="3614737" y="39687"/>
          <a:ext cx="3286125" cy="1971675"/>
        </a:xfrm>
        <a:prstGeom prst="rect">
          <a:avLst/>
        </a:prstGeom>
        <a:solidFill>
          <a:schemeClr val="accent2">
            <a:hueOff val="-291073"/>
            <a:satOff val="-16786"/>
            <a:lumOff val="172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Красители </a:t>
          </a:r>
          <a:endParaRPr lang="ru-RU" sz="2400" b="1" kern="1200" dirty="0"/>
        </a:p>
      </dsp:txBody>
      <dsp:txXfrm>
        <a:off x="3614737" y="39687"/>
        <a:ext cx="3286125" cy="1971675"/>
      </dsp:txXfrm>
    </dsp:sp>
    <dsp:sp modelId="{9B3C1F0E-F579-4DA2-B41F-C1CE44C0DF26}">
      <dsp:nvSpPr>
        <dsp:cNvPr id="0" name=""/>
        <dsp:cNvSpPr/>
      </dsp:nvSpPr>
      <dsp:spPr>
        <a:xfrm>
          <a:off x="7229475" y="39687"/>
          <a:ext cx="3286125" cy="1971675"/>
        </a:xfrm>
        <a:prstGeom prst="rect">
          <a:avLst/>
        </a:prstGeom>
        <a:solidFill>
          <a:schemeClr val="accent2">
            <a:hueOff val="-582145"/>
            <a:satOff val="-33571"/>
            <a:lumOff val="34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Ветеринарные препараты  </a:t>
          </a:r>
          <a:endParaRPr lang="ru-RU" sz="2400" b="1" kern="1200" dirty="0"/>
        </a:p>
      </dsp:txBody>
      <dsp:txXfrm>
        <a:off x="7229475" y="39687"/>
        <a:ext cx="3286125" cy="1971675"/>
      </dsp:txXfrm>
    </dsp:sp>
    <dsp:sp modelId="{4283E5FE-BC0C-4048-AF53-DF3C3D70D834}">
      <dsp:nvSpPr>
        <dsp:cNvPr id="0" name=""/>
        <dsp:cNvSpPr/>
      </dsp:nvSpPr>
      <dsp:spPr>
        <a:xfrm>
          <a:off x="0" y="2339975"/>
          <a:ext cx="3286125" cy="1971675"/>
        </a:xfrm>
        <a:prstGeom prst="rect">
          <a:avLst/>
        </a:prstGeom>
        <a:solidFill>
          <a:schemeClr val="accent2">
            <a:hueOff val="-873218"/>
            <a:satOff val="-50357"/>
            <a:lumOff val="5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Входит в состав бензина</a:t>
          </a:r>
          <a:endParaRPr lang="ru-RU" sz="2400" b="1" kern="1200" dirty="0"/>
        </a:p>
      </dsp:txBody>
      <dsp:txXfrm>
        <a:off x="0" y="2339975"/>
        <a:ext cx="3286125" cy="1971675"/>
      </dsp:txXfrm>
    </dsp:sp>
    <dsp:sp modelId="{5F472F48-3D95-4FDD-A578-995D36AD8CFA}">
      <dsp:nvSpPr>
        <dsp:cNvPr id="0" name=""/>
        <dsp:cNvSpPr/>
      </dsp:nvSpPr>
      <dsp:spPr>
        <a:xfrm>
          <a:off x="3614737" y="2339975"/>
          <a:ext cx="3286125" cy="1971675"/>
        </a:xfrm>
        <a:prstGeom prst="rect">
          <a:avLst/>
        </a:prstGeom>
        <a:solidFill>
          <a:schemeClr val="accent2">
            <a:hueOff val="-1164290"/>
            <a:satOff val="-67142"/>
            <a:lumOff val="6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Лекарственные препараты</a:t>
          </a:r>
          <a:endParaRPr lang="ru-RU" sz="2400" b="1" kern="1200" dirty="0"/>
        </a:p>
      </dsp:txBody>
      <dsp:txXfrm>
        <a:off x="3614737" y="2339975"/>
        <a:ext cx="3286125" cy="1971675"/>
      </dsp:txXfrm>
    </dsp:sp>
    <dsp:sp modelId="{86D432AF-B9A5-4118-9072-9DBDC811CEDA}">
      <dsp:nvSpPr>
        <dsp:cNvPr id="0" name=""/>
        <dsp:cNvSpPr/>
      </dsp:nvSpPr>
      <dsp:spPr>
        <a:xfrm>
          <a:off x="7229475" y="2339975"/>
          <a:ext cx="3286125" cy="1971675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Ингибиторы</a:t>
          </a:r>
          <a:r>
            <a:rPr lang="ru-RU" sz="2400" b="1" kern="1200" baseline="0" dirty="0" smtClean="0"/>
            <a:t> </a:t>
          </a:r>
          <a:endParaRPr lang="ru-RU" sz="2400" b="1" kern="1200" dirty="0"/>
        </a:p>
      </dsp:txBody>
      <dsp:txXfrm>
        <a:off x="7229475" y="2339975"/>
        <a:ext cx="3286125" cy="19716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677AF-5CA9-4E35-9C03-8C8A9707C014}">
      <dsp:nvSpPr>
        <dsp:cNvPr id="0" name=""/>
        <dsp:cNvSpPr/>
      </dsp:nvSpPr>
      <dsp:spPr>
        <a:xfrm>
          <a:off x="0" y="39687"/>
          <a:ext cx="3286125" cy="197167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baseline="0" dirty="0" smtClean="0"/>
            <a:t> Дезинфекция одежды </a:t>
          </a:r>
          <a:endParaRPr lang="ru-RU" sz="2400" b="1" kern="1200" dirty="0"/>
        </a:p>
      </dsp:txBody>
      <dsp:txXfrm>
        <a:off x="0" y="39687"/>
        <a:ext cx="3286125" cy="1971675"/>
      </dsp:txXfrm>
    </dsp:sp>
    <dsp:sp modelId="{EE239A70-4953-4BCF-A54F-204700968B8B}">
      <dsp:nvSpPr>
        <dsp:cNvPr id="0" name=""/>
        <dsp:cNvSpPr/>
      </dsp:nvSpPr>
      <dsp:spPr>
        <a:xfrm>
          <a:off x="3614737" y="39687"/>
          <a:ext cx="3286125" cy="1971675"/>
        </a:xfrm>
        <a:prstGeom prst="rect">
          <a:avLst/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Красители </a:t>
          </a:r>
          <a:endParaRPr lang="ru-RU" sz="2400" b="1" kern="1200" dirty="0"/>
        </a:p>
      </dsp:txBody>
      <dsp:txXfrm>
        <a:off x="3614737" y="39687"/>
        <a:ext cx="3286125" cy="1971675"/>
      </dsp:txXfrm>
    </dsp:sp>
    <dsp:sp modelId="{9B3C1F0E-F579-4DA2-B41F-C1CE44C0DF26}">
      <dsp:nvSpPr>
        <dsp:cNvPr id="0" name=""/>
        <dsp:cNvSpPr/>
      </dsp:nvSpPr>
      <dsp:spPr>
        <a:xfrm>
          <a:off x="7229475" y="39687"/>
          <a:ext cx="3286125" cy="1971675"/>
        </a:xfrm>
        <a:prstGeom prst="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Фотографии</a:t>
          </a:r>
          <a:endParaRPr lang="ru-RU" sz="2400" b="1" kern="1200" dirty="0"/>
        </a:p>
      </dsp:txBody>
      <dsp:txXfrm>
        <a:off x="7229475" y="39687"/>
        <a:ext cx="3286125" cy="1971675"/>
      </dsp:txXfrm>
    </dsp:sp>
    <dsp:sp modelId="{4283E5FE-BC0C-4048-AF53-DF3C3D70D834}">
      <dsp:nvSpPr>
        <dsp:cNvPr id="0" name=""/>
        <dsp:cNvSpPr/>
      </dsp:nvSpPr>
      <dsp:spPr>
        <a:xfrm>
          <a:off x="1807368" y="2339975"/>
          <a:ext cx="3286125" cy="1971675"/>
        </a:xfrm>
        <a:prstGeom prst="rect">
          <a:avLst/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Электролампы</a:t>
          </a:r>
          <a:r>
            <a:rPr lang="ru-RU" sz="2400" b="1" kern="1200" baseline="0" dirty="0" smtClean="0"/>
            <a:t> </a:t>
          </a:r>
          <a:endParaRPr lang="ru-RU" sz="2400" b="1" kern="1200" dirty="0"/>
        </a:p>
      </dsp:txBody>
      <dsp:txXfrm>
        <a:off x="1807368" y="2339975"/>
        <a:ext cx="3286125" cy="1971675"/>
      </dsp:txXfrm>
    </dsp:sp>
    <dsp:sp modelId="{5F472F48-3D95-4FDD-A578-995D36AD8CFA}">
      <dsp:nvSpPr>
        <dsp:cNvPr id="0" name=""/>
        <dsp:cNvSpPr/>
      </dsp:nvSpPr>
      <dsp:spPr>
        <a:xfrm>
          <a:off x="5422106" y="2339975"/>
          <a:ext cx="3286125" cy="1971675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Лекарственные препараты</a:t>
          </a:r>
          <a:endParaRPr lang="ru-RU" sz="2400" b="1" kern="1200" dirty="0"/>
        </a:p>
      </dsp:txBody>
      <dsp:txXfrm>
        <a:off x="5422106" y="2339975"/>
        <a:ext cx="3286125" cy="1971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C6C04-819A-428E-A594-32641DC9F4E3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84F5C-FA24-473B-9283-2BB4FB941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860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84F5C-FA24-473B-9283-2BB4FB94127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576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985C4-71E4-463D-A2DF-3D082CE03E1C}" type="datetimeFigureOut">
              <a:rPr lang="ru-RU" smtClean="0"/>
              <a:t>23.11.2023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3DC3D-2134-4C16-9405-D945866A1F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608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985C4-71E4-463D-A2DF-3D082CE03E1C}" type="datetimeFigureOut">
              <a:rPr lang="ru-RU" smtClean="0"/>
              <a:t>23.11.2023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3DC3D-2134-4C16-9405-D945866A1F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4833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985C4-71E4-463D-A2DF-3D082CE03E1C}" type="datetimeFigureOut">
              <a:rPr lang="ru-RU" smtClean="0"/>
              <a:t>23.11.2023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3DC3D-2134-4C16-9405-D945866A1F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3022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985C4-71E4-463D-A2DF-3D082CE03E1C}" type="datetimeFigureOut">
              <a:rPr lang="ru-RU" smtClean="0"/>
              <a:t>23.11.2023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3DC3D-2134-4C16-9405-D945866A1F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5074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985C4-71E4-463D-A2DF-3D082CE03E1C}" type="datetimeFigureOut">
              <a:rPr lang="ru-RU" smtClean="0"/>
              <a:t>23.11.2023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3DC3D-2134-4C16-9405-D945866A1F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0352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985C4-71E4-463D-A2DF-3D082CE03E1C}" type="datetimeFigureOut">
              <a:rPr lang="ru-RU" smtClean="0"/>
              <a:t>23.11.2023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3DC3D-2134-4C16-9405-D945866A1F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015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985C4-71E4-463D-A2DF-3D082CE03E1C}" type="datetimeFigureOut">
              <a:rPr lang="ru-RU" smtClean="0"/>
              <a:t>23.11.2023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3DC3D-2134-4C16-9405-D945866A1F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6013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985C4-71E4-463D-A2DF-3D082CE03E1C}" type="datetimeFigureOut">
              <a:rPr lang="ru-RU" smtClean="0"/>
              <a:t>23.11.2023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3DC3D-2134-4C16-9405-D945866A1F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3319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985C4-71E4-463D-A2DF-3D082CE03E1C}" type="datetimeFigureOut">
              <a:rPr lang="ru-RU" smtClean="0"/>
              <a:t>23.11.2023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3DC3D-2134-4C16-9405-D945866A1F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6231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985C4-71E4-463D-A2DF-3D082CE03E1C}" type="datetimeFigureOut">
              <a:rPr lang="ru-RU" smtClean="0"/>
              <a:t>23.11.2023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3DC3D-2134-4C16-9405-D945866A1F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5162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985C4-71E4-463D-A2DF-3D082CE03E1C}" type="datetimeFigureOut">
              <a:rPr lang="ru-RU" smtClean="0"/>
              <a:t>23.11.2023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3DC3D-2134-4C16-9405-D945866A1F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408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985C4-71E4-463D-A2DF-3D082CE03E1C}" type="datetimeFigureOut">
              <a:rPr lang="ru-RU" smtClean="0"/>
              <a:t>23.11.2023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3DC3D-2134-4C16-9405-D945866A1F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512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Галогены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5562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Получение галогенов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 smtClean="0"/>
              <a:t>В лаборатории:</a:t>
            </a:r>
          </a:p>
          <a:p>
            <a:pPr marL="0" indent="0">
              <a:buNone/>
            </a:pPr>
            <a:r>
              <a:rPr lang="ru-RU" sz="2400" dirty="0" smtClean="0"/>
              <a:t>Проведение реакции, например: </a:t>
            </a:r>
            <a:r>
              <a:rPr lang="en-US" sz="2400" dirty="0" smtClean="0"/>
              <a:t>M</a:t>
            </a:r>
            <a:r>
              <a:rPr lang="en-US" altLang="ru-RU" sz="2400" dirty="0" smtClean="0">
                <a:cs typeface="Times New Roman" panose="02020603050405020304" pitchFamily="18" charset="0"/>
              </a:rPr>
              <a:t>nO</a:t>
            </a:r>
            <a:r>
              <a:rPr lang="en-US" altLang="ru-RU" sz="2400" baseline="-25000" dirty="0" smtClean="0">
                <a:cs typeface="Times New Roman" panose="02020603050405020304" pitchFamily="18" charset="0"/>
              </a:rPr>
              <a:t>2</a:t>
            </a:r>
            <a:r>
              <a:rPr lang="en-US" altLang="ru-RU" sz="2400" dirty="0" smtClean="0">
                <a:cs typeface="Times New Roman" panose="02020603050405020304" pitchFamily="18" charset="0"/>
              </a:rPr>
              <a:t> </a:t>
            </a:r>
            <a:r>
              <a:rPr lang="en-US" altLang="ru-RU" sz="2400" dirty="0">
                <a:cs typeface="Times New Roman" panose="02020603050405020304" pitchFamily="18" charset="0"/>
              </a:rPr>
              <a:t>+ 4HCI </a:t>
            </a:r>
            <a:r>
              <a:rPr lang="en-US" altLang="ru-RU" sz="2400" dirty="0" smtClean="0">
                <a:cs typeface="Times New Roman" panose="02020603050405020304" pitchFamily="18" charset="0"/>
              </a:rPr>
              <a:t>→ </a:t>
            </a:r>
            <a:r>
              <a:rPr lang="en-US" altLang="ru-RU" sz="2400" dirty="0">
                <a:cs typeface="Times New Roman" panose="02020603050405020304" pitchFamily="18" charset="0"/>
              </a:rPr>
              <a:t>MnCI</a:t>
            </a:r>
            <a:r>
              <a:rPr lang="en-US" altLang="ru-RU" sz="2400" baseline="-25000" dirty="0"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cs typeface="Times New Roman" panose="02020603050405020304" pitchFamily="18" charset="0"/>
              </a:rPr>
              <a:t> + </a:t>
            </a:r>
            <a:r>
              <a:rPr lang="en-US" altLang="ru-RU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CI</a:t>
            </a:r>
            <a:r>
              <a:rPr lang="en-US" altLang="ru-RU" sz="2400" baseline="-25000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ru-RU" sz="2400" dirty="0">
                <a:cs typeface="Times New Roman" panose="02020603050405020304" pitchFamily="18" charset="0"/>
              </a:rPr>
              <a:t> </a:t>
            </a:r>
            <a:r>
              <a:rPr lang="en-US" altLang="ru-RU" sz="2400" dirty="0" smtClean="0">
                <a:cs typeface="Times New Roman" panose="02020603050405020304" pitchFamily="18" charset="0"/>
              </a:rPr>
              <a:t>+ 2H</a:t>
            </a:r>
            <a:r>
              <a:rPr lang="en-US" altLang="ru-RU" sz="2400" baseline="-25000" dirty="0" smtClean="0">
                <a:cs typeface="Times New Roman" panose="02020603050405020304" pitchFamily="18" charset="0"/>
              </a:rPr>
              <a:t>2</a:t>
            </a:r>
            <a:r>
              <a:rPr lang="en-US" altLang="ru-RU" sz="2400" dirty="0" smtClean="0">
                <a:cs typeface="Times New Roman" panose="02020603050405020304" pitchFamily="18" charset="0"/>
              </a:rPr>
              <a:t>O</a:t>
            </a:r>
          </a:p>
          <a:p>
            <a:pPr>
              <a:spcBef>
                <a:spcPct val="0"/>
              </a:spcBef>
              <a:buNone/>
            </a:pPr>
            <a:r>
              <a:rPr lang="en-US" altLang="ru-RU" sz="2400" dirty="0">
                <a:cs typeface="Times New Roman" panose="02020603050405020304" pitchFamily="18" charset="0"/>
              </a:rPr>
              <a:t>Mn</a:t>
            </a:r>
            <a:r>
              <a:rPr lang="en-US" altLang="ru-RU" sz="2400" baseline="30000" dirty="0">
                <a:cs typeface="Times New Roman" panose="02020603050405020304" pitchFamily="18" charset="0"/>
              </a:rPr>
              <a:t>+4 </a:t>
            </a:r>
            <a:r>
              <a:rPr lang="en-US" altLang="ru-RU" sz="2400" dirty="0">
                <a:cs typeface="Times New Roman" panose="02020603050405020304" pitchFamily="18" charset="0"/>
              </a:rPr>
              <a:t>+ 2e → Mn</a:t>
            </a:r>
            <a:r>
              <a:rPr lang="en-US" altLang="ru-RU" sz="2400" baseline="30000" dirty="0">
                <a:cs typeface="Times New Roman" panose="02020603050405020304" pitchFamily="18" charset="0"/>
              </a:rPr>
              <a:t>+2 </a:t>
            </a:r>
            <a:r>
              <a:rPr lang="ru-RU" altLang="ru-RU" sz="2400" dirty="0" smtClean="0">
                <a:cs typeface="Times New Roman" panose="02020603050405020304" pitchFamily="18" charset="0"/>
              </a:rPr>
              <a:t> </a:t>
            </a:r>
            <a:r>
              <a:rPr lang="en-US" altLang="ru-RU" sz="24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ru-RU" altLang="ru-RU" sz="2400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окислитель</a:t>
            </a:r>
            <a:r>
              <a:rPr lang="ru-RU" altLang="ru-RU" sz="2400" dirty="0" smtClean="0">
                <a:cs typeface="Times New Roman" panose="02020603050405020304" pitchFamily="18" charset="0"/>
              </a:rPr>
              <a:t>, реакция восстановления</a:t>
            </a:r>
          </a:p>
          <a:p>
            <a:pPr>
              <a:spcBef>
                <a:spcPct val="0"/>
              </a:spcBef>
              <a:buNone/>
            </a:pPr>
            <a:r>
              <a:rPr lang="en-US" altLang="ru-RU" sz="2400" dirty="0" smtClean="0">
                <a:cs typeface="Times New Roman" panose="02020603050405020304" pitchFamily="18" charset="0"/>
              </a:rPr>
              <a:t>2CI</a:t>
            </a:r>
            <a:r>
              <a:rPr lang="en-US" altLang="ru-RU" sz="2400" baseline="30000" dirty="0" smtClean="0">
                <a:cs typeface="Times New Roman" panose="02020603050405020304" pitchFamily="18" charset="0"/>
              </a:rPr>
              <a:t>-1 </a:t>
            </a:r>
            <a:r>
              <a:rPr lang="en-US" altLang="ru-RU" sz="2400" baseline="30000" dirty="0">
                <a:cs typeface="Times New Roman" panose="02020603050405020304" pitchFamily="18" charset="0"/>
              </a:rPr>
              <a:t>–</a:t>
            </a:r>
            <a:r>
              <a:rPr lang="en-US" altLang="ru-RU" sz="2400" dirty="0">
                <a:cs typeface="Times New Roman" panose="02020603050405020304" pitchFamily="18" charset="0"/>
              </a:rPr>
              <a:t> 2e → CI</a:t>
            </a:r>
            <a:r>
              <a:rPr lang="en-US" altLang="ru-RU" sz="2400" baseline="-25000" dirty="0">
                <a:cs typeface="Times New Roman" panose="02020603050405020304" pitchFamily="18" charset="0"/>
              </a:rPr>
              <a:t>2</a:t>
            </a:r>
            <a:r>
              <a:rPr lang="ru-RU" altLang="ru-RU" sz="2400" baseline="30000" dirty="0">
                <a:cs typeface="Times New Roman" panose="02020603050405020304" pitchFamily="18" charset="0"/>
              </a:rPr>
              <a:t>0</a:t>
            </a:r>
            <a:r>
              <a:rPr lang="en-US" altLang="ru-RU" sz="2400" baseline="-25000" dirty="0">
                <a:cs typeface="Times New Roman" panose="02020603050405020304" pitchFamily="18" charset="0"/>
              </a:rPr>
              <a:t>        </a:t>
            </a:r>
            <a:r>
              <a:rPr lang="ru-RU" altLang="ru-RU" sz="2400" baseline="-25000" dirty="0" smtClean="0">
                <a:cs typeface="Times New Roman" panose="02020603050405020304" pitchFamily="18" charset="0"/>
              </a:rPr>
              <a:t>   </a:t>
            </a:r>
            <a:r>
              <a:rPr lang="ru-RU" altLang="ru-RU" sz="2400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восстановитель</a:t>
            </a:r>
            <a:r>
              <a:rPr lang="ru-RU" altLang="ru-RU" sz="2400" dirty="0" smtClean="0">
                <a:cs typeface="Times New Roman" panose="02020603050405020304" pitchFamily="18" charset="0"/>
              </a:rPr>
              <a:t>, реакция окисления</a:t>
            </a:r>
          </a:p>
          <a:p>
            <a:pPr>
              <a:spcBef>
                <a:spcPct val="0"/>
              </a:spcBef>
              <a:buNone/>
            </a:pPr>
            <a:endParaRPr lang="ru-RU" altLang="ru-RU" sz="2400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ru-RU" altLang="ru-RU" sz="2400" dirty="0" smtClean="0">
                <a:cs typeface="Times New Roman" panose="02020603050405020304" pitchFamily="18" charset="0"/>
              </a:rPr>
              <a:t>В данной реакции марганец является окислителем, а хлор – восстановителем.                                      </a:t>
            </a:r>
            <a:endParaRPr lang="ru-RU" altLang="ru-RU" sz="18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5454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Получение галогенов </a:t>
            </a:r>
            <a:r>
              <a:rPr lang="ru-RU" sz="4000" i="1" dirty="0" smtClean="0"/>
              <a:t>в промышленности </a:t>
            </a:r>
            <a:endParaRPr lang="ru-RU" sz="40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Галогены в промышленности получают </a:t>
            </a:r>
            <a:r>
              <a:rPr lang="ru-RU" sz="2400" i="1" dirty="0" smtClean="0">
                <a:solidFill>
                  <a:srgbClr val="FF0000"/>
                </a:solidFill>
              </a:rPr>
              <a:t>электролизом</a:t>
            </a:r>
            <a:r>
              <a:rPr lang="ru-RU" sz="2400" dirty="0" smtClean="0"/>
              <a:t> их солей, например:</a:t>
            </a:r>
          </a:p>
          <a:p>
            <a:pPr marL="0" indent="0">
              <a:spcBef>
                <a:spcPct val="50000"/>
              </a:spcBef>
              <a:buNone/>
              <a:defRPr/>
            </a:pPr>
            <a:r>
              <a:rPr lang="en-US" sz="2400" dirty="0" smtClean="0">
                <a:cs typeface="Arial" charset="0"/>
              </a:rPr>
              <a:t>2NaCl</a:t>
            </a:r>
            <a:r>
              <a:rPr lang="ru-RU" sz="2400" baseline="-25000" dirty="0">
                <a:cs typeface="Arial" charset="0"/>
              </a:rPr>
              <a:t> </a:t>
            </a:r>
            <a:r>
              <a:rPr lang="ru-RU" sz="2400" baseline="-25000" dirty="0" smtClean="0">
                <a:cs typeface="Arial" charset="0"/>
              </a:rPr>
              <a:t>расплав</a:t>
            </a:r>
            <a:r>
              <a:rPr lang="ru-RU" sz="2400" dirty="0" smtClean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  </a:t>
            </a:r>
            <a:r>
              <a:rPr lang="ru-RU" sz="2400" dirty="0" smtClean="0">
                <a:cs typeface="Arial" charset="0"/>
              </a:rPr>
              <a:t> </a:t>
            </a:r>
            <a:r>
              <a:rPr lang="ru-RU" sz="2400" baseline="30000" dirty="0">
                <a:cs typeface="Arial" charset="0"/>
              </a:rPr>
              <a:t>электролиз</a:t>
            </a:r>
            <a:r>
              <a:rPr lang="en-US" sz="2400" dirty="0">
                <a:cs typeface="Arial" charset="0"/>
              </a:rPr>
              <a:t>   </a:t>
            </a:r>
            <a:r>
              <a:rPr lang="en-US" sz="2400" dirty="0" smtClean="0">
                <a:cs typeface="Arial" charset="0"/>
              </a:rPr>
              <a:t>2Na</a:t>
            </a:r>
            <a:r>
              <a:rPr lang="ru-RU" sz="2400" dirty="0" smtClean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+</a:t>
            </a:r>
            <a:r>
              <a:rPr lang="ru-RU" sz="2400" dirty="0" smtClean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Cl</a:t>
            </a:r>
            <a:r>
              <a:rPr lang="ru-RU" sz="2400" baseline="-25000" dirty="0" smtClean="0">
                <a:cs typeface="Arial" charset="0"/>
              </a:rPr>
              <a:t>2 </a:t>
            </a:r>
            <a:r>
              <a:rPr lang="en-US" sz="2400" dirty="0">
                <a:cs typeface="Arial" charset="0"/>
              </a:rPr>
              <a:t>	</a:t>
            </a:r>
            <a:endParaRPr lang="ru-RU" sz="2400" dirty="0">
              <a:cs typeface="Arial" charset="0"/>
            </a:endParaRPr>
          </a:p>
          <a:p>
            <a:pPr marL="0" indent="0">
              <a:buNone/>
            </a:pPr>
            <a:endParaRPr lang="ru-RU" sz="24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579427" y="2647666"/>
            <a:ext cx="105087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 flipV="1">
            <a:off x="5036024" y="2361063"/>
            <a:ext cx="13648" cy="2866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760039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Качественные реакции на галогенид-ионы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ru-RU" altLang="ru-RU" sz="2600" dirty="0" smtClean="0">
                <a:cs typeface="Times New Roman" panose="02020603050405020304" pitchFamily="18" charset="0"/>
              </a:rPr>
              <a:t>Для </a:t>
            </a:r>
            <a:r>
              <a:rPr lang="ru-RU" altLang="ru-RU" sz="2600" dirty="0">
                <a:cs typeface="Times New Roman" panose="02020603050405020304" pitchFamily="18" charset="0"/>
              </a:rPr>
              <a:t>определения в растворе  хлорид-, бромид-, иодид- ионов  </a:t>
            </a:r>
            <a:r>
              <a:rPr lang="ru-RU" altLang="ru-RU" sz="2600" dirty="0" smtClean="0">
                <a:cs typeface="Times New Roman" panose="02020603050405020304" pitchFamily="18" charset="0"/>
              </a:rPr>
              <a:t>используют реакцию </a:t>
            </a:r>
            <a:r>
              <a:rPr lang="ru-RU" altLang="ru-RU" sz="2600" dirty="0">
                <a:cs typeface="Times New Roman" panose="02020603050405020304" pitchFamily="18" charset="0"/>
              </a:rPr>
              <a:t>с нитратом серебра (выпадают соответственно </a:t>
            </a:r>
            <a:r>
              <a:rPr lang="ru-RU" altLang="ru-RU" sz="2600" dirty="0" smtClean="0">
                <a:cs typeface="Times New Roman" panose="02020603050405020304" pitchFamily="18" charset="0"/>
              </a:rPr>
              <a:t>осадки белый-творожистый, светло- </a:t>
            </a:r>
            <a:r>
              <a:rPr lang="ru-RU" altLang="ru-RU" sz="2600" dirty="0">
                <a:cs typeface="Times New Roman" panose="02020603050405020304" pitchFamily="18" charset="0"/>
              </a:rPr>
              <a:t>желтый, желтый</a:t>
            </a:r>
            <a:r>
              <a:rPr lang="ru-RU" altLang="ru-RU" sz="2600" dirty="0" smtClean="0">
                <a:cs typeface="Times New Roman" panose="02020603050405020304" pitchFamily="18" charset="0"/>
              </a:rPr>
              <a:t>)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ru-RU" altLang="ru-RU" sz="2600" dirty="0">
                <a:cs typeface="Times New Roman" panose="02020603050405020304" pitchFamily="18" charset="0"/>
              </a:rPr>
              <a:t>Для определения в растворе  фторид - ионов  используют реакцию </a:t>
            </a:r>
            <a:r>
              <a:rPr lang="ru-RU" altLang="ru-RU" sz="2600" dirty="0" smtClean="0">
                <a:cs typeface="Times New Roman" panose="02020603050405020304" pitchFamily="18" charset="0"/>
              </a:rPr>
              <a:t>с растворимыми </a:t>
            </a:r>
            <a:r>
              <a:rPr lang="ru-RU" altLang="ru-RU" sz="2600" dirty="0">
                <a:cs typeface="Times New Roman" panose="02020603050405020304" pitchFamily="18" charset="0"/>
              </a:rPr>
              <a:t>солями кальция (выпадает белый осадок</a:t>
            </a:r>
            <a:r>
              <a:rPr lang="ru-RU" altLang="ru-RU" sz="2600" dirty="0" smtClean="0">
                <a:cs typeface="Times New Roman" panose="02020603050405020304" pitchFamily="18" charset="0"/>
              </a:rPr>
              <a:t>).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§"/>
            </a:pPr>
            <a:endParaRPr lang="ru-RU" altLang="ru-RU" sz="2600" dirty="0"/>
          </a:p>
          <a:p>
            <a:pPr marL="0" indent="0">
              <a:buClr>
                <a:schemeClr val="tx1"/>
              </a:buClr>
              <a:buNone/>
            </a:pPr>
            <a:r>
              <a:rPr lang="en-US" altLang="ru-RU" sz="2600" dirty="0"/>
              <a:t>NaCl + AgNO</a:t>
            </a:r>
            <a:r>
              <a:rPr lang="en-US" altLang="ru-RU" sz="2600" baseline="-25000" dirty="0"/>
              <a:t>3</a:t>
            </a:r>
            <a:r>
              <a:rPr lang="en-US" altLang="ru-RU" sz="2600" dirty="0"/>
              <a:t> </a:t>
            </a:r>
            <a:r>
              <a:rPr lang="en-US" altLang="ru-RU" sz="2600" dirty="0">
                <a:cs typeface="Arial" panose="020B0604020202020204" pitchFamily="34" charset="0"/>
              </a:rPr>
              <a:t>→ </a:t>
            </a:r>
            <a:r>
              <a:rPr lang="en-US" altLang="ru-RU" sz="2600" dirty="0" err="1">
                <a:cs typeface="Arial" panose="020B0604020202020204" pitchFamily="34" charset="0"/>
              </a:rPr>
              <a:t>AgCl</a:t>
            </a:r>
            <a:r>
              <a:rPr lang="en-US" altLang="ru-RU" sz="2600" dirty="0">
                <a:cs typeface="Arial" panose="020B0604020202020204" pitchFamily="34" charset="0"/>
              </a:rPr>
              <a:t>↓ + NaNO</a:t>
            </a:r>
            <a:r>
              <a:rPr lang="en-US" altLang="ru-RU" sz="2600" baseline="-25000" dirty="0">
                <a:cs typeface="Arial" panose="020B0604020202020204" pitchFamily="34" charset="0"/>
              </a:rPr>
              <a:t>3</a:t>
            </a:r>
          </a:p>
          <a:p>
            <a:pPr>
              <a:buClr>
                <a:schemeClr val="tx1"/>
              </a:buClr>
              <a:buNone/>
            </a:pPr>
            <a:r>
              <a:rPr lang="ru-RU" altLang="ru-RU" sz="2600" i="1" dirty="0">
                <a:cs typeface="Arial" panose="020B0604020202020204" pitchFamily="34" charset="0"/>
              </a:rPr>
              <a:t>                                            белый творожистый осадок</a:t>
            </a:r>
            <a:endParaRPr lang="en-US" altLang="ru-RU" sz="2600" i="1" dirty="0">
              <a:cs typeface="Arial" panose="020B0604020202020204" pitchFamily="34" charset="0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en-US" altLang="ru-RU" sz="2600" dirty="0" err="1">
                <a:cs typeface="Arial" panose="020B0604020202020204" pitchFamily="34" charset="0"/>
              </a:rPr>
              <a:t>NaBr</a:t>
            </a:r>
            <a:r>
              <a:rPr lang="en-US" altLang="ru-RU" sz="2600" dirty="0">
                <a:cs typeface="Arial" panose="020B0604020202020204" pitchFamily="34" charset="0"/>
              </a:rPr>
              <a:t> + </a:t>
            </a:r>
            <a:r>
              <a:rPr lang="en-US" altLang="ru-RU" sz="2600" dirty="0"/>
              <a:t>AgNO</a:t>
            </a:r>
            <a:r>
              <a:rPr lang="en-US" altLang="ru-RU" sz="2600" baseline="-25000" dirty="0"/>
              <a:t>3</a:t>
            </a:r>
            <a:r>
              <a:rPr lang="en-US" altLang="ru-RU" sz="2600" dirty="0"/>
              <a:t> </a:t>
            </a:r>
            <a:r>
              <a:rPr lang="en-US" altLang="ru-RU" sz="2600" dirty="0">
                <a:cs typeface="Arial" panose="020B0604020202020204" pitchFamily="34" charset="0"/>
              </a:rPr>
              <a:t>→ </a:t>
            </a:r>
            <a:r>
              <a:rPr lang="en-US" altLang="ru-RU" sz="2600" dirty="0" err="1">
                <a:cs typeface="Arial" panose="020B0604020202020204" pitchFamily="34" charset="0"/>
              </a:rPr>
              <a:t>AgBr</a:t>
            </a:r>
            <a:r>
              <a:rPr lang="en-US" altLang="ru-RU" sz="2600" dirty="0">
                <a:cs typeface="Arial" panose="020B0604020202020204" pitchFamily="34" charset="0"/>
              </a:rPr>
              <a:t>↓ + NaNO</a:t>
            </a:r>
            <a:r>
              <a:rPr lang="en-US" altLang="ru-RU" sz="2600" baseline="-25000" dirty="0">
                <a:cs typeface="Arial" panose="020B0604020202020204" pitchFamily="34" charset="0"/>
              </a:rPr>
              <a:t>3</a:t>
            </a:r>
            <a:endParaRPr lang="ru-RU" altLang="ru-RU" sz="2600" baseline="-25000" dirty="0"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  <a:buNone/>
            </a:pPr>
            <a:r>
              <a:rPr lang="ru-RU" altLang="ru-RU" sz="2600" b="1" i="1" dirty="0">
                <a:cs typeface="Arial" panose="020B0604020202020204" pitchFamily="34" charset="0"/>
              </a:rPr>
              <a:t>                                   </a:t>
            </a:r>
            <a:r>
              <a:rPr lang="ru-RU" altLang="ru-RU" sz="2600" i="1" dirty="0">
                <a:cs typeface="Arial" panose="020B0604020202020204" pitchFamily="34" charset="0"/>
              </a:rPr>
              <a:t>желтоватый творожистый осадок</a:t>
            </a:r>
            <a:endParaRPr lang="en-US" altLang="ru-RU" sz="2600" i="1" dirty="0">
              <a:cs typeface="Arial" panose="020B0604020202020204" pitchFamily="34" charset="0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en-US" altLang="ru-RU" sz="2600" dirty="0" err="1">
                <a:cs typeface="Arial" panose="020B0604020202020204" pitchFamily="34" charset="0"/>
              </a:rPr>
              <a:t>NaI</a:t>
            </a:r>
            <a:r>
              <a:rPr lang="en-US" altLang="ru-RU" sz="2600" dirty="0">
                <a:cs typeface="Arial" panose="020B0604020202020204" pitchFamily="34" charset="0"/>
              </a:rPr>
              <a:t> + </a:t>
            </a:r>
            <a:r>
              <a:rPr lang="en-US" altLang="ru-RU" sz="2600" dirty="0"/>
              <a:t>AgNO</a:t>
            </a:r>
            <a:r>
              <a:rPr lang="en-US" altLang="ru-RU" sz="2600" baseline="-25000" dirty="0"/>
              <a:t>3</a:t>
            </a:r>
            <a:r>
              <a:rPr lang="en-US" altLang="ru-RU" sz="2600" dirty="0"/>
              <a:t> </a:t>
            </a:r>
            <a:r>
              <a:rPr lang="en-US" altLang="ru-RU" sz="2600" dirty="0">
                <a:cs typeface="Arial" panose="020B0604020202020204" pitchFamily="34" charset="0"/>
              </a:rPr>
              <a:t>→ </a:t>
            </a:r>
            <a:r>
              <a:rPr lang="en-US" altLang="ru-RU" sz="2600" dirty="0" err="1">
                <a:cs typeface="Arial" panose="020B0604020202020204" pitchFamily="34" charset="0"/>
              </a:rPr>
              <a:t>AgI</a:t>
            </a:r>
            <a:r>
              <a:rPr lang="en-US" altLang="ru-RU" sz="2600" dirty="0">
                <a:cs typeface="Arial" panose="020B0604020202020204" pitchFamily="34" charset="0"/>
              </a:rPr>
              <a:t>↓ + NaNO</a:t>
            </a:r>
            <a:r>
              <a:rPr lang="en-US" altLang="ru-RU" sz="2600" baseline="-25000" dirty="0">
                <a:cs typeface="Arial" panose="020B0604020202020204" pitchFamily="34" charset="0"/>
              </a:rPr>
              <a:t>3</a:t>
            </a:r>
            <a:endParaRPr lang="ru-RU" altLang="ru-RU" sz="2600" baseline="-25000" dirty="0"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  <a:buNone/>
            </a:pPr>
            <a:r>
              <a:rPr lang="ru-RU" altLang="ru-RU" sz="2600" b="1" i="1" dirty="0">
                <a:cs typeface="Arial" panose="020B0604020202020204" pitchFamily="34" charset="0"/>
              </a:rPr>
              <a:t>                                     </a:t>
            </a:r>
            <a:r>
              <a:rPr lang="ru-RU" altLang="ru-RU" sz="2600" i="1" dirty="0">
                <a:cs typeface="Arial" panose="020B0604020202020204" pitchFamily="34" charset="0"/>
              </a:rPr>
              <a:t>желтый творожистый осадок</a:t>
            </a:r>
            <a:endParaRPr lang="en-US" altLang="ru-RU" sz="2600" i="1" dirty="0"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Ш"/>
            </a:pPr>
            <a:endParaRPr lang="ru-RU" altLang="ru-RU" sz="2400" b="1" i="1" dirty="0"/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§"/>
            </a:pPr>
            <a:endParaRPr lang="ru-RU" altLang="ru-RU" sz="24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8941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Значение галогенов для нашего организма</a:t>
            </a:r>
            <a:endParaRPr lang="ru-RU" sz="40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063037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6994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Применение фтора вокруг нас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170045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2643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Применение хлора вокруг нас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718564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9583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Применение брома вокруг нас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006159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6942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Применение йода вокруг нас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106696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6444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516" y="189738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Кислоты 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7511020"/>
              </p:ext>
            </p:extLst>
          </p:nvPr>
        </p:nvGraphicFramePr>
        <p:xfrm>
          <a:off x="233516" y="1530658"/>
          <a:ext cx="11240728" cy="44571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10182"/>
                <a:gridCol w="1405091"/>
                <a:gridCol w="1405091"/>
                <a:gridCol w="2810182"/>
                <a:gridCol w="2810182"/>
              </a:tblGrid>
              <a:tr h="125670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Фтороводородная кислота</a:t>
                      </a:r>
                      <a:r>
                        <a:rPr lang="ru-RU" sz="2400" baseline="0" dirty="0" smtClean="0"/>
                        <a:t> – плавиковая кислота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HF</a:t>
                      </a:r>
                      <a:endParaRPr lang="ru-RU" sz="2400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         F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Увеличивается длина</a:t>
                      </a:r>
                      <a:r>
                        <a:rPr lang="ru-RU" sz="2400" baseline="0" dirty="0" smtClean="0"/>
                        <a:t> связи</a:t>
                      </a:r>
                      <a:endParaRPr lang="ru-RU" sz="2400" dirty="0"/>
                    </a:p>
                  </a:txBody>
                  <a:tcPr/>
                </a:tc>
              </a:tr>
              <a:tr h="39204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Хлороводородная кислота</a:t>
                      </a:r>
                      <a:r>
                        <a:rPr lang="ru-RU" sz="2400" baseline="0" dirty="0" smtClean="0"/>
                        <a:t> – соляная кислота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/>
                        <a:t>HCl</a:t>
                      </a:r>
                      <a:endParaRPr lang="ru-RU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</a:t>
                      </a:r>
                      <a:r>
                        <a:rPr lang="en-US" sz="2400" dirty="0" smtClean="0"/>
                        <a:t>Cl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Уменьшается прочность связи</a:t>
                      </a:r>
                      <a:endParaRPr lang="ru-RU" sz="2400" dirty="0"/>
                    </a:p>
                  </a:txBody>
                  <a:tcPr/>
                </a:tc>
              </a:tr>
              <a:tr h="39204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Бромоводородная кислота</a:t>
                      </a:r>
                      <a:r>
                        <a:rPr lang="ru-RU" sz="2400" baseline="0" dirty="0" smtClean="0"/>
                        <a:t> 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/>
                        <a:t>HBr</a:t>
                      </a:r>
                      <a:endParaRPr lang="ru-RU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</a:t>
                      </a:r>
                      <a:r>
                        <a:rPr lang="en-US" sz="2400" dirty="0" smtClean="0"/>
                        <a:t>Br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Уменьшается полярность связи</a:t>
                      </a:r>
                      <a:endParaRPr lang="ru-RU" sz="2400" dirty="0"/>
                    </a:p>
                  </a:txBody>
                  <a:tcPr/>
                </a:tc>
              </a:tr>
              <a:tr h="42535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Йодоводородная кислота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HI</a:t>
                      </a:r>
                      <a:endParaRPr lang="ru-RU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</a:t>
                      </a:r>
                      <a:r>
                        <a:rPr lang="en-US" sz="2400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Усиление</a:t>
                      </a:r>
                      <a:r>
                        <a:rPr lang="ru-RU" sz="2400" baseline="0" dirty="0" smtClean="0"/>
                        <a:t> восстановительных свойств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flipH="1">
            <a:off x="5073445" y="1902542"/>
            <a:ext cx="14749" cy="336247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5933768" y="1587449"/>
            <a:ext cx="599768" cy="359338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+9</a:t>
            </a:r>
            <a:endParaRPr lang="ru-RU" dirty="0"/>
          </a:p>
        </p:txBody>
      </p:sp>
      <p:sp>
        <p:nvSpPr>
          <p:cNvPr id="9" name="Дуга 8"/>
          <p:cNvSpPr/>
          <p:nvPr/>
        </p:nvSpPr>
        <p:spPr>
          <a:xfrm>
            <a:off x="6402029" y="1425217"/>
            <a:ext cx="383458" cy="787041"/>
          </a:xfrm>
          <a:prstGeom prst="arc">
            <a:avLst>
              <a:gd name="adj1" fmla="val 17674372"/>
              <a:gd name="adj2" fmla="val 31275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>
            <a:off x="6579624" y="1425217"/>
            <a:ext cx="383458" cy="787041"/>
          </a:xfrm>
          <a:prstGeom prst="arc">
            <a:avLst>
              <a:gd name="adj1" fmla="val 17674372"/>
              <a:gd name="adj2" fmla="val 31275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593758" y="1946787"/>
            <a:ext cx="510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2 8 </a:t>
            </a: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6593758" y="2316119"/>
            <a:ext cx="51004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5891980" y="2805033"/>
            <a:ext cx="851719" cy="359338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+17</a:t>
            </a:r>
            <a:endParaRPr lang="ru-RU" dirty="0"/>
          </a:p>
        </p:txBody>
      </p:sp>
      <p:sp>
        <p:nvSpPr>
          <p:cNvPr id="15" name="Дуга 14"/>
          <p:cNvSpPr/>
          <p:nvPr/>
        </p:nvSpPr>
        <p:spPr>
          <a:xfrm>
            <a:off x="6912078" y="2694611"/>
            <a:ext cx="383458" cy="787041"/>
          </a:xfrm>
          <a:prstGeom prst="arc">
            <a:avLst>
              <a:gd name="adj1" fmla="val 17674372"/>
              <a:gd name="adj2" fmla="val 31275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>
            <a:off x="6785487" y="2694611"/>
            <a:ext cx="383458" cy="787041"/>
          </a:xfrm>
          <a:prstGeom prst="arc">
            <a:avLst>
              <a:gd name="adj1" fmla="val 17674372"/>
              <a:gd name="adj2" fmla="val 31275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968614" y="3216181"/>
            <a:ext cx="875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2 8 8 </a:t>
            </a:r>
            <a:endParaRPr lang="ru-RU" dirty="0"/>
          </a:p>
        </p:txBody>
      </p:sp>
      <p:sp>
        <p:nvSpPr>
          <p:cNvPr id="18" name="Дуга 17"/>
          <p:cNvSpPr/>
          <p:nvPr/>
        </p:nvSpPr>
        <p:spPr>
          <a:xfrm>
            <a:off x="7059561" y="2694611"/>
            <a:ext cx="383458" cy="787041"/>
          </a:xfrm>
          <a:prstGeom prst="arc">
            <a:avLst>
              <a:gd name="adj1" fmla="val 17674372"/>
              <a:gd name="adj2" fmla="val 31275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891980" y="3970566"/>
            <a:ext cx="851719" cy="359338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+35</a:t>
            </a:r>
            <a:endParaRPr lang="ru-RU" dirty="0"/>
          </a:p>
        </p:txBody>
      </p:sp>
      <p:sp>
        <p:nvSpPr>
          <p:cNvPr id="20" name="Дуга 19"/>
          <p:cNvSpPr/>
          <p:nvPr/>
        </p:nvSpPr>
        <p:spPr>
          <a:xfrm>
            <a:off x="7335479" y="3891893"/>
            <a:ext cx="383458" cy="787041"/>
          </a:xfrm>
          <a:prstGeom prst="arc">
            <a:avLst>
              <a:gd name="adj1" fmla="val 17674372"/>
              <a:gd name="adj2" fmla="val 31275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>
            <a:off x="7159725" y="3891892"/>
            <a:ext cx="383458" cy="787041"/>
          </a:xfrm>
          <a:prstGeom prst="arc">
            <a:avLst>
              <a:gd name="adj1" fmla="val 17674372"/>
              <a:gd name="adj2" fmla="val 31275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>
            <a:off x="6983971" y="3891892"/>
            <a:ext cx="383458" cy="787041"/>
          </a:xfrm>
          <a:prstGeom prst="arc">
            <a:avLst>
              <a:gd name="adj1" fmla="val 17674372"/>
              <a:gd name="adj2" fmla="val 31275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/>
          <p:cNvSpPr/>
          <p:nvPr/>
        </p:nvSpPr>
        <p:spPr>
          <a:xfrm>
            <a:off x="6822358" y="3891893"/>
            <a:ext cx="383458" cy="787041"/>
          </a:xfrm>
          <a:prstGeom prst="arc">
            <a:avLst>
              <a:gd name="adj1" fmla="val 17674372"/>
              <a:gd name="adj2" fmla="val 31275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6983361" y="4416173"/>
            <a:ext cx="1039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2 8 18 8</a:t>
            </a:r>
            <a:endParaRPr lang="ru-RU" dirty="0"/>
          </a:p>
        </p:txBody>
      </p:sp>
      <p:sp>
        <p:nvSpPr>
          <p:cNvPr id="25" name="Овал 24"/>
          <p:cNvSpPr/>
          <p:nvPr/>
        </p:nvSpPr>
        <p:spPr>
          <a:xfrm>
            <a:off x="5891980" y="4796285"/>
            <a:ext cx="851719" cy="359338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+53</a:t>
            </a:r>
            <a:endParaRPr lang="ru-RU" dirty="0"/>
          </a:p>
        </p:txBody>
      </p:sp>
      <p:sp>
        <p:nvSpPr>
          <p:cNvPr id="26" name="Дуга 25"/>
          <p:cNvSpPr/>
          <p:nvPr/>
        </p:nvSpPr>
        <p:spPr>
          <a:xfrm>
            <a:off x="7446783" y="4678933"/>
            <a:ext cx="383458" cy="787041"/>
          </a:xfrm>
          <a:prstGeom prst="arc">
            <a:avLst>
              <a:gd name="adj1" fmla="val 17674372"/>
              <a:gd name="adj2" fmla="val 31275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Дуга 27"/>
          <p:cNvSpPr/>
          <p:nvPr/>
        </p:nvSpPr>
        <p:spPr>
          <a:xfrm>
            <a:off x="7279558" y="4703661"/>
            <a:ext cx="383458" cy="787041"/>
          </a:xfrm>
          <a:prstGeom prst="arc">
            <a:avLst>
              <a:gd name="adj1" fmla="val 17674372"/>
              <a:gd name="adj2" fmla="val 31275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Дуга 28"/>
          <p:cNvSpPr/>
          <p:nvPr/>
        </p:nvSpPr>
        <p:spPr>
          <a:xfrm>
            <a:off x="7121474" y="4694020"/>
            <a:ext cx="383458" cy="787041"/>
          </a:xfrm>
          <a:prstGeom prst="arc">
            <a:avLst>
              <a:gd name="adj1" fmla="val 17674372"/>
              <a:gd name="adj2" fmla="val 31275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Дуга 29"/>
          <p:cNvSpPr/>
          <p:nvPr/>
        </p:nvSpPr>
        <p:spPr>
          <a:xfrm>
            <a:off x="6963390" y="4684379"/>
            <a:ext cx="383458" cy="787041"/>
          </a:xfrm>
          <a:prstGeom prst="arc">
            <a:avLst>
              <a:gd name="adj1" fmla="val 17674372"/>
              <a:gd name="adj2" fmla="val 31275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Дуга 30"/>
          <p:cNvSpPr/>
          <p:nvPr/>
        </p:nvSpPr>
        <p:spPr>
          <a:xfrm>
            <a:off x="6778419" y="4703662"/>
            <a:ext cx="383458" cy="787041"/>
          </a:xfrm>
          <a:prstGeom prst="arc">
            <a:avLst>
              <a:gd name="adj1" fmla="val 17674372"/>
              <a:gd name="adj2" fmla="val 31275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6901323" y="5226811"/>
            <a:ext cx="1251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2 8 18 18 8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5093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Хлороводород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Бесцветный газ, имеет резкий запах, тяжелее воздуха, дымит на влажном воздухе, хорошо растворим в воде. Не взаимодействует с металлами, оксидами. </a:t>
            </a:r>
            <a:endParaRPr lang="en-US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i="1" dirty="0" smtClean="0"/>
              <a:t>Получение хлороводорода:</a:t>
            </a:r>
          </a:p>
          <a:p>
            <a:pPr marL="0" indent="0">
              <a:buNone/>
            </a:pPr>
            <a:r>
              <a:rPr lang="en-US" sz="2400" dirty="0" smtClean="0"/>
              <a:t>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SO</a:t>
            </a:r>
            <a:r>
              <a:rPr lang="en-US" sz="2400" baseline="-25000" dirty="0" smtClean="0"/>
              <a:t>4</a:t>
            </a:r>
            <a:r>
              <a:rPr lang="ru-RU" sz="2400" baseline="-25000" dirty="0" smtClean="0"/>
              <a:t> </a:t>
            </a:r>
            <a:r>
              <a:rPr lang="en-US" sz="2400" baseline="-25000" dirty="0" smtClean="0"/>
              <a:t>(</a:t>
            </a:r>
            <a:r>
              <a:rPr lang="ru-RU" sz="2400" baseline="-25000" dirty="0" smtClean="0"/>
              <a:t>конц.)</a:t>
            </a:r>
            <a:r>
              <a:rPr lang="en-US" sz="2400" dirty="0" smtClean="0"/>
              <a:t> + 2KCl → 2HCl   + K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SO</a:t>
            </a:r>
            <a:r>
              <a:rPr lang="en-US" sz="2400" baseline="-25000" dirty="0" smtClean="0"/>
              <a:t>4 </a:t>
            </a:r>
            <a:r>
              <a:rPr lang="en-US" sz="2400" dirty="0" smtClean="0"/>
              <a:t>        ―</a:t>
            </a:r>
            <a:r>
              <a:rPr lang="ru-RU" sz="2400" dirty="0" smtClean="0"/>
              <a:t>     Лабораторный способ</a:t>
            </a:r>
          </a:p>
          <a:p>
            <a:pPr marL="0" indent="0">
              <a:buNone/>
            </a:pPr>
            <a:r>
              <a:rPr lang="en-US" sz="2400" dirty="0" smtClean="0"/>
              <a:t>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+ Cl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→ 2HCl          ―      </a:t>
            </a:r>
            <a:r>
              <a:rPr lang="ru-RU" sz="2400" dirty="0" smtClean="0"/>
              <a:t>В промышленности</a:t>
            </a:r>
            <a:endParaRPr lang="ru-RU" sz="24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2905433" y="4336026"/>
            <a:ext cx="14748" cy="2949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4193457" y="3856011"/>
            <a:ext cx="14748" cy="2949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269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013" y="13365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Отгадайте элемент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013" y="1338928"/>
            <a:ext cx="8187813" cy="4870143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spcBef>
                <a:spcPct val="10000"/>
              </a:spcBef>
              <a:buFont typeface="Wingdings" panose="05000000000000000000" pitchFamily="2" charset="2"/>
              <a:buChar char="§"/>
              <a:defRPr/>
            </a:pPr>
            <a:r>
              <a:rPr lang="ru-RU" sz="2400" dirty="0"/>
              <a:t>Этот химический элемент входит в состав костной ткани и зубной эмали. Его </a:t>
            </a:r>
            <a:r>
              <a:rPr lang="ru-RU" sz="2400" dirty="0" smtClean="0"/>
              <a:t>соединения добавляют </a:t>
            </a:r>
            <a:r>
              <a:rPr lang="ru-RU" sz="2400" dirty="0"/>
              <a:t>в зубную пасту. </a:t>
            </a:r>
            <a:endParaRPr lang="ru-RU" sz="2400" dirty="0" smtClean="0"/>
          </a:p>
          <a:p>
            <a:pPr>
              <a:lnSpc>
                <a:spcPct val="80000"/>
              </a:lnSpc>
              <a:spcBef>
                <a:spcPct val="10000"/>
              </a:spcBef>
              <a:buFont typeface="Wingdings" panose="05000000000000000000" pitchFamily="2" charset="2"/>
              <a:buChar char="§"/>
              <a:defRPr/>
            </a:pPr>
            <a:endParaRPr lang="ru-RU" sz="2400" dirty="0"/>
          </a:p>
          <a:p>
            <a:pPr>
              <a:lnSpc>
                <a:spcPct val="80000"/>
              </a:lnSpc>
              <a:spcBef>
                <a:spcPct val="10000"/>
              </a:spcBef>
              <a:buFont typeface="Wingdings" panose="05000000000000000000" pitchFamily="2" charset="2"/>
              <a:buChar char="§"/>
              <a:defRPr/>
            </a:pPr>
            <a:r>
              <a:rPr lang="ru-RU" sz="2400" dirty="0"/>
              <a:t>Его слабый запах можно ощущать </a:t>
            </a:r>
            <a:r>
              <a:rPr lang="ru-RU" sz="2400" dirty="0" smtClean="0"/>
              <a:t>в</a:t>
            </a:r>
            <a:r>
              <a:rPr lang="ru-RU" sz="2400" dirty="0"/>
              <a:t> водопроводной воде (им обеззараживают воду</a:t>
            </a:r>
            <a:r>
              <a:rPr lang="ru-RU" sz="2400" dirty="0" smtClean="0"/>
              <a:t>) и </a:t>
            </a:r>
            <a:r>
              <a:rPr lang="ru-RU" sz="2400" dirty="0"/>
              <a:t>при применении отбеливателя. </a:t>
            </a:r>
            <a:endParaRPr lang="ru-RU" sz="2400" dirty="0" smtClean="0"/>
          </a:p>
          <a:p>
            <a:pPr>
              <a:lnSpc>
                <a:spcPct val="80000"/>
              </a:lnSpc>
              <a:spcBef>
                <a:spcPct val="10000"/>
              </a:spcBef>
              <a:buFont typeface="Wingdings" panose="05000000000000000000" pitchFamily="2" charset="2"/>
              <a:buChar char="§"/>
              <a:defRPr/>
            </a:pPr>
            <a:endParaRPr lang="ru-RU" sz="2400" dirty="0"/>
          </a:p>
          <a:p>
            <a:pPr>
              <a:lnSpc>
                <a:spcPct val="80000"/>
              </a:lnSpc>
              <a:spcBef>
                <a:spcPct val="10000"/>
              </a:spcBef>
              <a:buFont typeface="Wingdings" panose="05000000000000000000" pitchFamily="2" charset="2"/>
              <a:buChar char="§"/>
              <a:defRPr/>
            </a:pPr>
            <a:r>
              <a:rPr lang="ru-RU" sz="2400" dirty="0"/>
              <a:t>Его запах можно ощущать </a:t>
            </a:r>
            <a:r>
              <a:rPr lang="ru-RU" sz="2400" dirty="0" smtClean="0"/>
              <a:t>при</a:t>
            </a:r>
            <a:r>
              <a:rPr lang="ru-RU" sz="2400" dirty="0"/>
              <a:t> входе в большинство медицинских учреждений (на его </a:t>
            </a:r>
            <a:r>
              <a:rPr lang="ru-RU" sz="2400" dirty="0" smtClean="0"/>
              <a:t>основе изготавливаются </a:t>
            </a:r>
            <a:r>
              <a:rPr lang="ru-RU" sz="2400" dirty="0"/>
              <a:t>многие медицинские препараты). </a:t>
            </a:r>
            <a:endParaRPr lang="ru-RU" sz="2400" dirty="0" smtClean="0"/>
          </a:p>
          <a:p>
            <a:pPr>
              <a:lnSpc>
                <a:spcPct val="80000"/>
              </a:lnSpc>
              <a:spcBef>
                <a:spcPct val="10000"/>
              </a:spcBef>
              <a:buFont typeface="Wingdings" panose="05000000000000000000" pitchFamily="2" charset="2"/>
              <a:buChar char="§"/>
              <a:defRPr/>
            </a:pPr>
            <a:endParaRPr lang="ru-RU" sz="2400" dirty="0"/>
          </a:p>
          <a:p>
            <a:pPr>
              <a:lnSpc>
                <a:spcPct val="80000"/>
              </a:lnSpc>
              <a:spcBef>
                <a:spcPct val="10000"/>
              </a:spcBef>
              <a:buFont typeface="Wingdings" panose="05000000000000000000" pitchFamily="2" charset="2"/>
              <a:buChar char="§"/>
              <a:defRPr/>
            </a:pPr>
            <a:r>
              <a:rPr lang="ru-RU" sz="2400" dirty="0"/>
              <a:t>Каждый пользовался спиртовой настойкой  этого вещества как кровоостанавливающим и обеззараживающим средством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64677" y="1338928"/>
            <a:ext cx="1408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Фтор</a:t>
            </a:r>
            <a:endParaRPr lang="ru-RU" sz="24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8664673" y="2330088"/>
            <a:ext cx="1408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Хлор</a:t>
            </a:r>
            <a:endParaRPr lang="ru-RU" sz="2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8664673" y="3585996"/>
            <a:ext cx="1408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Бром</a:t>
            </a:r>
            <a:endParaRPr lang="ru-RU" sz="24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8664674" y="4841905"/>
            <a:ext cx="1408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Йод</a:t>
            </a:r>
            <a:endParaRPr lang="ru-RU" sz="2400" i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8273" y="63957"/>
            <a:ext cx="1414528" cy="18860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4311" y="339139"/>
            <a:ext cx="1410004" cy="141000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9776" y="1949994"/>
            <a:ext cx="1554430" cy="15544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l="26400" r="20354" b="2543"/>
          <a:stretch/>
        </p:blipFill>
        <p:spPr>
          <a:xfrm>
            <a:off x="9774496" y="3653825"/>
            <a:ext cx="1748310" cy="91427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4496" y="4903823"/>
            <a:ext cx="1612703" cy="136810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6336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Соляная кислота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 smtClean="0"/>
              <a:t>Физические свойства: </a:t>
            </a:r>
            <a:r>
              <a:rPr lang="ru-RU" sz="2400" dirty="0"/>
              <a:t>б</a:t>
            </a:r>
            <a:r>
              <a:rPr lang="ru-RU" sz="2400" dirty="0" smtClean="0"/>
              <a:t>есцветная жидкость с резким запахом, дымит на влажном воздухе. </a:t>
            </a:r>
          </a:p>
          <a:p>
            <a:pPr marL="0" indent="0">
              <a:buNone/>
            </a:pPr>
            <a:r>
              <a:rPr lang="ru-RU" sz="2400" i="1" dirty="0" smtClean="0"/>
              <a:t>Химические свойства: </a:t>
            </a:r>
            <a:r>
              <a:rPr lang="ru-RU" sz="2400" dirty="0" smtClean="0"/>
              <a:t>реагирует с индикаторами, с металлами (левее водорода), с основными и амфотерными оксидами, гидроксидами. </a:t>
            </a:r>
            <a:endParaRPr lang="ru-RU" sz="24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507" t="7097" r="20365" b="15483"/>
          <a:stretch/>
        </p:blipFill>
        <p:spPr>
          <a:xfrm>
            <a:off x="6799005" y="3725918"/>
            <a:ext cx="3819833" cy="27338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6797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Продолжите уравнения реакций и расставьте коэффициенты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46851"/>
            <a:ext cx="10515600" cy="435133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Na </a:t>
            </a:r>
            <a:r>
              <a:rPr lang="en-US" sz="2400" dirty="0"/>
              <a:t>+ Cl</a:t>
            </a:r>
            <a:r>
              <a:rPr lang="en-US" sz="2400" baseline="-25000" dirty="0"/>
              <a:t>2</a:t>
            </a:r>
            <a:r>
              <a:rPr lang="en-US" sz="2400" dirty="0"/>
              <a:t> </a:t>
            </a:r>
            <a:r>
              <a:rPr lang="en-US" sz="2400" dirty="0" smtClean="0"/>
              <a:t>=</a:t>
            </a:r>
            <a:r>
              <a:rPr lang="ru-RU" sz="2400" dirty="0" smtClean="0"/>
              <a:t> </a:t>
            </a: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S +</a:t>
            </a:r>
            <a:r>
              <a:rPr lang="ru-RU" sz="2400" dirty="0" smtClean="0"/>
              <a:t> </a:t>
            </a:r>
            <a:r>
              <a:rPr lang="en-US" sz="2400" dirty="0" smtClean="0"/>
              <a:t>F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</a:t>
            </a:r>
            <a:r>
              <a:rPr lang="en-US" sz="2400" dirty="0"/>
              <a:t>= </a:t>
            </a: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Fe </a:t>
            </a:r>
            <a:r>
              <a:rPr lang="en-US" sz="2400" dirty="0"/>
              <a:t>+ </a:t>
            </a:r>
            <a:r>
              <a:rPr lang="en-US" sz="2400" dirty="0" smtClean="0"/>
              <a:t>Br</a:t>
            </a:r>
            <a:r>
              <a:rPr lang="en-US" sz="2400" baseline="-25000" dirty="0" smtClean="0"/>
              <a:t>2</a:t>
            </a:r>
            <a:r>
              <a:rPr lang="ru-RU" sz="2400" baseline="-25000" dirty="0" smtClean="0"/>
              <a:t> </a:t>
            </a:r>
            <a:r>
              <a:rPr lang="ru-RU" sz="2400" dirty="0" smtClean="0"/>
              <a:t> =</a:t>
            </a:r>
            <a:r>
              <a:rPr lang="ru-RU" sz="2400" dirty="0" smtClean="0">
                <a:solidFill>
                  <a:srgbClr val="00CC99"/>
                </a:solidFill>
                <a:cs typeface="Times New Roman"/>
              </a:rPr>
              <a:t> 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P </a:t>
            </a:r>
            <a:r>
              <a:rPr lang="en-US" sz="2400" dirty="0"/>
              <a:t>+ </a:t>
            </a:r>
            <a:r>
              <a:rPr lang="en-US" sz="2400" dirty="0" smtClean="0"/>
              <a:t>Cl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=</a:t>
            </a: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err="1" smtClean="0"/>
              <a:t>NaI</a:t>
            </a:r>
            <a:r>
              <a:rPr lang="en-US" sz="2400" dirty="0" smtClean="0"/>
              <a:t> </a:t>
            </a:r>
            <a:r>
              <a:rPr lang="en-US" sz="2400" dirty="0"/>
              <a:t>+ Cl</a:t>
            </a:r>
            <a:r>
              <a:rPr lang="en-US" sz="2400" baseline="-25000" dirty="0"/>
              <a:t>2</a:t>
            </a:r>
            <a:r>
              <a:rPr lang="en-US" sz="2400" dirty="0"/>
              <a:t> </a:t>
            </a:r>
            <a:r>
              <a:rPr lang="ru-RU" sz="2400" dirty="0" smtClean="0"/>
              <a:t>=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F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</a:t>
            </a:r>
            <a:r>
              <a:rPr lang="en-US" sz="2400" dirty="0"/>
              <a:t>+</a:t>
            </a:r>
            <a:r>
              <a:rPr lang="ru-RU" sz="2400" dirty="0">
                <a:solidFill>
                  <a:srgbClr val="00CC99"/>
                </a:solidFill>
                <a:cs typeface="Times New Roman"/>
              </a:rPr>
              <a:t> 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O =</a:t>
            </a: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err="1" smtClean="0"/>
              <a:t>NaBr</a:t>
            </a:r>
            <a:r>
              <a:rPr lang="en-US" sz="2400" dirty="0" smtClean="0"/>
              <a:t> </a:t>
            </a:r>
            <a:r>
              <a:rPr lang="en-US" sz="2400" dirty="0"/>
              <a:t>+ Cl</a:t>
            </a:r>
            <a:r>
              <a:rPr lang="en-US" sz="2400" baseline="-25000" dirty="0"/>
              <a:t>2</a:t>
            </a:r>
            <a:r>
              <a:rPr lang="en-US" sz="2400" dirty="0"/>
              <a:t> </a:t>
            </a:r>
            <a:r>
              <a:rPr lang="en-US" sz="2400" dirty="0" smtClean="0"/>
              <a:t>=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KOH </a:t>
            </a:r>
            <a:r>
              <a:rPr lang="en-US" sz="2400" dirty="0"/>
              <a:t>+ </a:t>
            </a:r>
            <a:r>
              <a:rPr lang="en-US" sz="2400" dirty="0" smtClean="0"/>
              <a:t>Cl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</a:t>
            </a:r>
            <a:r>
              <a:rPr lang="en-US" sz="2400" dirty="0"/>
              <a:t>= </a:t>
            </a:r>
            <a:r>
              <a:rPr lang="ru-RU" sz="2400" dirty="0">
                <a:solidFill>
                  <a:srgbClr val="00CC99"/>
                </a:solidFill>
                <a:cs typeface="Times New Roman"/>
              </a:rPr>
              <a:t>  </a:t>
            </a:r>
            <a:endParaRPr lang="en-US" sz="2400" dirty="0" smtClean="0">
              <a:solidFill>
                <a:srgbClr val="00CC99"/>
              </a:solidFill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7769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283" y="291598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Решите кроссворд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8489" y="117987"/>
            <a:ext cx="6066195" cy="674001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>
                <a:cs typeface="Arial" charset="0"/>
              </a:rPr>
              <a:t>Агрегатное состояние первых двух представителей галогенов </a:t>
            </a:r>
            <a:r>
              <a:rPr lang="ru-RU" sz="2400" dirty="0" smtClean="0">
                <a:cs typeface="Arial" charset="0"/>
              </a:rPr>
              <a:t>при </a:t>
            </a:r>
            <a:r>
              <a:rPr lang="ru-RU" sz="2400" dirty="0" err="1" smtClean="0">
                <a:cs typeface="Arial" charset="0"/>
              </a:rPr>
              <a:t>н.у</a:t>
            </a:r>
            <a:r>
              <a:rPr lang="ru-RU" sz="2400" dirty="0" smtClean="0">
                <a:cs typeface="Arial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Самый тяжёлый галоген.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cs typeface="Arial" charset="0"/>
              </a:rPr>
              <a:t>«</a:t>
            </a:r>
            <a:r>
              <a:rPr lang="ru-RU" sz="2400" dirty="0">
                <a:cs typeface="Arial" charset="0"/>
              </a:rPr>
              <a:t>Галогены – сильные</a:t>
            </a:r>
            <a:r>
              <a:rPr lang="ru-RU" sz="2400" dirty="0" smtClean="0">
                <a:cs typeface="Arial" charset="0"/>
              </a:rPr>
              <a:t>...», в реакциях ОВР.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cs typeface="Arial" charset="0"/>
              </a:rPr>
              <a:t>Самый химически - активный галоген. Был открыт французом.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cs typeface="Arial" charset="0"/>
              </a:rPr>
              <a:t>Переход из твердого состояния </a:t>
            </a:r>
            <a:r>
              <a:rPr lang="ru-RU" sz="2400" dirty="0" smtClean="0">
                <a:cs typeface="Arial" charset="0"/>
              </a:rPr>
              <a:t>в пар. Легко </a:t>
            </a:r>
            <a:r>
              <a:rPr lang="ru-RU" sz="2400" dirty="0">
                <a:cs typeface="Arial" charset="0"/>
              </a:rPr>
              <a:t>осуществляется для йода. Используется для очистки веществ.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cs typeface="Arial" charset="0"/>
              </a:rPr>
              <a:t>Количество электронов на внешнем энергетическом уровне в атомах галогенов</a:t>
            </a:r>
            <a:r>
              <a:rPr lang="ru-RU" sz="2400" dirty="0" smtClean="0">
                <a:cs typeface="Arial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cs typeface="Arial" charset="0"/>
              </a:rPr>
              <a:t>Значение слова «бром» в переводе с греческого языка на русский.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cs typeface="Arial" charset="0"/>
              </a:rPr>
              <a:t>Название солей, получаемых  в результате взаимодействия хлора с металлами. </a:t>
            </a:r>
            <a:endParaRPr lang="ru-RU" sz="2400" dirty="0">
              <a:cs typeface="Arial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400" dirty="0" smtClean="0">
              <a:cs typeface="Arial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400" dirty="0">
              <a:cs typeface="Arial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</p:txBody>
      </p:sp>
      <p:sp>
        <p:nvSpPr>
          <p:cNvPr id="113" name="Rectangle 5"/>
          <p:cNvSpPr>
            <a:spLocks noChangeArrowheads="1"/>
          </p:cNvSpPr>
          <p:nvPr/>
        </p:nvSpPr>
        <p:spPr bwMode="auto">
          <a:xfrm>
            <a:off x="3809488" y="4575124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800000"/>
                </a:solidFill>
                <a:cs typeface="Arial" charset="0"/>
              </a:rPr>
              <a:t>ы</a:t>
            </a:r>
          </a:p>
        </p:txBody>
      </p:sp>
      <p:sp>
        <p:nvSpPr>
          <p:cNvPr id="114" name="Rectangle 6"/>
          <p:cNvSpPr>
            <a:spLocks noChangeArrowheads="1"/>
          </p:cNvSpPr>
          <p:nvPr/>
        </p:nvSpPr>
        <p:spPr bwMode="auto">
          <a:xfrm>
            <a:off x="3809488" y="4214761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800000"/>
                </a:solidFill>
                <a:cs typeface="Arial" charset="0"/>
              </a:rPr>
              <a:t>н</a:t>
            </a:r>
          </a:p>
        </p:txBody>
      </p:sp>
      <p:sp>
        <p:nvSpPr>
          <p:cNvPr id="115" name="Rectangle 7"/>
          <p:cNvSpPr>
            <a:spLocks noChangeArrowheads="1"/>
          </p:cNvSpPr>
          <p:nvPr/>
        </p:nvSpPr>
        <p:spPr bwMode="auto">
          <a:xfrm>
            <a:off x="3809488" y="3854399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800000"/>
                </a:solidFill>
                <a:cs typeface="Arial" charset="0"/>
              </a:rPr>
              <a:t>н</a:t>
            </a:r>
          </a:p>
        </p:txBody>
      </p:sp>
      <p:sp>
        <p:nvSpPr>
          <p:cNvPr id="116" name="Rectangle 8"/>
          <p:cNvSpPr>
            <a:spLocks noChangeArrowheads="1"/>
          </p:cNvSpPr>
          <p:nvPr/>
        </p:nvSpPr>
        <p:spPr bwMode="auto">
          <a:xfrm>
            <a:off x="3809488" y="3495624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800000"/>
                </a:solidFill>
                <a:cs typeface="Arial" charset="0"/>
              </a:rPr>
              <a:t>о</a:t>
            </a:r>
          </a:p>
        </p:txBody>
      </p:sp>
      <p:sp>
        <p:nvSpPr>
          <p:cNvPr id="117" name="Rectangle 9"/>
          <p:cNvSpPr>
            <a:spLocks noChangeArrowheads="1"/>
          </p:cNvSpPr>
          <p:nvPr/>
        </p:nvSpPr>
        <p:spPr bwMode="auto">
          <a:xfrm>
            <a:off x="3809488" y="3135261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 dirty="0">
                <a:solidFill>
                  <a:srgbClr val="800000"/>
                </a:solidFill>
                <a:cs typeface="Arial" charset="0"/>
              </a:rPr>
              <a:t>в</a:t>
            </a:r>
          </a:p>
        </p:txBody>
      </p:sp>
      <p:sp>
        <p:nvSpPr>
          <p:cNvPr id="118" name="Rectangle 10"/>
          <p:cNvSpPr>
            <a:spLocks noChangeArrowheads="1"/>
          </p:cNvSpPr>
          <p:nvPr/>
        </p:nvSpPr>
        <p:spPr bwMode="auto">
          <a:xfrm>
            <a:off x="3809488" y="2774899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800000"/>
                </a:solidFill>
                <a:cs typeface="Arial" charset="0"/>
              </a:rPr>
              <a:t>о</a:t>
            </a:r>
          </a:p>
        </p:txBody>
      </p:sp>
      <p:sp>
        <p:nvSpPr>
          <p:cNvPr id="119" name="Rectangle 11"/>
          <p:cNvSpPr>
            <a:spLocks noChangeArrowheads="1"/>
          </p:cNvSpPr>
          <p:nvPr/>
        </p:nvSpPr>
        <p:spPr bwMode="auto">
          <a:xfrm>
            <a:off x="3809488" y="2414536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800000"/>
                </a:solidFill>
                <a:cs typeface="Arial" charset="0"/>
              </a:rPr>
              <a:t>л</a:t>
            </a:r>
          </a:p>
        </p:txBody>
      </p:sp>
      <p:sp>
        <p:nvSpPr>
          <p:cNvPr id="120" name="Rectangle 12"/>
          <p:cNvSpPr>
            <a:spLocks noChangeArrowheads="1"/>
          </p:cNvSpPr>
          <p:nvPr/>
        </p:nvSpPr>
        <p:spPr bwMode="auto">
          <a:xfrm>
            <a:off x="3809488" y="2054174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800000"/>
                </a:solidFill>
                <a:cs typeface="Arial" charset="0"/>
              </a:rPr>
              <a:t>з</a:t>
            </a:r>
          </a:p>
        </p:txBody>
      </p:sp>
      <p:sp>
        <p:nvSpPr>
          <p:cNvPr id="121" name="Rectangle 13"/>
          <p:cNvSpPr>
            <a:spLocks noChangeArrowheads="1"/>
          </p:cNvSpPr>
          <p:nvPr/>
        </p:nvSpPr>
        <p:spPr bwMode="auto">
          <a:xfrm>
            <a:off x="4169851" y="1695399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FFFF66"/>
                </a:solidFill>
                <a:cs typeface="Arial" charset="0"/>
              </a:rPr>
              <a:t>х</a:t>
            </a:r>
          </a:p>
        </p:txBody>
      </p:sp>
      <p:sp>
        <p:nvSpPr>
          <p:cNvPr id="122" name="Rectangle 14"/>
          <p:cNvSpPr>
            <a:spLocks noChangeArrowheads="1"/>
          </p:cNvSpPr>
          <p:nvPr/>
        </p:nvSpPr>
        <p:spPr bwMode="auto">
          <a:xfrm>
            <a:off x="4169851" y="2054174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FFFF66"/>
                </a:solidFill>
                <a:cs typeface="Arial" charset="0"/>
              </a:rPr>
              <a:t>л</a:t>
            </a:r>
          </a:p>
        </p:txBody>
      </p:sp>
      <p:sp>
        <p:nvSpPr>
          <p:cNvPr id="123" name="Rectangle 15"/>
          <p:cNvSpPr>
            <a:spLocks noChangeArrowheads="1"/>
          </p:cNvSpPr>
          <p:nvPr/>
        </p:nvSpPr>
        <p:spPr bwMode="auto">
          <a:xfrm>
            <a:off x="4169851" y="2414536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FFFF66"/>
                </a:solidFill>
                <a:cs typeface="Arial" charset="0"/>
              </a:rPr>
              <a:t>о</a:t>
            </a:r>
          </a:p>
        </p:txBody>
      </p:sp>
      <p:sp>
        <p:nvSpPr>
          <p:cNvPr id="124" name="Rectangle 16"/>
          <p:cNvSpPr>
            <a:spLocks noChangeArrowheads="1"/>
          </p:cNvSpPr>
          <p:nvPr/>
        </p:nvSpPr>
        <p:spPr bwMode="auto">
          <a:xfrm>
            <a:off x="4169851" y="2774899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FFFF66"/>
                </a:solidFill>
                <a:cs typeface="Arial" charset="0"/>
              </a:rPr>
              <a:t>р</a:t>
            </a:r>
          </a:p>
        </p:txBody>
      </p:sp>
      <p:sp>
        <p:nvSpPr>
          <p:cNvPr id="125" name="Rectangle 17"/>
          <p:cNvSpPr>
            <a:spLocks noChangeArrowheads="1"/>
          </p:cNvSpPr>
          <p:nvPr/>
        </p:nvSpPr>
        <p:spPr bwMode="auto">
          <a:xfrm>
            <a:off x="4169851" y="3135261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FFFF66"/>
                </a:solidFill>
                <a:cs typeface="Arial" charset="0"/>
              </a:rPr>
              <a:t>и</a:t>
            </a:r>
          </a:p>
        </p:txBody>
      </p:sp>
      <p:sp>
        <p:nvSpPr>
          <p:cNvPr id="126" name="Rectangle 18"/>
          <p:cNvSpPr>
            <a:spLocks noChangeArrowheads="1"/>
          </p:cNvSpPr>
          <p:nvPr/>
        </p:nvSpPr>
        <p:spPr bwMode="auto">
          <a:xfrm>
            <a:off x="4169851" y="3495624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FFFF66"/>
                </a:solidFill>
                <a:cs typeface="Arial" charset="0"/>
              </a:rPr>
              <a:t>д</a:t>
            </a:r>
          </a:p>
        </p:txBody>
      </p:sp>
      <p:sp>
        <p:nvSpPr>
          <p:cNvPr id="127" name="Rectangle 19"/>
          <p:cNvSpPr>
            <a:spLocks noChangeArrowheads="1"/>
          </p:cNvSpPr>
          <p:nvPr/>
        </p:nvSpPr>
        <p:spPr bwMode="auto">
          <a:xfrm>
            <a:off x="4169851" y="3854399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FFFF66"/>
                </a:solidFill>
                <a:cs typeface="Arial" charset="0"/>
              </a:rPr>
              <a:t>ы</a:t>
            </a:r>
          </a:p>
        </p:txBody>
      </p:sp>
      <p:sp>
        <p:nvSpPr>
          <p:cNvPr id="128" name="Rectangle 20"/>
          <p:cNvSpPr>
            <a:spLocks noChangeArrowheads="1"/>
          </p:cNvSpPr>
          <p:nvPr/>
        </p:nvSpPr>
        <p:spPr bwMode="auto">
          <a:xfrm>
            <a:off x="3449126" y="4534167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006600"/>
                </a:solidFill>
                <a:cs typeface="Arial" charset="0"/>
              </a:rPr>
              <a:t>ь</a:t>
            </a:r>
          </a:p>
        </p:txBody>
      </p:sp>
      <p:sp>
        <p:nvSpPr>
          <p:cNvPr id="129" name="Rectangle 21"/>
          <p:cNvSpPr>
            <a:spLocks noChangeArrowheads="1"/>
          </p:cNvSpPr>
          <p:nvPr/>
        </p:nvSpPr>
        <p:spPr bwMode="auto">
          <a:xfrm>
            <a:off x="3468073" y="4213174"/>
            <a:ext cx="339828" cy="3194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 dirty="0">
                <a:solidFill>
                  <a:srgbClr val="006600"/>
                </a:solidFill>
                <a:cs typeface="Arial" charset="0"/>
              </a:rPr>
              <a:t>м</a:t>
            </a:r>
          </a:p>
        </p:txBody>
      </p:sp>
      <p:sp>
        <p:nvSpPr>
          <p:cNvPr id="130" name="Rectangle 22"/>
          <p:cNvSpPr>
            <a:spLocks noChangeArrowheads="1"/>
          </p:cNvSpPr>
          <p:nvPr/>
        </p:nvSpPr>
        <p:spPr bwMode="auto">
          <a:xfrm>
            <a:off x="3449126" y="3854399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006600"/>
                </a:solidFill>
                <a:cs typeface="Arial" charset="0"/>
              </a:rPr>
              <a:t>е</a:t>
            </a:r>
          </a:p>
        </p:txBody>
      </p:sp>
      <p:sp>
        <p:nvSpPr>
          <p:cNvPr id="131" name="Rectangle 23"/>
          <p:cNvSpPr>
            <a:spLocks noChangeArrowheads="1"/>
          </p:cNvSpPr>
          <p:nvPr/>
        </p:nvSpPr>
        <p:spPr bwMode="auto">
          <a:xfrm>
            <a:off x="3449126" y="3495624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006600"/>
                </a:solidFill>
                <a:cs typeface="Arial" charset="0"/>
              </a:rPr>
              <a:t>с</a:t>
            </a:r>
          </a:p>
        </p:txBody>
      </p:sp>
      <p:sp>
        <p:nvSpPr>
          <p:cNvPr id="132" name="Rectangle 24"/>
          <p:cNvSpPr>
            <a:spLocks noChangeArrowheads="1"/>
          </p:cNvSpPr>
          <p:nvPr/>
        </p:nvSpPr>
        <p:spPr bwMode="auto">
          <a:xfrm>
            <a:off x="2729988" y="3135261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D5EF67"/>
                </a:solidFill>
                <a:cs typeface="Arial" charset="0"/>
              </a:rPr>
              <a:t>ф</a:t>
            </a:r>
          </a:p>
        </p:txBody>
      </p:sp>
      <p:sp>
        <p:nvSpPr>
          <p:cNvPr id="133" name="Rectangle 25"/>
          <p:cNvSpPr>
            <a:spLocks noChangeArrowheads="1"/>
          </p:cNvSpPr>
          <p:nvPr/>
        </p:nvSpPr>
        <p:spPr bwMode="auto">
          <a:xfrm>
            <a:off x="3088763" y="4575124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CC3300"/>
                </a:solidFill>
                <a:latin typeface="+mn-lt"/>
              </a:rPr>
              <a:t>н</a:t>
            </a:r>
          </a:p>
        </p:txBody>
      </p:sp>
      <p:sp>
        <p:nvSpPr>
          <p:cNvPr id="134" name="Rectangle 26"/>
          <p:cNvSpPr>
            <a:spLocks noChangeArrowheads="1"/>
          </p:cNvSpPr>
          <p:nvPr/>
        </p:nvSpPr>
        <p:spPr bwMode="auto">
          <a:xfrm>
            <a:off x="3088763" y="4935486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CC3300"/>
                </a:solidFill>
                <a:cs typeface="Arial" charset="0"/>
              </a:rPr>
              <a:t>к</a:t>
            </a:r>
          </a:p>
        </p:txBody>
      </p:sp>
      <p:sp>
        <p:nvSpPr>
          <p:cNvPr id="135" name="Rectangle 27"/>
          <p:cNvSpPr>
            <a:spLocks noChangeArrowheads="1"/>
          </p:cNvSpPr>
          <p:nvPr/>
        </p:nvSpPr>
        <p:spPr bwMode="auto">
          <a:xfrm>
            <a:off x="3088763" y="5295849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CC3300"/>
                </a:solidFill>
                <a:cs typeface="Arial" charset="0"/>
              </a:rPr>
              <a:t>а</a:t>
            </a:r>
          </a:p>
        </p:txBody>
      </p:sp>
      <p:sp>
        <p:nvSpPr>
          <p:cNvPr id="136" name="Rectangle 28"/>
          <p:cNvSpPr>
            <a:spLocks noChangeArrowheads="1"/>
          </p:cNvSpPr>
          <p:nvPr/>
        </p:nvSpPr>
        <p:spPr bwMode="auto">
          <a:xfrm>
            <a:off x="3088763" y="4214761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CC3300"/>
                </a:solidFill>
                <a:cs typeface="Arial" charset="0"/>
              </a:rPr>
              <a:t>о</a:t>
            </a:r>
          </a:p>
        </p:txBody>
      </p:sp>
      <p:sp>
        <p:nvSpPr>
          <p:cNvPr id="137" name="Rectangle 29"/>
          <p:cNvSpPr>
            <a:spLocks noChangeArrowheads="1"/>
          </p:cNvSpPr>
          <p:nvPr/>
        </p:nvSpPr>
        <p:spPr bwMode="auto">
          <a:xfrm>
            <a:off x="3088763" y="3854399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CC3300"/>
                </a:solidFill>
                <a:cs typeface="Arial" charset="0"/>
              </a:rPr>
              <a:t>г</a:t>
            </a:r>
          </a:p>
        </p:txBody>
      </p:sp>
      <p:sp>
        <p:nvSpPr>
          <p:cNvPr id="138" name="Rectangle 30"/>
          <p:cNvSpPr>
            <a:spLocks noChangeArrowheads="1"/>
          </p:cNvSpPr>
          <p:nvPr/>
        </p:nvSpPr>
        <p:spPr bwMode="auto">
          <a:xfrm>
            <a:off x="3088763" y="3495624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CC3300"/>
                </a:solidFill>
                <a:cs typeface="Arial" charset="0"/>
              </a:rPr>
              <a:t>з</a:t>
            </a:r>
          </a:p>
        </p:txBody>
      </p:sp>
      <p:sp>
        <p:nvSpPr>
          <p:cNvPr id="139" name="Rectangle 31"/>
          <p:cNvSpPr>
            <a:spLocks noChangeArrowheads="1"/>
          </p:cNvSpPr>
          <p:nvPr/>
        </p:nvSpPr>
        <p:spPr bwMode="auto">
          <a:xfrm>
            <a:off x="2729988" y="3495624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D5EF67"/>
                </a:solidFill>
                <a:cs typeface="Arial" charset="0"/>
              </a:rPr>
              <a:t>т</a:t>
            </a:r>
          </a:p>
        </p:txBody>
      </p:sp>
      <p:sp>
        <p:nvSpPr>
          <p:cNvPr id="140" name="Rectangle 32"/>
          <p:cNvSpPr>
            <a:spLocks noChangeArrowheads="1"/>
          </p:cNvSpPr>
          <p:nvPr/>
        </p:nvSpPr>
        <p:spPr bwMode="auto">
          <a:xfrm>
            <a:off x="2729988" y="3854399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D5EF67"/>
                </a:solidFill>
                <a:cs typeface="Arial" charset="0"/>
              </a:rPr>
              <a:t>о</a:t>
            </a:r>
          </a:p>
        </p:txBody>
      </p:sp>
      <p:sp>
        <p:nvSpPr>
          <p:cNvPr id="141" name="Rectangle 33"/>
          <p:cNvSpPr>
            <a:spLocks noChangeArrowheads="1"/>
          </p:cNvSpPr>
          <p:nvPr/>
        </p:nvSpPr>
        <p:spPr bwMode="auto">
          <a:xfrm>
            <a:off x="2729988" y="4214761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D5EF67"/>
                </a:solidFill>
                <a:cs typeface="Arial" charset="0"/>
              </a:rPr>
              <a:t>р</a:t>
            </a:r>
          </a:p>
        </p:txBody>
      </p:sp>
      <p:sp>
        <p:nvSpPr>
          <p:cNvPr id="142" name="Rectangle 34"/>
          <p:cNvSpPr>
            <a:spLocks noChangeArrowheads="1"/>
          </p:cNvSpPr>
          <p:nvPr/>
        </p:nvSpPr>
        <p:spPr bwMode="auto">
          <a:xfrm>
            <a:off x="2369626" y="2774899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accent1"/>
                </a:solidFill>
                <a:cs typeface="Arial" charset="0"/>
              </a:rPr>
              <a:t>к</a:t>
            </a:r>
          </a:p>
        </p:txBody>
      </p:sp>
      <p:sp>
        <p:nvSpPr>
          <p:cNvPr id="143" name="Rectangle 35"/>
          <p:cNvSpPr>
            <a:spLocks noChangeArrowheads="1"/>
          </p:cNvSpPr>
          <p:nvPr/>
        </p:nvSpPr>
        <p:spPr bwMode="auto">
          <a:xfrm>
            <a:off x="2369626" y="2414536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accent1"/>
                </a:solidFill>
                <a:cs typeface="Arial" charset="0"/>
              </a:rPr>
              <a:t>о</a:t>
            </a:r>
          </a:p>
        </p:txBody>
      </p:sp>
      <p:sp>
        <p:nvSpPr>
          <p:cNvPr id="144" name="Rectangle 36"/>
          <p:cNvSpPr>
            <a:spLocks noChangeArrowheads="1"/>
          </p:cNvSpPr>
          <p:nvPr/>
        </p:nvSpPr>
        <p:spPr bwMode="auto">
          <a:xfrm>
            <a:off x="2369626" y="3135261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accent1"/>
                </a:solidFill>
                <a:cs typeface="Arial" charset="0"/>
              </a:rPr>
              <a:t>и</a:t>
            </a:r>
          </a:p>
        </p:txBody>
      </p:sp>
      <p:sp>
        <p:nvSpPr>
          <p:cNvPr id="145" name="Rectangle 37"/>
          <p:cNvSpPr>
            <a:spLocks noChangeArrowheads="1"/>
          </p:cNvSpPr>
          <p:nvPr/>
        </p:nvSpPr>
        <p:spPr bwMode="auto">
          <a:xfrm>
            <a:off x="2369626" y="3495624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accent1"/>
                </a:solidFill>
                <a:cs typeface="Arial" charset="0"/>
              </a:rPr>
              <a:t>с</a:t>
            </a:r>
          </a:p>
        </p:txBody>
      </p:sp>
      <p:sp>
        <p:nvSpPr>
          <p:cNvPr id="146" name="Rectangle 38"/>
          <p:cNvSpPr>
            <a:spLocks noChangeArrowheads="1"/>
          </p:cNvSpPr>
          <p:nvPr/>
        </p:nvSpPr>
        <p:spPr bwMode="auto">
          <a:xfrm>
            <a:off x="2369626" y="3854399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accent1"/>
                </a:solidFill>
                <a:cs typeface="Arial" charset="0"/>
              </a:rPr>
              <a:t>л</a:t>
            </a:r>
          </a:p>
        </p:txBody>
      </p:sp>
      <p:sp>
        <p:nvSpPr>
          <p:cNvPr id="147" name="Rectangle 39"/>
          <p:cNvSpPr>
            <a:spLocks noChangeArrowheads="1"/>
          </p:cNvSpPr>
          <p:nvPr/>
        </p:nvSpPr>
        <p:spPr bwMode="auto">
          <a:xfrm>
            <a:off x="2369626" y="4214761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accent1"/>
                </a:solidFill>
                <a:cs typeface="Arial" charset="0"/>
              </a:rPr>
              <a:t>и</a:t>
            </a:r>
          </a:p>
        </p:txBody>
      </p:sp>
      <p:sp>
        <p:nvSpPr>
          <p:cNvPr id="148" name="Rectangle 40"/>
          <p:cNvSpPr>
            <a:spLocks noChangeArrowheads="1"/>
          </p:cNvSpPr>
          <p:nvPr/>
        </p:nvSpPr>
        <p:spPr bwMode="auto">
          <a:xfrm>
            <a:off x="2369626" y="4575124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accent1"/>
                </a:solidFill>
                <a:cs typeface="Arial" charset="0"/>
              </a:rPr>
              <a:t>т</a:t>
            </a:r>
          </a:p>
        </p:txBody>
      </p:sp>
      <p:sp>
        <p:nvSpPr>
          <p:cNvPr id="149" name="Rectangle 41"/>
          <p:cNvSpPr>
            <a:spLocks noChangeArrowheads="1"/>
          </p:cNvSpPr>
          <p:nvPr/>
        </p:nvSpPr>
        <p:spPr bwMode="auto">
          <a:xfrm>
            <a:off x="2369626" y="4935486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accent1"/>
                </a:solidFill>
                <a:cs typeface="Arial" charset="0"/>
              </a:rPr>
              <a:t>е</a:t>
            </a:r>
          </a:p>
        </p:txBody>
      </p:sp>
      <p:sp>
        <p:nvSpPr>
          <p:cNvPr id="150" name="Rectangle 42"/>
          <p:cNvSpPr>
            <a:spLocks noChangeArrowheads="1"/>
          </p:cNvSpPr>
          <p:nvPr/>
        </p:nvSpPr>
        <p:spPr bwMode="auto">
          <a:xfrm>
            <a:off x="2369626" y="5295849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accent1"/>
                </a:solidFill>
                <a:cs typeface="Arial" charset="0"/>
              </a:rPr>
              <a:t>л</a:t>
            </a:r>
          </a:p>
        </p:txBody>
      </p:sp>
      <p:sp>
        <p:nvSpPr>
          <p:cNvPr id="151" name="Rectangle 43"/>
          <p:cNvSpPr>
            <a:spLocks noChangeArrowheads="1"/>
          </p:cNvSpPr>
          <p:nvPr/>
        </p:nvSpPr>
        <p:spPr bwMode="auto">
          <a:xfrm>
            <a:off x="2369626" y="5654624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 dirty="0">
                <a:solidFill>
                  <a:schemeClr val="accent1"/>
                </a:solidFill>
                <a:cs typeface="Arial" charset="0"/>
              </a:rPr>
              <a:t>и</a:t>
            </a:r>
          </a:p>
        </p:txBody>
      </p:sp>
      <p:sp>
        <p:nvSpPr>
          <p:cNvPr id="152" name="Rectangle 44"/>
          <p:cNvSpPr>
            <a:spLocks noChangeArrowheads="1"/>
          </p:cNvSpPr>
          <p:nvPr/>
        </p:nvSpPr>
        <p:spPr bwMode="auto">
          <a:xfrm>
            <a:off x="3088763" y="2774899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CC3300"/>
                </a:solidFill>
                <a:cs typeface="Arial" charset="0"/>
              </a:rPr>
              <a:t>в</a:t>
            </a:r>
          </a:p>
        </p:txBody>
      </p:sp>
      <p:sp>
        <p:nvSpPr>
          <p:cNvPr id="153" name="Rectangle 45"/>
          <p:cNvSpPr>
            <a:spLocks noChangeArrowheads="1"/>
          </p:cNvSpPr>
          <p:nvPr/>
        </p:nvSpPr>
        <p:spPr bwMode="auto">
          <a:xfrm>
            <a:off x="3088763" y="3135261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CC3300"/>
                </a:solidFill>
                <a:cs typeface="Arial" charset="0"/>
              </a:rPr>
              <a:t>о</a:t>
            </a:r>
          </a:p>
        </p:txBody>
      </p:sp>
      <p:sp>
        <p:nvSpPr>
          <p:cNvPr id="154" name="Rectangle 46"/>
          <p:cNvSpPr>
            <a:spLocks noChangeArrowheads="1"/>
          </p:cNvSpPr>
          <p:nvPr/>
        </p:nvSpPr>
        <p:spPr bwMode="auto">
          <a:xfrm>
            <a:off x="2009263" y="2774899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folHlink"/>
                </a:solidFill>
                <a:cs typeface="Arial" charset="0"/>
              </a:rPr>
              <a:t>а</a:t>
            </a:r>
          </a:p>
        </p:txBody>
      </p:sp>
      <p:sp>
        <p:nvSpPr>
          <p:cNvPr id="155" name="Rectangle 47"/>
          <p:cNvSpPr>
            <a:spLocks noChangeArrowheads="1"/>
          </p:cNvSpPr>
          <p:nvPr/>
        </p:nvSpPr>
        <p:spPr bwMode="auto">
          <a:xfrm>
            <a:off x="2009263" y="3135261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folHlink"/>
                </a:solidFill>
                <a:cs typeface="Arial" charset="0"/>
              </a:rPr>
              <a:t>с</a:t>
            </a:r>
          </a:p>
        </p:txBody>
      </p:sp>
      <p:sp>
        <p:nvSpPr>
          <p:cNvPr id="156" name="Rectangle 48"/>
          <p:cNvSpPr>
            <a:spLocks noChangeArrowheads="1"/>
          </p:cNvSpPr>
          <p:nvPr/>
        </p:nvSpPr>
        <p:spPr bwMode="auto">
          <a:xfrm>
            <a:off x="2009263" y="3495624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folHlink"/>
                </a:solidFill>
                <a:cs typeface="Arial" charset="0"/>
              </a:rPr>
              <a:t>т</a:t>
            </a:r>
          </a:p>
        </p:txBody>
      </p:sp>
      <p:sp>
        <p:nvSpPr>
          <p:cNvPr id="157" name="Rectangle 49"/>
          <p:cNvSpPr>
            <a:spLocks noChangeArrowheads="1"/>
          </p:cNvSpPr>
          <p:nvPr/>
        </p:nvSpPr>
        <p:spPr bwMode="auto">
          <a:xfrm>
            <a:off x="2009263" y="3854399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folHlink"/>
                </a:solidFill>
                <a:cs typeface="Arial" charset="0"/>
              </a:rPr>
              <a:t>а</a:t>
            </a:r>
          </a:p>
        </p:txBody>
      </p:sp>
      <p:sp>
        <p:nvSpPr>
          <p:cNvPr id="158" name="Rectangle 50"/>
          <p:cNvSpPr>
            <a:spLocks noChangeArrowheads="1"/>
          </p:cNvSpPr>
          <p:nvPr/>
        </p:nvSpPr>
        <p:spPr bwMode="auto">
          <a:xfrm>
            <a:off x="2009263" y="4214761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folHlink"/>
                </a:solidFill>
                <a:cs typeface="Arial" charset="0"/>
              </a:rPr>
              <a:t>т</a:t>
            </a:r>
          </a:p>
        </p:txBody>
      </p:sp>
      <p:sp>
        <p:nvSpPr>
          <p:cNvPr id="159" name="Rectangle 51"/>
          <p:cNvSpPr>
            <a:spLocks noChangeArrowheads="1"/>
          </p:cNvSpPr>
          <p:nvPr/>
        </p:nvSpPr>
        <p:spPr bwMode="auto">
          <a:xfrm>
            <a:off x="1648901" y="4214761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hlink"/>
                </a:solidFill>
                <a:cs typeface="Arial" charset="0"/>
              </a:rPr>
              <a:t>а</a:t>
            </a:r>
          </a:p>
        </p:txBody>
      </p:sp>
      <p:sp>
        <p:nvSpPr>
          <p:cNvPr id="160" name="Rectangle 52"/>
          <p:cNvSpPr>
            <a:spLocks noChangeArrowheads="1"/>
          </p:cNvSpPr>
          <p:nvPr/>
        </p:nvSpPr>
        <p:spPr bwMode="auto">
          <a:xfrm>
            <a:off x="1648901" y="4575124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hlink"/>
                </a:solidFill>
                <a:cs typeface="Arial" charset="0"/>
              </a:rPr>
              <a:t>з</a:t>
            </a:r>
          </a:p>
        </p:txBody>
      </p:sp>
      <p:sp>
        <p:nvSpPr>
          <p:cNvPr id="161" name="Rectangle 53"/>
          <p:cNvSpPr>
            <a:spLocks noChangeArrowheads="1"/>
          </p:cNvSpPr>
          <p:nvPr/>
        </p:nvSpPr>
        <p:spPr bwMode="auto">
          <a:xfrm>
            <a:off x="1648901" y="4935486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hlink"/>
                </a:solidFill>
                <a:cs typeface="Arial" charset="0"/>
              </a:rPr>
              <a:t>ы</a:t>
            </a:r>
          </a:p>
        </p:txBody>
      </p:sp>
      <p:sp>
        <p:nvSpPr>
          <p:cNvPr id="162" name="Rectangle 54"/>
          <p:cNvSpPr>
            <a:spLocks noChangeArrowheads="1"/>
          </p:cNvSpPr>
          <p:nvPr/>
        </p:nvSpPr>
        <p:spPr bwMode="auto">
          <a:xfrm>
            <a:off x="1648901" y="3854399"/>
            <a:ext cx="360362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chemeClr val="hlink"/>
                </a:solidFill>
                <a:cs typeface="Arial" charset="0"/>
              </a:rPr>
              <a:t>г</a:t>
            </a:r>
          </a:p>
        </p:txBody>
      </p:sp>
      <p:sp>
        <p:nvSpPr>
          <p:cNvPr id="163" name="Rectangle 55"/>
          <p:cNvSpPr>
            <a:spLocks noChangeArrowheads="1"/>
          </p:cNvSpPr>
          <p:nvPr/>
        </p:nvSpPr>
        <p:spPr bwMode="auto">
          <a:xfrm>
            <a:off x="1648901" y="3495624"/>
            <a:ext cx="3603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cs typeface="Arial" charset="0"/>
              </a:rPr>
              <a:t>1</a:t>
            </a:r>
          </a:p>
        </p:txBody>
      </p:sp>
      <p:sp>
        <p:nvSpPr>
          <p:cNvPr id="164" name="Rectangle 62"/>
          <p:cNvSpPr>
            <a:spLocks noChangeArrowheads="1"/>
          </p:cNvSpPr>
          <p:nvPr/>
        </p:nvSpPr>
        <p:spPr bwMode="auto">
          <a:xfrm>
            <a:off x="2009263" y="2414536"/>
            <a:ext cx="3603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cs typeface="Arial" charset="0"/>
              </a:rPr>
              <a:t>2</a:t>
            </a:r>
          </a:p>
        </p:txBody>
      </p:sp>
      <p:sp>
        <p:nvSpPr>
          <p:cNvPr id="165" name="Rectangle 63"/>
          <p:cNvSpPr>
            <a:spLocks noChangeArrowheads="1"/>
          </p:cNvSpPr>
          <p:nvPr/>
        </p:nvSpPr>
        <p:spPr bwMode="auto">
          <a:xfrm>
            <a:off x="2369626" y="2054174"/>
            <a:ext cx="3603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cs typeface="Arial" charset="0"/>
              </a:rPr>
              <a:t>3</a:t>
            </a:r>
          </a:p>
        </p:txBody>
      </p:sp>
      <p:sp>
        <p:nvSpPr>
          <p:cNvPr id="166" name="Rectangle 64"/>
          <p:cNvSpPr>
            <a:spLocks noChangeArrowheads="1"/>
          </p:cNvSpPr>
          <p:nvPr/>
        </p:nvSpPr>
        <p:spPr bwMode="auto">
          <a:xfrm>
            <a:off x="2729988" y="2774899"/>
            <a:ext cx="3603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cs typeface="Arial" charset="0"/>
              </a:rPr>
              <a:t>4</a:t>
            </a:r>
          </a:p>
        </p:txBody>
      </p:sp>
      <p:sp>
        <p:nvSpPr>
          <p:cNvPr id="167" name="Rectangle 65"/>
          <p:cNvSpPr>
            <a:spLocks noChangeArrowheads="1"/>
          </p:cNvSpPr>
          <p:nvPr/>
        </p:nvSpPr>
        <p:spPr bwMode="auto">
          <a:xfrm>
            <a:off x="3017326" y="2414536"/>
            <a:ext cx="3603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cs typeface="Arial" charset="0"/>
              </a:rPr>
              <a:t>5</a:t>
            </a:r>
          </a:p>
        </p:txBody>
      </p:sp>
      <p:sp>
        <p:nvSpPr>
          <p:cNvPr id="168" name="Rectangle 66"/>
          <p:cNvSpPr>
            <a:spLocks noChangeArrowheads="1"/>
          </p:cNvSpPr>
          <p:nvPr/>
        </p:nvSpPr>
        <p:spPr bwMode="auto">
          <a:xfrm>
            <a:off x="3449126" y="3135261"/>
            <a:ext cx="3603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 dirty="0">
                <a:cs typeface="Arial" charset="0"/>
              </a:rPr>
              <a:t>6</a:t>
            </a:r>
          </a:p>
        </p:txBody>
      </p:sp>
      <p:sp>
        <p:nvSpPr>
          <p:cNvPr id="169" name="Rectangle 67"/>
          <p:cNvSpPr>
            <a:spLocks noChangeArrowheads="1"/>
          </p:cNvSpPr>
          <p:nvPr/>
        </p:nvSpPr>
        <p:spPr bwMode="auto">
          <a:xfrm>
            <a:off x="3809488" y="1695399"/>
            <a:ext cx="3603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cs typeface="Arial" charset="0"/>
              </a:rPr>
              <a:t>7</a:t>
            </a:r>
          </a:p>
        </p:txBody>
      </p:sp>
      <p:sp>
        <p:nvSpPr>
          <p:cNvPr id="170" name="Rectangle 68"/>
          <p:cNvSpPr>
            <a:spLocks noChangeArrowheads="1"/>
          </p:cNvSpPr>
          <p:nvPr/>
        </p:nvSpPr>
        <p:spPr bwMode="auto">
          <a:xfrm>
            <a:off x="4169851" y="1335036"/>
            <a:ext cx="3603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cs typeface="Arial" charset="0"/>
              </a:rPr>
              <a:t>8</a:t>
            </a:r>
          </a:p>
        </p:txBody>
      </p:sp>
      <p:sp>
        <p:nvSpPr>
          <p:cNvPr id="171" name="Rectangle 72"/>
          <p:cNvSpPr>
            <a:spLocks noChangeArrowheads="1"/>
          </p:cNvSpPr>
          <p:nvPr/>
        </p:nvSpPr>
        <p:spPr bwMode="auto">
          <a:xfrm>
            <a:off x="3809488" y="4935486"/>
            <a:ext cx="360363" cy="358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400">
                <a:solidFill>
                  <a:srgbClr val="800000"/>
                </a:solidFill>
                <a:cs typeface="Arial" charset="0"/>
              </a:rPr>
              <a:t>й</a:t>
            </a:r>
          </a:p>
        </p:txBody>
      </p:sp>
      <p:sp>
        <p:nvSpPr>
          <p:cNvPr id="172" name="TextBox 171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6966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Урок окончен, всем спасибо</a:t>
            </a:r>
            <a:endParaRPr lang="ru-RU" sz="54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 новых встреч.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7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265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Введение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265" y="1105156"/>
            <a:ext cx="10515600" cy="9913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/>
              <a:t>Галогены – это элементы 7А подгруппы. </a:t>
            </a:r>
          </a:p>
          <a:p>
            <a:pPr marL="0" indent="0" algn="ctr">
              <a:buNone/>
            </a:pPr>
            <a:r>
              <a:rPr lang="ru-RU" sz="2400" dirty="0" smtClean="0"/>
              <a:t>Фтор, хлор, бром, йод и астат. 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844069"/>
              </p:ext>
            </p:extLst>
          </p:nvPr>
        </p:nvGraphicFramePr>
        <p:xfrm>
          <a:off x="248265" y="2096473"/>
          <a:ext cx="11727426" cy="4419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4571"/>
                <a:gridCol w="1954571"/>
                <a:gridCol w="1954571"/>
                <a:gridCol w="1954571"/>
                <a:gridCol w="1954571"/>
                <a:gridCol w="1954571"/>
              </a:tblGrid>
              <a:tr h="123043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Вещество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Агрегатное</a:t>
                      </a:r>
                      <a:r>
                        <a:rPr lang="ru-RU" sz="2000" baseline="0" dirty="0" smtClean="0"/>
                        <a:t> состояние при нормальных условиях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Цвет 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Запах 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Температура плавления, °С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Температура</a:t>
                      </a:r>
                      <a:r>
                        <a:rPr lang="ru-RU" sz="2000" baseline="0" dirty="0" smtClean="0"/>
                        <a:t> кипения, </a:t>
                      </a:r>
                      <a:r>
                        <a:rPr lang="ru-RU" sz="2000" dirty="0" smtClean="0"/>
                        <a:t>°С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814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Фтор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en-US" sz="2000" baseline="0" dirty="0" smtClean="0"/>
                        <a:t>F</a:t>
                      </a:r>
                      <a:r>
                        <a:rPr lang="en-US" sz="2000" baseline="-25000" dirty="0" smtClean="0"/>
                        <a:t>2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Газ 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Светло-желтый</a:t>
                      </a:r>
                      <a:r>
                        <a:rPr lang="ru-RU" sz="2000" baseline="0" dirty="0" smtClean="0"/>
                        <a:t> 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Резкий, раздражающий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-220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-188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814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Хлор </a:t>
                      </a:r>
                      <a:r>
                        <a:rPr lang="en-US" sz="2000" dirty="0" smtClean="0"/>
                        <a:t>Cl</a:t>
                      </a:r>
                      <a:r>
                        <a:rPr lang="en-US" sz="2000" baseline="-25000" dirty="0" smtClean="0"/>
                        <a:t>2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Газ 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Желто-зеленый 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Резкий, удушливый 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-101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-34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814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Бром</a:t>
                      </a:r>
                      <a:r>
                        <a:rPr lang="en-US" sz="2000" dirty="0" smtClean="0"/>
                        <a:t> Br</a:t>
                      </a:r>
                      <a:r>
                        <a:rPr lang="en-US" sz="2000" baseline="-25000" dirty="0" smtClean="0"/>
                        <a:t>2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Жидкость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Буровато-коричневый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Резкий, зловонный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-7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+58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Йод </a:t>
                      </a:r>
                      <a:r>
                        <a:rPr lang="en-US" sz="2000" dirty="0" smtClean="0"/>
                        <a:t>I</a:t>
                      </a:r>
                      <a:r>
                        <a:rPr lang="en-US" sz="2000" baseline="-25000" dirty="0" smtClean="0"/>
                        <a:t>2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Твердое вещество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Черно-серый с металлическим блеском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Резкий 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+114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+186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4959" t="15221" r="18831" b="8114"/>
          <a:stretch/>
        </p:blipFill>
        <p:spPr>
          <a:xfrm>
            <a:off x="1371601" y="3453839"/>
            <a:ext cx="752168" cy="7009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1" y="4055561"/>
            <a:ext cx="853254" cy="8532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0528" y="4869801"/>
            <a:ext cx="854314" cy="6407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335" y="5510537"/>
            <a:ext cx="1314520" cy="98589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533240" y="6331407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1114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Строение галогенов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1578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Галогены имеют молекулярные кристаллические решётки. </a:t>
            </a:r>
            <a:br>
              <a:rPr lang="ru-RU" sz="2400" dirty="0" smtClean="0"/>
            </a:br>
            <a:endParaRPr lang="ru-RU" sz="2400" dirty="0" smtClean="0"/>
          </a:p>
        </p:txBody>
      </p:sp>
      <p:pic>
        <p:nvPicPr>
          <p:cNvPr id="4" name="Picture 5" descr="фтор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565400"/>
            <a:ext cx="2257425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Кристаллическая решетка хлор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277" y="2514599"/>
            <a:ext cx="2709862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678" y="2300850"/>
            <a:ext cx="26193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кристаллическая решетка иод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738" y="4260082"/>
            <a:ext cx="203517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82062" y="3725399"/>
            <a:ext cx="4299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aseline="0" dirty="0" smtClean="0"/>
              <a:t>F</a:t>
            </a:r>
            <a:r>
              <a:rPr lang="en-US" sz="2400" baseline="-25000" dirty="0" smtClean="0"/>
              <a:t>2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14208" y="3725400"/>
            <a:ext cx="5229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Cl</a:t>
            </a:r>
            <a:r>
              <a:rPr lang="en-US" sz="2400" baseline="-25000" dirty="0" smtClean="0"/>
              <a:t>2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074672" y="3725400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Br</a:t>
            </a:r>
            <a:r>
              <a:rPr lang="en-US" sz="2400" baseline="-25000" dirty="0" smtClean="0"/>
              <a:t>2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422403" y="5789916"/>
            <a:ext cx="365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I</a:t>
            </a:r>
            <a:r>
              <a:rPr lang="en-US" sz="2400" baseline="-25000" dirty="0" smtClean="0"/>
              <a:t>2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3139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245" y="291383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Общая характеристика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5245" y="1616946"/>
            <a:ext cx="10515600" cy="4351338"/>
          </a:xfrm>
        </p:spPr>
        <p:txBody>
          <a:bodyPr/>
          <a:lstStyle/>
          <a:p>
            <a:pPr>
              <a:buNone/>
            </a:pPr>
            <a:r>
              <a:rPr lang="en-US" altLang="ru-RU" dirty="0" smtClean="0"/>
              <a:t> F</a:t>
            </a:r>
            <a:r>
              <a:rPr lang="ru-RU" altLang="ru-RU" sz="2000" dirty="0" smtClean="0"/>
              <a:t>+</a:t>
            </a:r>
            <a:r>
              <a:rPr lang="en-US" altLang="ru-RU" sz="2000" dirty="0" smtClean="0"/>
              <a:t>9</a:t>
            </a:r>
            <a:r>
              <a:rPr lang="ru-RU" altLang="ru-RU" sz="2000" dirty="0" smtClean="0"/>
              <a:t> </a:t>
            </a:r>
            <a:r>
              <a:rPr lang="ru-RU" altLang="ru-RU" b="1" dirty="0" smtClean="0"/>
              <a:t>) ) </a:t>
            </a:r>
            <a:r>
              <a:rPr lang="en-US" altLang="ru-RU" b="1" dirty="0" smtClean="0"/>
              <a:t>                        </a:t>
            </a:r>
            <a:endParaRPr lang="ru-RU" altLang="ru-RU" b="1" dirty="0" smtClean="0"/>
          </a:p>
          <a:p>
            <a:pPr>
              <a:buNone/>
            </a:pPr>
            <a:r>
              <a:rPr lang="ru-RU" altLang="ru-RU" sz="2000" dirty="0" smtClean="0"/>
              <a:t>     </a:t>
            </a:r>
            <a:r>
              <a:rPr lang="en-US" altLang="ru-RU" sz="2000" dirty="0" smtClean="0"/>
              <a:t> </a:t>
            </a:r>
            <a:r>
              <a:rPr lang="ru-RU" altLang="ru-RU" sz="2000" dirty="0" smtClean="0"/>
              <a:t> </a:t>
            </a:r>
            <a:r>
              <a:rPr lang="en-US" altLang="ru-RU" sz="2000" dirty="0" smtClean="0"/>
              <a:t>  </a:t>
            </a:r>
            <a:r>
              <a:rPr lang="ru-RU" altLang="ru-RU" sz="1600" b="1" dirty="0" smtClean="0"/>
              <a:t>2  7                            </a:t>
            </a:r>
            <a:endParaRPr lang="ru-RU" altLang="ru-RU" sz="1800" b="1" dirty="0" smtClean="0"/>
          </a:p>
          <a:p>
            <a:pPr>
              <a:buNone/>
            </a:pPr>
            <a:r>
              <a:rPr lang="en-US" altLang="ru-RU" dirty="0" smtClean="0"/>
              <a:t>Cl</a:t>
            </a:r>
            <a:r>
              <a:rPr lang="ru-RU" altLang="ru-RU" sz="2000" dirty="0" smtClean="0"/>
              <a:t>+17 </a:t>
            </a:r>
            <a:r>
              <a:rPr lang="ru-RU" altLang="ru-RU" b="1" dirty="0" smtClean="0"/>
              <a:t>) ) )           </a:t>
            </a:r>
            <a:endParaRPr lang="ru-RU" altLang="ru-RU" sz="1800" dirty="0" smtClean="0"/>
          </a:p>
          <a:p>
            <a:pPr>
              <a:buNone/>
            </a:pPr>
            <a:r>
              <a:rPr lang="ru-RU" altLang="ru-RU" b="1" dirty="0" smtClean="0"/>
              <a:t>		  </a:t>
            </a:r>
            <a:r>
              <a:rPr lang="ru-RU" altLang="ru-RU" sz="1600" b="1" dirty="0" smtClean="0"/>
              <a:t>2 8 7</a:t>
            </a:r>
            <a:r>
              <a:rPr lang="ru-RU" altLang="ru-RU" b="1" dirty="0" smtClean="0"/>
              <a:t> 	    </a:t>
            </a:r>
            <a:r>
              <a:rPr lang="ru-RU" altLang="ru-RU" sz="2000" dirty="0" smtClean="0"/>
              <a:t>             </a:t>
            </a:r>
            <a:endParaRPr lang="ru-RU" altLang="ru-RU" sz="1600" b="1" dirty="0" smtClean="0"/>
          </a:p>
          <a:p>
            <a:pPr>
              <a:buNone/>
            </a:pPr>
            <a:r>
              <a:rPr lang="en-US" altLang="ru-RU" dirty="0" smtClean="0"/>
              <a:t>Br</a:t>
            </a:r>
            <a:r>
              <a:rPr lang="ru-RU" altLang="ru-RU" sz="2000" dirty="0" smtClean="0"/>
              <a:t>+</a:t>
            </a:r>
            <a:r>
              <a:rPr lang="en-US" altLang="ru-RU" sz="2000" dirty="0" smtClean="0"/>
              <a:t>35</a:t>
            </a:r>
            <a:r>
              <a:rPr lang="ru-RU" altLang="ru-RU" sz="2000" dirty="0" smtClean="0"/>
              <a:t> </a:t>
            </a:r>
            <a:r>
              <a:rPr lang="ru-RU" altLang="ru-RU" b="1" dirty="0" smtClean="0"/>
              <a:t>) ) )</a:t>
            </a:r>
            <a:r>
              <a:rPr lang="en-US" altLang="ru-RU" b="1" dirty="0" smtClean="0"/>
              <a:t> )</a:t>
            </a:r>
            <a:endParaRPr lang="ru-RU" altLang="ru-RU" b="1" dirty="0" smtClean="0"/>
          </a:p>
          <a:p>
            <a:pPr>
              <a:buNone/>
            </a:pPr>
            <a:r>
              <a:rPr lang="ru-RU" altLang="ru-RU" sz="2000" dirty="0" smtClean="0"/>
              <a:t>          </a:t>
            </a:r>
            <a:r>
              <a:rPr lang="en-US" altLang="ru-RU" sz="2000" dirty="0" smtClean="0"/>
              <a:t> </a:t>
            </a:r>
            <a:r>
              <a:rPr lang="ru-RU" altLang="ru-RU" sz="1600" b="1" dirty="0" smtClean="0"/>
              <a:t>2</a:t>
            </a:r>
            <a:r>
              <a:rPr lang="en-US" altLang="ru-RU" sz="1600" b="1" dirty="0" smtClean="0"/>
              <a:t>  </a:t>
            </a:r>
            <a:r>
              <a:rPr lang="ru-RU" altLang="ru-RU" sz="1600" b="1" dirty="0" smtClean="0"/>
              <a:t>8 </a:t>
            </a:r>
            <a:r>
              <a:rPr lang="en-US" altLang="ru-RU" sz="1600" b="1" dirty="0" smtClean="0"/>
              <a:t>18  </a:t>
            </a:r>
            <a:r>
              <a:rPr lang="ru-RU" altLang="ru-RU" sz="1600" b="1" dirty="0" smtClean="0"/>
              <a:t>7</a:t>
            </a:r>
          </a:p>
          <a:p>
            <a:pPr>
              <a:buNone/>
            </a:pPr>
            <a:r>
              <a:rPr lang="en-US" altLang="ru-RU" dirty="0" smtClean="0"/>
              <a:t> l </a:t>
            </a:r>
            <a:r>
              <a:rPr lang="ru-RU" altLang="ru-RU" sz="2000" dirty="0" smtClean="0"/>
              <a:t>+</a:t>
            </a:r>
            <a:r>
              <a:rPr lang="en-US" altLang="ru-RU" sz="2000" dirty="0" smtClean="0"/>
              <a:t>53</a:t>
            </a:r>
            <a:r>
              <a:rPr lang="ru-RU" altLang="ru-RU" sz="2000" dirty="0" smtClean="0"/>
              <a:t> </a:t>
            </a:r>
            <a:r>
              <a:rPr lang="en-US" altLang="ru-RU" sz="2000" dirty="0" smtClean="0"/>
              <a:t> </a:t>
            </a:r>
            <a:r>
              <a:rPr lang="ru-RU" altLang="ru-RU" b="1" dirty="0" smtClean="0"/>
              <a:t>) ) )</a:t>
            </a:r>
            <a:r>
              <a:rPr lang="en-US" altLang="ru-RU" b="1" dirty="0" smtClean="0"/>
              <a:t> ) )</a:t>
            </a:r>
            <a:endParaRPr lang="ru-RU" altLang="ru-RU" b="1" dirty="0" smtClean="0"/>
          </a:p>
          <a:p>
            <a:pPr>
              <a:buNone/>
            </a:pPr>
            <a:r>
              <a:rPr lang="ru-RU" altLang="ru-RU" sz="2000" dirty="0" smtClean="0"/>
              <a:t>           </a:t>
            </a:r>
            <a:r>
              <a:rPr lang="ru-RU" altLang="ru-RU" sz="1600" b="1" dirty="0" smtClean="0"/>
              <a:t>2 8 </a:t>
            </a:r>
            <a:r>
              <a:rPr lang="en-US" altLang="ru-RU" sz="1600" b="1" dirty="0" smtClean="0"/>
              <a:t> 18 18 7</a:t>
            </a:r>
            <a:endParaRPr lang="ru-RU" altLang="ru-RU" sz="1600" b="1" dirty="0" smtClean="0"/>
          </a:p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126658" y="1616946"/>
            <a:ext cx="0" cy="35640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229897" y="1616946"/>
            <a:ext cx="8554063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Все галогены имеют молекулярную кристаллическую решётку, ковалентную неполярную химическую связь.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На внешнем уровне 7 электронов.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Увеличивается радиус атома.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Неметаллические свойства ослабевают.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Уменьшается окислительная способность.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Интенсивность цвета усиливается.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Плотность увеличивается.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Температуры плавления и кипения увеличиваются.</a:t>
            </a:r>
          </a:p>
          <a:p>
            <a:endParaRPr lang="ru-RU" sz="2400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406877" y="5353665"/>
            <a:ext cx="6430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Самый сильный окислитель – фтор, с.о. – 1.</a:t>
            </a:r>
          </a:p>
          <a:p>
            <a:r>
              <a:rPr lang="ru-RU" sz="2400" i="1" dirty="0" smtClean="0"/>
              <a:t>Остальные галогены - -1, +1, +3, +5, +7</a:t>
            </a:r>
            <a:endParaRPr lang="ru-RU" sz="2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848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965" y="204142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Фтор   </a:t>
            </a:r>
            <a:r>
              <a:rPr lang="en-US" sz="4000" dirty="0" smtClean="0"/>
              <a:t>F</a:t>
            </a:r>
            <a:r>
              <a:rPr lang="en-US" sz="4000" baseline="-25000" dirty="0" smtClean="0"/>
              <a:t>2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2299" y="1230773"/>
            <a:ext cx="10515600" cy="289385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2400" dirty="0" smtClean="0"/>
              <a:t>Был открыт в 1886 году французским химиком Анри Муассаном.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altLang="ru-RU" sz="2400" dirty="0" smtClean="0"/>
              <a:t> F</a:t>
            </a:r>
            <a:r>
              <a:rPr lang="ru-RU" altLang="ru-RU" sz="2400" dirty="0" smtClean="0"/>
              <a:t>+</a:t>
            </a:r>
            <a:r>
              <a:rPr lang="en-US" altLang="ru-RU" sz="2400" dirty="0" smtClean="0"/>
              <a:t>9</a:t>
            </a:r>
            <a:r>
              <a:rPr lang="ru-RU" altLang="ru-RU" sz="2400" dirty="0" smtClean="0"/>
              <a:t> </a:t>
            </a:r>
            <a:r>
              <a:rPr lang="ru-RU" altLang="ru-RU" sz="2400" b="1" dirty="0" smtClean="0"/>
              <a:t>)</a:t>
            </a:r>
            <a:r>
              <a:rPr lang="ru-RU" altLang="ru-RU" sz="1200" b="1" dirty="0" smtClean="0"/>
              <a:t>2</a:t>
            </a:r>
            <a:r>
              <a:rPr lang="ru-RU" altLang="ru-RU" b="1" dirty="0" smtClean="0"/>
              <a:t> </a:t>
            </a:r>
            <a:r>
              <a:rPr lang="ru-RU" altLang="ru-RU" sz="2400" b="1" dirty="0" smtClean="0"/>
              <a:t>)</a:t>
            </a:r>
            <a:r>
              <a:rPr lang="ru-RU" altLang="ru-RU" sz="1400" b="1" dirty="0" smtClean="0"/>
              <a:t>7</a:t>
            </a:r>
            <a:r>
              <a:rPr lang="ru-RU" altLang="ru-RU" b="1" dirty="0" smtClean="0"/>
              <a:t> </a:t>
            </a:r>
            <a:r>
              <a:rPr lang="en-US" altLang="ru-RU" b="1" dirty="0" smtClean="0"/>
              <a:t>     </a:t>
            </a:r>
            <a:r>
              <a:rPr lang="ru-RU" altLang="ru-RU" b="1" dirty="0" smtClean="0"/>
              <a:t> </a:t>
            </a:r>
            <a:r>
              <a:rPr lang="ru-RU" altLang="ru-RU" sz="2400" dirty="0" smtClean="0"/>
              <a:t>1</a:t>
            </a:r>
            <a:r>
              <a:rPr lang="en-US" altLang="ru-RU" sz="2400" dirty="0" smtClean="0"/>
              <a:t>s</a:t>
            </a:r>
            <a:r>
              <a:rPr lang="en-US" altLang="ru-RU" sz="2400" baseline="30000" dirty="0" smtClean="0"/>
              <a:t>2</a:t>
            </a:r>
            <a:r>
              <a:rPr lang="en-US" altLang="ru-RU" sz="2400" dirty="0" smtClean="0"/>
              <a:t>2s</a:t>
            </a:r>
            <a:r>
              <a:rPr lang="en-US" altLang="ru-RU" sz="2400" baseline="30000" dirty="0" smtClean="0"/>
              <a:t>2</a:t>
            </a:r>
            <a:r>
              <a:rPr lang="en-US" altLang="ru-RU" sz="2400" dirty="0" smtClean="0"/>
              <a:t>2p</a:t>
            </a:r>
            <a:r>
              <a:rPr lang="en-US" altLang="ru-RU" sz="2400" baseline="30000" dirty="0" smtClean="0"/>
              <a:t>5    </a:t>
            </a:r>
            <a:r>
              <a:rPr lang="en-US" altLang="ru-RU" sz="2400" dirty="0" smtClean="0"/>
              <a:t>  </a:t>
            </a:r>
            <a:r>
              <a:rPr lang="ru-RU" altLang="ru-RU" sz="2400" dirty="0" smtClean="0"/>
              <a:t>            </a:t>
            </a:r>
            <a:r>
              <a:rPr lang="en-US" altLang="ru-RU" sz="2400" dirty="0" smtClean="0"/>
              <a:t> </a:t>
            </a:r>
            <a:r>
              <a:rPr lang="ru-RU" altLang="ru-RU" sz="2400" b="1" dirty="0" smtClean="0"/>
              <a:t>Самый сильный окислитель.</a:t>
            </a:r>
            <a:endParaRPr lang="en-US" altLang="ru-RU" sz="2400" b="1" baseline="30000" dirty="0" smtClean="0"/>
          </a:p>
          <a:p>
            <a:pPr marL="0" indent="0">
              <a:buNone/>
            </a:pPr>
            <a:r>
              <a:rPr lang="ru-RU" altLang="ru-RU" sz="2400" i="1" dirty="0" smtClean="0"/>
              <a:t>Химические свойства:</a:t>
            </a:r>
            <a:r>
              <a:rPr lang="en-US" altLang="ru-RU" b="1" i="1" dirty="0" smtClean="0"/>
              <a:t>                   </a:t>
            </a:r>
            <a:endParaRPr lang="ru-RU" altLang="ru-RU" b="1" i="1" dirty="0" smtClean="0"/>
          </a:p>
          <a:p>
            <a:pPr marL="0" indent="0">
              <a:buNone/>
            </a:pPr>
            <a:r>
              <a:rPr lang="ru-RU" sz="2400" u="sng" dirty="0" smtClean="0"/>
              <a:t>Реагирует с металлами</a:t>
            </a:r>
          </a:p>
          <a:p>
            <a:pPr marL="0" indent="0">
              <a:buNone/>
            </a:pPr>
            <a:r>
              <a:rPr lang="en-US" sz="2400" dirty="0" smtClean="0"/>
              <a:t>2Na + F</a:t>
            </a:r>
            <a:r>
              <a:rPr lang="en-US" sz="2400" baseline="-25000" dirty="0" smtClean="0"/>
              <a:t>2 </a:t>
            </a:r>
            <a:r>
              <a:rPr lang="ru-RU" sz="2400" dirty="0"/>
              <a:t> </a:t>
            </a:r>
            <a:r>
              <a:rPr lang="en-US" sz="2400" dirty="0" smtClean="0"/>
              <a:t>→ 2NaF</a:t>
            </a:r>
          </a:p>
          <a:p>
            <a:pPr marL="0" indent="0">
              <a:buNone/>
            </a:pPr>
            <a:r>
              <a:rPr lang="en-US" sz="2400" dirty="0" smtClean="0"/>
              <a:t>3F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+ 2Al → 2AlF</a:t>
            </a:r>
            <a:r>
              <a:rPr lang="en-US" sz="2400" baseline="-25000" dirty="0" smtClean="0"/>
              <a:t>3</a:t>
            </a:r>
          </a:p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4399936" y="2677702"/>
            <a:ext cx="26531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/>
              <a:t>С неметаллами </a:t>
            </a:r>
          </a:p>
          <a:p>
            <a:r>
              <a:rPr lang="en-US" sz="2400" dirty="0" smtClean="0"/>
              <a:t>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+ F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 → 2HF </a:t>
            </a:r>
          </a:p>
          <a:p>
            <a:r>
              <a:rPr lang="ru-RU" sz="2400" dirty="0" smtClean="0"/>
              <a:t>2</a:t>
            </a:r>
            <a:r>
              <a:rPr lang="en-US" sz="2400" dirty="0" smtClean="0"/>
              <a:t>Xe + F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→ </a:t>
            </a:r>
            <a:r>
              <a:rPr lang="ru-RU" sz="2400" dirty="0" smtClean="0"/>
              <a:t>2</a:t>
            </a:r>
            <a:r>
              <a:rPr lang="en-US" sz="2400" dirty="0" err="1" smtClean="0"/>
              <a:t>XeF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533833" y="4300991"/>
            <a:ext cx="45572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/>
              <a:t>Со сложными веществами</a:t>
            </a:r>
          </a:p>
          <a:p>
            <a:pPr>
              <a:defRPr/>
            </a:pPr>
            <a:r>
              <a:rPr lang="ru-RU" sz="2400" dirty="0" smtClean="0"/>
              <a:t>2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O</a:t>
            </a:r>
            <a:r>
              <a:rPr lang="en-US" sz="2400" baseline="-25000" dirty="0" smtClean="0"/>
              <a:t>   </a:t>
            </a:r>
            <a:r>
              <a:rPr lang="en-US" sz="2400" dirty="0"/>
              <a:t>+ </a:t>
            </a:r>
            <a:r>
              <a:rPr lang="en-US" sz="2400" dirty="0" smtClean="0"/>
              <a:t>F</a:t>
            </a:r>
            <a:r>
              <a:rPr lang="en-US" sz="2400" baseline="-25000" dirty="0" smtClean="0"/>
              <a:t>2</a:t>
            </a:r>
            <a:r>
              <a:rPr lang="ru-RU" sz="2400" dirty="0" smtClean="0"/>
              <a:t>  →</a:t>
            </a:r>
            <a:r>
              <a:rPr lang="ru-RU" sz="2400" baseline="-25000" dirty="0" smtClean="0"/>
              <a:t> </a:t>
            </a:r>
            <a:r>
              <a:rPr lang="ru-RU" sz="2400" dirty="0" smtClean="0"/>
              <a:t> 4</a:t>
            </a:r>
            <a:r>
              <a:rPr lang="en-US" sz="2400" dirty="0" smtClean="0"/>
              <a:t>HF + O</a:t>
            </a:r>
            <a:r>
              <a:rPr lang="en-US" sz="2400" baseline="-25000" dirty="0" smtClean="0"/>
              <a:t>2</a:t>
            </a:r>
            <a:endParaRPr lang="ru-RU" sz="2400" baseline="-25000" dirty="0" smtClean="0"/>
          </a:p>
          <a:p>
            <a:pPr>
              <a:defRPr/>
            </a:pPr>
            <a:r>
              <a:rPr lang="en-US" sz="2400" dirty="0" smtClean="0">
                <a:cs typeface="Times New Roman" pitchFamily="18" charset="0"/>
              </a:rPr>
              <a:t>2KCl  </a:t>
            </a:r>
            <a:r>
              <a:rPr lang="en-US" sz="2400" dirty="0"/>
              <a:t>+  F</a:t>
            </a:r>
            <a:r>
              <a:rPr lang="en-US" sz="2400" baseline="-25000" dirty="0"/>
              <a:t>2</a:t>
            </a:r>
            <a:r>
              <a:rPr lang="en-US" sz="2400" dirty="0"/>
              <a:t> </a:t>
            </a:r>
            <a:r>
              <a:rPr lang="ru-RU" sz="2400" dirty="0" smtClean="0"/>
              <a:t> </a:t>
            </a:r>
            <a:r>
              <a:rPr lang="en-US" sz="2400" dirty="0" smtClean="0"/>
              <a:t>→ CL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+ 2KF</a:t>
            </a:r>
            <a:endParaRPr lang="ru-RU" sz="2400" dirty="0" smtClean="0"/>
          </a:p>
          <a:p>
            <a:pPr>
              <a:defRPr/>
            </a:pPr>
            <a:r>
              <a:rPr lang="en-US" sz="2400" dirty="0" smtClean="0"/>
              <a:t>2KBr</a:t>
            </a:r>
            <a:r>
              <a:rPr lang="en-US" sz="2400" baseline="-25000" dirty="0" smtClean="0"/>
              <a:t>   </a:t>
            </a:r>
            <a:r>
              <a:rPr lang="en-US" sz="2400" dirty="0"/>
              <a:t>+  F</a:t>
            </a:r>
            <a:r>
              <a:rPr lang="en-US" sz="2400" baseline="-25000" dirty="0"/>
              <a:t>2</a:t>
            </a:r>
            <a:r>
              <a:rPr lang="en-US" sz="2400" dirty="0"/>
              <a:t> </a:t>
            </a:r>
            <a:r>
              <a:rPr lang="ru-RU" sz="2400" dirty="0"/>
              <a:t> </a:t>
            </a:r>
            <a:r>
              <a:rPr lang="ru-RU" sz="2400" dirty="0" smtClean="0"/>
              <a:t>→ </a:t>
            </a:r>
            <a:r>
              <a:rPr lang="en-US" sz="2400" dirty="0" smtClean="0"/>
              <a:t>Br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+ 2KF</a:t>
            </a:r>
            <a:endParaRPr lang="ru-RU" sz="2400" dirty="0" smtClean="0"/>
          </a:p>
          <a:p>
            <a:pPr>
              <a:defRPr/>
            </a:pPr>
            <a:r>
              <a:rPr lang="en-US" sz="2400" dirty="0" smtClean="0"/>
              <a:t>2KI   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 </a:t>
            </a:r>
            <a:r>
              <a:rPr lang="en-US" sz="2400" dirty="0"/>
              <a:t>+  </a:t>
            </a:r>
            <a:r>
              <a:rPr lang="en-US" sz="2400" dirty="0" smtClean="0"/>
              <a:t>F</a:t>
            </a:r>
            <a:r>
              <a:rPr lang="en-US" sz="2400" baseline="-25000" dirty="0" smtClean="0"/>
              <a:t>2   </a:t>
            </a:r>
            <a:r>
              <a:rPr lang="en-US" sz="2400" dirty="0" smtClean="0"/>
              <a:t>→ I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+ 2KF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880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265" y="232389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Хлор</a:t>
            </a:r>
            <a:r>
              <a:rPr lang="en-US" sz="4000" dirty="0" smtClean="0"/>
              <a:t> Cl</a:t>
            </a:r>
            <a:r>
              <a:rPr lang="en-US" sz="4000" baseline="-25000" dirty="0" smtClean="0"/>
              <a:t>2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265" y="1368425"/>
            <a:ext cx="10515600" cy="282011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2400" dirty="0" smtClean="0"/>
              <a:t>Был открыт в 1774 году шведом Карлом Вильгельмом Шееле. </a:t>
            </a:r>
          </a:p>
          <a:p>
            <a:pPr>
              <a:buFont typeface="Wingdings" panose="05000000000000000000" pitchFamily="2" charset="2"/>
              <a:buChar char="§"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i="1" dirty="0" smtClean="0"/>
              <a:t>Химические свойства</a:t>
            </a:r>
          </a:p>
          <a:p>
            <a:pPr marL="0" indent="0">
              <a:buNone/>
            </a:pPr>
            <a:r>
              <a:rPr lang="ru-RU" sz="2400" u="sng" dirty="0" smtClean="0"/>
              <a:t>Реагирует с металлами</a:t>
            </a:r>
            <a:r>
              <a:rPr lang="ru-RU" sz="2400" dirty="0" smtClean="0"/>
              <a:t> </a:t>
            </a:r>
            <a:r>
              <a:rPr lang="en-US" sz="2400" dirty="0" smtClean="0"/>
              <a:t>                               </a:t>
            </a:r>
            <a:r>
              <a:rPr lang="ru-RU" sz="2400" u="sng" dirty="0" smtClean="0"/>
              <a:t>С неметаллами</a:t>
            </a:r>
          </a:p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en-US" sz="2400" dirty="0" smtClean="0"/>
              <a:t>2Fe + </a:t>
            </a:r>
            <a:r>
              <a:rPr lang="ru-RU" sz="2400" dirty="0" smtClean="0"/>
              <a:t> </a:t>
            </a:r>
            <a:r>
              <a:rPr lang="en-US" sz="2400" dirty="0" smtClean="0"/>
              <a:t>Cl</a:t>
            </a:r>
            <a:r>
              <a:rPr lang="en-US" sz="2400" baseline="-25000" dirty="0" smtClean="0"/>
              <a:t>2</a:t>
            </a:r>
            <a:r>
              <a:rPr lang="ru-RU" sz="2400" dirty="0" smtClean="0"/>
              <a:t> → 2</a:t>
            </a:r>
            <a:r>
              <a:rPr lang="en-US" sz="2400" dirty="0" smtClean="0"/>
              <a:t>FeCl</a:t>
            </a:r>
            <a:r>
              <a:rPr lang="en-US" sz="2400" baseline="-25000" dirty="0" smtClean="0"/>
              <a:t>3</a:t>
            </a:r>
            <a:r>
              <a:rPr lang="ru-RU" sz="2400" baseline="-25000" dirty="0" smtClean="0"/>
              <a:t>                                                             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+ Cl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→ 2HCl</a:t>
            </a:r>
            <a:r>
              <a:rPr lang="ru-RU" sz="2400" dirty="0" smtClean="0"/>
              <a:t> </a:t>
            </a:r>
            <a:r>
              <a:rPr lang="ru-RU" sz="2400" dirty="0" smtClean="0">
                <a:cs typeface="Times New Roman" pitchFamily="18" charset="0"/>
              </a:rPr>
              <a:t>(</a:t>
            </a:r>
            <a:r>
              <a:rPr lang="en-US" sz="2400" dirty="0" smtClean="0">
                <a:cs typeface="Times New Roman" pitchFamily="18" charset="0"/>
              </a:rPr>
              <a:t>t</a:t>
            </a:r>
            <a:r>
              <a:rPr lang="ru-RU" sz="2400" dirty="0" smtClean="0">
                <a:ea typeface="Times New Roman" pitchFamily="18" charset="0"/>
                <a:cs typeface="Arial" charset="0"/>
              </a:rPr>
              <a:t>º</a:t>
            </a:r>
            <a:r>
              <a:rPr lang="ru-RU" sz="2400" dirty="0" smtClean="0">
                <a:cs typeface="Times New Roman" pitchFamily="18" charset="0"/>
              </a:rPr>
              <a:t>, </a:t>
            </a:r>
            <a:r>
              <a:rPr lang="en-US" sz="2400" dirty="0" smtClean="0">
                <a:cs typeface="Times New Roman" pitchFamily="18" charset="0"/>
              </a:rPr>
              <a:t>hυ</a:t>
            </a:r>
            <a:r>
              <a:rPr lang="ru-RU" sz="2400" dirty="0" smtClean="0">
                <a:cs typeface="Times New Roman" pitchFamily="18" charset="0"/>
              </a:rPr>
              <a:t>)</a:t>
            </a:r>
            <a:endParaRPr lang="ru-RU" sz="2400" dirty="0" smtClean="0"/>
          </a:p>
          <a:p>
            <a:pPr marL="0" indent="0">
              <a:buNone/>
            </a:pPr>
            <a:r>
              <a:rPr lang="en-US" sz="2400" dirty="0" smtClean="0"/>
              <a:t>Cu + Cl</a:t>
            </a:r>
            <a:r>
              <a:rPr lang="en-US" sz="2400" baseline="-25000" dirty="0" smtClean="0"/>
              <a:t>2  </a:t>
            </a:r>
            <a:r>
              <a:rPr lang="en-US" sz="2400" dirty="0" smtClean="0"/>
              <a:t>→ CuCl</a:t>
            </a:r>
            <a:r>
              <a:rPr lang="en-US" sz="2400" baseline="-25000" dirty="0" smtClean="0"/>
              <a:t>2                                                                      </a:t>
            </a:r>
            <a:r>
              <a:rPr lang="en-US" sz="2400" dirty="0" smtClean="0"/>
              <a:t>2P + Cl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→ 2PCl</a:t>
            </a:r>
            <a:r>
              <a:rPr lang="en-US" sz="2400" baseline="-25000" dirty="0" smtClean="0"/>
              <a:t>3</a:t>
            </a:r>
            <a:r>
              <a:rPr lang="ru-RU" sz="2400" baseline="-25000" dirty="0"/>
              <a:t> </a:t>
            </a:r>
            <a:r>
              <a:rPr lang="ru-RU" sz="2400" dirty="0" smtClean="0">
                <a:cs typeface="Times New Roman" pitchFamily="18" charset="0"/>
              </a:rPr>
              <a:t>( </a:t>
            </a:r>
            <a:r>
              <a:rPr lang="en-US" sz="2400" dirty="0" smtClean="0">
                <a:cs typeface="Times New Roman" pitchFamily="18" charset="0"/>
              </a:rPr>
              <a:t>t</a:t>
            </a:r>
            <a:r>
              <a:rPr lang="ru-RU" sz="2400" dirty="0" smtClean="0">
                <a:cs typeface="Times New Roman" pitchFamily="18" charset="0"/>
              </a:rPr>
              <a:t>º,  в изб.  С</a:t>
            </a:r>
            <a:r>
              <a:rPr lang="en-US" sz="2400" dirty="0" smtClean="0">
                <a:cs typeface="Times New Roman" pitchFamily="18" charset="0"/>
              </a:rPr>
              <a:t>l</a:t>
            </a:r>
            <a:r>
              <a:rPr lang="ru-RU" sz="2400" baseline="-30000" dirty="0" smtClean="0">
                <a:cs typeface="Times New Roman" pitchFamily="18" charset="0"/>
              </a:rPr>
              <a:t>2</a:t>
            </a:r>
            <a:r>
              <a:rPr lang="ru-RU" sz="2400" dirty="0" smtClean="0">
                <a:cs typeface="Times New Roman" pitchFamily="18" charset="0"/>
              </a:rPr>
              <a:t>)</a:t>
            </a: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85999" y="4216582"/>
            <a:ext cx="72857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/>
              <a:t>Со сложными веществами </a:t>
            </a:r>
          </a:p>
          <a:p>
            <a:pPr>
              <a:defRPr/>
            </a:pPr>
            <a:r>
              <a:rPr lang="en-US" sz="2400" dirty="0" smtClean="0"/>
              <a:t>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O</a:t>
            </a:r>
            <a:r>
              <a:rPr lang="en-US" sz="2400" baseline="-25000" dirty="0" smtClean="0"/>
              <a:t> </a:t>
            </a:r>
            <a:r>
              <a:rPr lang="en-US" sz="2400" dirty="0"/>
              <a:t>+ Cl</a:t>
            </a:r>
            <a:r>
              <a:rPr lang="en-US" sz="2400" baseline="-25000" dirty="0"/>
              <a:t>2</a:t>
            </a:r>
            <a:r>
              <a:rPr lang="ru-RU" sz="2400" baseline="-25000" dirty="0"/>
              <a:t> </a:t>
            </a:r>
            <a:r>
              <a:rPr lang="ru-RU" sz="2400" baseline="-25000" dirty="0" smtClean="0"/>
              <a:t> </a:t>
            </a:r>
            <a:r>
              <a:rPr lang="en-US" sz="2400" dirty="0" smtClean="0"/>
              <a:t>→</a:t>
            </a:r>
            <a:r>
              <a:rPr lang="ru-RU" sz="2400" dirty="0" smtClean="0"/>
              <a:t> </a:t>
            </a:r>
            <a:r>
              <a:rPr lang="en-US" sz="2400" dirty="0"/>
              <a:t> </a:t>
            </a:r>
            <a:r>
              <a:rPr lang="en-US" sz="2400" dirty="0" smtClean="0"/>
              <a:t>2HCl + HClO </a:t>
            </a:r>
            <a:r>
              <a:rPr lang="ru-RU" sz="2400" dirty="0"/>
              <a:t> </a:t>
            </a:r>
            <a:r>
              <a:rPr lang="ru-RU" sz="2400" dirty="0" smtClean="0"/>
              <a:t>  </a:t>
            </a:r>
            <a:r>
              <a:rPr lang="ru-RU" sz="2000" dirty="0" smtClean="0"/>
              <a:t>хлорноватистая вода</a:t>
            </a:r>
            <a:endParaRPr lang="en-US" sz="2000" b="1" dirty="0"/>
          </a:p>
          <a:p>
            <a:pPr>
              <a:defRPr/>
            </a:pPr>
            <a:r>
              <a:rPr lang="en-US" sz="2400" dirty="0" smtClean="0">
                <a:cs typeface="Times New Roman" pitchFamily="18" charset="0"/>
              </a:rPr>
              <a:t>2NaOH</a:t>
            </a:r>
            <a:r>
              <a:rPr lang="en-US" sz="2400" dirty="0" smtClean="0"/>
              <a:t> </a:t>
            </a:r>
            <a:r>
              <a:rPr lang="en-US" sz="2400" dirty="0"/>
              <a:t>+ Cl</a:t>
            </a:r>
            <a:r>
              <a:rPr lang="en-US" sz="2400" baseline="-25000" dirty="0"/>
              <a:t>2</a:t>
            </a:r>
            <a:r>
              <a:rPr lang="en-US" sz="2400" dirty="0"/>
              <a:t> </a:t>
            </a:r>
            <a:r>
              <a:rPr lang="en-US" sz="2400" dirty="0" smtClean="0"/>
              <a:t>→ NaClO + NaCl + 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O</a:t>
            </a:r>
            <a:endParaRPr lang="en-US" sz="2400" b="1" dirty="0"/>
          </a:p>
          <a:p>
            <a:pPr>
              <a:defRPr/>
            </a:pPr>
            <a:r>
              <a:rPr lang="en-US" sz="2400" dirty="0" smtClean="0"/>
              <a:t>2KBr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+ Cl</a:t>
            </a:r>
            <a:r>
              <a:rPr lang="en-US" sz="2400" baseline="-25000" dirty="0" smtClean="0"/>
              <a:t>2</a:t>
            </a:r>
            <a:r>
              <a:rPr lang="ru-RU" sz="2400" baseline="-25000" dirty="0" smtClean="0"/>
              <a:t> </a:t>
            </a:r>
            <a:r>
              <a:rPr lang="en-US" sz="2400" dirty="0" smtClean="0"/>
              <a:t>→ 2KCl + Br</a:t>
            </a:r>
            <a:r>
              <a:rPr lang="en-US" sz="2400" baseline="-25000" dirty="0" smtClean="0"/>
              <a:t>2</a:t>
            </a:r>
            <a:endParaRPr lang="en-US" sz="2400" b="1" dirty="0"/>
          </a:p>
          <a:p>
            <a:pPr>
              <a:defRPr/>
            </a:pPr>
            <a:r>
              <a:rPr lang="en-US" sz="2400" dirty="0" smtClean="0"/>
              <a:t>2KI </a:t>
            </a:r>
            <a:r>
              <a:rPr lang="en-US" sz="2400" dirty="0"/>
              <a:t>+ </a:t>
            </a:r>
            <a:r>
              <a:rPr lang="en-US" sz="2400" dirty="0" smtClean="0"/>
              <a:t>Cl</a:t>
            </a:r>
            <a:r>
              <a:rPr lang="en-US" sz="2400" baseline="-25000" dirty="0" smtClean="0"/>
              <a:t>2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en-US" sz="2400" dirty="0" smtClean="0"/>
              <a:t>→ 2KCl + I</a:t>
            </a:r>
            <a:r>
              <a:rPr lang="en-US" sz="2400" baseline="-25000" dirty="0" smtClean="0"/>
              <a:t>2</a:t>
            </a:r>
            <a:endParaRPr lang="en-US" sz="2400" b="1" dirty="0"/>
          </a:p>
          <a:p>
            <a:pPr>
              <a:defRPr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349530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Бром </a:t>
            </a:r>
            <a:r>
              <a:rPr lang="en-US" altLang="ru-RU" sz="4000" dirty="0" smtClean="0"/>
              <a:t>Br</a:t>
            </a:r>
            <a:r>
              <a:rPr lang="en-US" altLang="ru-RU" sz="4000" baseline="-25000" dirty="0" smtClean="0"/>
              <a:t>2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825625"/>
            <a:ext cx="10724535" cy="3029503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2400" dirty="0" smtClean="0"/>
              <a:t>Был открыт в 1826 году французским химиком Антуаном-Жеромом </a:t>
            </a:r>
            <a:r>
              <a:rPr lang="ru-RU" sz="2400" dirty="0" err="1" smtClean="0"/>
              <a:t>Баларом</a:t>
            </a:r>
            <a:r>
              <a:rPr lang="ru-RU" sz="2400" dirty="0" smtClean="0"/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dirty="0" smtClean="0"/>
              <a:t>В переводе с греч. – зловонный </a:t>
            </a: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i="1" dirty="0" smtClean="0"/>
              <a:t>Химические свойства </a:t>
            </a:r>
          </a:p>
          <a:p>
            <a:pPr marL="0" indent="0">
              <a:buNone/>
            </a:pPr>
            <a:r>
              <a:rPr lang="ru-RU" sz="2400" u="sng" dirty="0" smtClean="0"/>
              <a:t>Реагирует с металлами</a:t>
            </a:r>
            <a:r>
              <a:rPr lang="ru-RU" sz="2400" dirty="0" smtClean="0"/>
              <a:t>                         </a:t>
            </a:r>
            <a:r>
              <a:rPr lang="ru-RU" sz="2400" u="sng" dirty="0" smtClean="0"/>
              <a:t>С неметаллами </a:t>
            </a:r>
          </a:p>
          <a:p>
            <a:pPr marL="0" indent="0">
              <a:buNone/>
              <a:defRPr/>
            </a:pPr>
            <a:r>
              <a:rPr lang="ru-RU" sz="2400" dirty="0" smtClean="0"/>
              <a:t>2</a:t>
            </a:r>
            <a:r>
              <a:rPr lang="en-US" sz="2400" dirty="0" smtClean="0"/>
              <a:t>Al </a:t>
            </a:r>
            <a:r>
              <a:rPr lang="en-US" sz="2400" dirty="0"/>
              <a:t>+ </a:t>
            </a:r>
            <a:r>
              <a:rPr lang="ru-RU" sz="2400" dirty="0" smtClean="0"/>
              <a:t>3</a:t>
            </a:r>
            <a:r>
              <a:rPr lang="en-US" sz="2400" dirty="0" smtClean="0">
                <a:cs typeface="Times New Roman" pitchFamily="18" charset="0"/>
              </a:rPr>
              <a:t>Br</a:t>
            </a:r>
            <a:r>
              <a:rPr lang="ru-RU" sz="2400" baseline="-30000" dirty="0">
                <a:cs typeface="Times New Roman" pitchFamily="18" charset="0"/>
              </a:rPr>
              <a:t>2</a:t>
            </a:r>
            <a:r>
              <a:rPr lang="en-US" sz="2400" baseline="-25000" dirty="0"/>
              <a:t> </a:t>
            </a:r>
            <a:r>
              <a:rPr lang="ru-RU" sz="2400" baseline="-25000" dirty="0" smtClean="0"/>
              <a:t> </a:t>
            </a:r>
            <a:r>
              <a:rPr lang="en-US" sz="2400" dirty="0" smtClean="0"/>
              <a:t>→</a:t>
            </a:r>
            <a:r>
              <a:rPr lang="ru-RU" sz="2400" dirty="0" smtClean="0"/>
              <a:t> </a:t>
            </a:r>
            <a:r>
              <a:rPr lang="en-US" sz="2400" dirty="0"/>
              <a:t>2Al</a:t>
            </a:r>
            <a:r>
              <a:rPr lang="en-US" sz="2400" dirty="0">
                <a:cs typeface="Times New Roman" pitchFamily="18" charset="0"/>
              </a:rPr>
              <a:t>Br</a:t>
            </a:r>
            <a:r>
              <a:rPr lang="en-US" sz="2400" baseline="-25000" dirty="0"/>
              <a:t>3</a:t>
            </a:r>
            <a:r>
              <a:rPr lang="en-US" sz="2400" dirty="0" smtClean="0"/>
              <a:t> 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                               </a:t>
            </a:r>
            <a:r>
              <a:rPr lang="ru-RU" sz="2400" dirty="0" smtClean="0"/>
              <a:t>  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</a:t>
            </a:r>
            <a:r>
              <a:rPr lang="en-US" sz="2400" dirty="0"/>
              <a:t>+ </a:t>
            </a:r>
            <a:r>
              <a:rPr lang="en-US" sz="2400" dirty="0" smtClean="0">
                <a:cs typeface="Times New Roman" pitchFamily="18" charset="0"/>
              </a:rPr>
              <a:t>Br</a:t>
            </a:r>
            <a:r>
              <a:rPr lang="ru-RU" sz="2400" baseline="-30000" dirty="0">
                <a:cs typeface="Times New Roman" pitchFamily="18" charset="0"/>
              </a:rPr>
              <a:t>2</a:t>
            </a:r>
            <a:r>
              <a:rPr lang="ru-RU" sz="2400" dirty="0"/>
              <a:t> </a:t>
            </a:r>
            <a:r>
              <a:rPr lang="en-US" sz="2400" dirty="0" smtClean="0"/>
              <a:t>→</a:t>
            </a:r>
            <a:r>
              <a:rPr lang="ru-RU" sz="2400" dirty="0" smtClean="0"/>
              <a:t> </a:t>
            </a:r>
            <a:r>
              <a:rPr lang="en-US" sz="2400" dirty="0"/>
              <a:t>2HBr </a:t>
            </a:r>
            <a:endParaRPr lang="ru-RU" sz="2400" dirty="0"/>
          </a:p>
          <a:p>
            <a:pPr marL="0" indent="0">
              <a:buNone/>
              <a:defRPr/>
            </a:pPr>
            <a:r>
              <a:rPr lang="en-US" sz="2400" dirty="0" smtClean="0"/>
              <a:t>Cu</a:t>
            </a:r>
            <a:r>
              <a:rPr lang="ru-RU" sz="2400" dirty="0" smtClean="0"/>
              <a:t> + </a:t>
            </a:r>
            <a:r>
              <a:rPr lang="en-US" sz="2400" dirty="0">
                <a:cs typeface="Times New Roman" pitchFamily="18" charset="0"/>
              </a:rPr>
              <a:t>Br</a:t>
            </a:r>
            <a:r>
              <a:rPr lang="ru-RU" sz="2400" baseline="-30000" dirty="0">
                <a:cs typeface="Times New Roman" pitchFamily="18" charset="0"/>
              </a:rPr>
              <a:t>2</a:t>
            </a:r>
            <a:r>
              <a:rPr lang="ru-RU" sz="2400" baseline="-25000" dirty="0"/>
              <a:t> </a:t>
            </a:r>
            <a:r>
              <a:rPr lang="ru-RU" sz="2400" baseline="-25000" dirty="0" smtClean="0"/>
              <a:t> </a:t>
            </a:r>
            <a:r>
              <a:rPr lang="ru-RU" sz="2400" dirty="0" smtClean="0"/>
              <a:t>→ </a:t>
            </a:r>
            <a:r>
              <a:rPr lang="en-US" sz="2400" dirty="0"/>
              <a:t>Cu </a:t>
            </a:r>
            <a:r>
              <a:rPr lang="en-US" sz="2400" dirty="0">
                <a:cs typeface="Times New Roman" pitchFamily="18" charset="0"/>
              </a:rPr>
              <a:t>Br</a:t>
            </a:r>
            <a:r>
              <a:rPr lang="ru-RU" sz="2400" baseline="-30000" dirty="0">
                <a:cs typeface="Times New Roman" pitchFamily="18" charset="0"/>
              </a:rPr>
              <a:t>2</a:t>
            </a:r>
            <a:r>
              <a:rPr lang="en-US" sz="2400" dirty="0" smtClean="0"/>
              <a:t>            </a:t>
            </a:r>
            <a:r>
              <a:rPr lang="ru-RU" sz="2400" dirty="0" smtClean="0"/>
              <a:t>                </a:t>
            </a:r>
            <a:r>
              <a:rPr lang="en-US" sz="2400" dirty="0" smtClean="0"/>
              <a:t>       </a:t>
            </a:r>
            <a:r>
              <a:rPr lang="ru-RU" sz="2400" dirty="0" smtClean="0"/>
              <a:t>   2</a:t>
            </a:r>
            <a:r>
              <a:rPr lang="en-US" sz="2400" dirty="0" smtClean="0"/>
              <a:t>P + </a:t>
            </a:r>
            <a:r>
              <a:rPr lang="ru-RU" sz="2400" dirty="0" smtClean="0"/>
              <a:t>5</a:t>
            </a:r>
            <a:r>
              <a:rPr lang="en-US" sz="2400" dirty="0" smtClean="0"/>
              <a:t>Br</a:t>
            </a:r>
            <a:r>
              <a:rPr lang="ru-RU" sz="2400" baseline="-25000" dirty="0"/>
              <a:t>2 </a:t>
            </a:r>
            <a:r>
              <a:rPr lang="ru-RU" sz="2400" dirty="0" smtClean="0"/>
              <a:t>→ </a:t>
            </a:r>
            <a:r>
              <a:rPr lang="en-US" sz="2400" dirty="0" smtClean="0"/>
              <a:t>2PBr</a:t>
            </a:r>
            <a:r>
              <a:rPr lang="en-US" sz="2400" baseline="-25000" dirty="0" smtClean="0"/>
              <a:t>5</a:t>
            </a:r>
            <a:r>
              <a:rPr lang="ru-RU" sz="2400" baseline="-25000" dirty="0" smtClean="0"/>
              <a:t> </a:t>
            </a:r>
            <a:endParaRPr lang="ru-RU" sz="2400" dirty="0"/>
          </a:p>
          <a:p>
            <a:pPr marL="0" indent="0">
              <a:buNone/>
              <a:defRPr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4855128"/>
            <a:ext cx="701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u="sng" dirty="0"/>
              <a:t>Со сложными </a:t>
            </a:r>
            <a:r>
              <a:rPr lang="ru-RU" sz="2400" u="sng" dirty="0" smtClean="0"/>
              <a:t>веществами</a:t>
            </a:r>
            <a:endParaRPr lang="ru-RU" sz="2400" u="sng" dirty="0"/>
          </a:p>
          <a:p>
            <a:pPr>
              <a:defRPr/>
            </a:pPr>
            <a:r>
              <a:rPr lang="en-US" sz="2400" dirty="0" smtClean="0"/>
              <a:t>Br</a:t>
            </a:r>
            <a:r>
              <a:rPr lang="en-US" sz="2400" baseline="-25000" dirty="0" smtClean="0"/>
              <a:t>2</a:t>
            </a:r>
            <a:r>
              <a:rPr lang="ru-RU" sz="2400" dirty="0" smtClean="0"/>
              <a:t> </a:t>
            </a:r>
            <a:r>
              <a:rPr lang="en-US" sz="2400" dirty="0" smtClean="0"/>
              <a:t>+ </a:t>
            </a:r>
            <a:r>
              <a:rPr lang="en-US" sz="2400" dirty="0"/>
              <a:t>H</a:t>
            </a:r>
            <a:r>
              <a:rPr lang="en-US" sz="2400" baseline="-25000" dirty="0"/>
              <a:t>2</a:t>
            </a:r>
            <a:r>
              <a:rPr lang="en-US" sz="2400" dirty="0"/>
              <a:t>O → </a:t>
            </a:r>
            <a:r>
              <a:rPr lang="en-US" sz="2400" dirty="0" err="1"/>
              <a:t>HBr</a:t>
            </a:r>
            <a:r>
              <a:rPr lang="en-US" sz="2400" dirty="0"/>
              <a:t> + </a:t>
            </a:r>
            <a:r>
              <a:rPr lang="en-US" sz="2400" dirty="0" err="1"/>
              <a:t>HBrO</a:t>
            </a:r>
            <a:r>
              <a:rPr lang="en-US" sz="2400" dirty="0"/>
              <a:t>  </a:t>
            </a:r>
            <a:r>
              <a:rPr lang="ru-RU" sz="2400" dirty="0" smtClean="0"/>
              <a:t>бромная </a:t>
            </a:r>
            <a:r>
              <a:rPr lang="ru-RU" sz="2400" dirty="0"/>
              <a:t>вода</a:t>
            </a:r>
            <a:endParaRPr lang="en-US" sz="2400" b="1" dirty="0"/>
          </a:p>
          <a:p>
            <a:pPr>
              <a:defRPr/>
            </a:pPr>
            <a:r>
              <a:rPr lang="en-US" sz="2400" dirty="0" smtClean="0"/>
              <a:t>2KI + </a:t>
            </a:r>
            <a:r>
              <a:rPr lang="en-US" sz="2400" dirty="0">
                <a:cs typeface="Times New Roman" pitchFamily="18" charset="0"/>
              </a:rPr>
              <a:t>Br</a:t>
            </a:r>
            <a:r>
              <a:rPr lang="ru-RU" sz="2400" baseline="-30000" dirty="0" smtClean="0">
                <a:cs typeface="Times New Roman" pitchFamily="18" charset="0"/>
              </a:rPr>
              <a:t>2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en-US" sz="2400" dirty="0" smtClean="0"/>
              <a:t>→</a:t>
            </a:r>
            <a:r>
              <a:rPr lang="ru-RU" sz="2400" dirty="0" smtClean="0"/>
              <a:t> </a:t>
            </a:r>
            <a:r>
              <a:rPr lang="en-US" sz="2400" dirty="0" smtClean="0">
                <a:cs typeface="Times New Roman" pitchFamily="18" charset="0"/>
              </a:rPr>
              <a:t>I</a:t>
            </a:r>
            <a:r>
              <a:rPr lang="ru-RU" sz="2400" baseline="-30000" dirty="0">
                <a:cs typeface="Times New Roman" pitchFamily="18" charset="0"/>
              </a:rPr>
              <a:t>2</a:t>
            </a:r>
            <a:r>
              <a:rPr lang="en-US" sz="2400" baseline="-30000" dirty="0">
                <a:cs typeface="Times New Roman" pitchFamily="18" charset="0"/>
              </a:rPr>
              <a:t> </a:t>
            </a:r>
            <a:r>
              <a:rPr lang="ru-RU" sz="2400" dirty="0" smtClean="0">
                <a:cs typeface="Times New Roman" pitchFamily="18" charset="0"/>
              </a:rPr>
              <a:t>+</a:t>
            </a:r>
            <a:r>
              <a:rPr lang="en-US" sz="2400" dirty="0" smtClean="0">
                <a:cs typeface="Times New Roman" pitchFamily="18" charset="0"/>
              </a:rPr>
              <a:t> </a:t>
            </a:r>
            <a:r>
              <a:rPr lang="ru-RU" sz="2400" dirty="0" smtClean="0">
                <a:cs typeface="Times New Roman" pitchFamily="18" charset="0"/>
              </a:rPr>
              <a:t>2К</a:t>
            </a:r>
            <a:r>
              <a:rPr lang="en-US" sz="2400" dirty="0">
                <a:cs typeface="Times New Roman" pitchFamily="18" charset="0"/>
              </a:rPr>
              <a:t>Br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644900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Йод </a:t>
            </a:r>
            <a:r>
              <a:rPr lang="en-US" altLang="ru-RU" sz="4000" dirty="0" smtClean="0"/>
              <a:t>I</a:t>
            </a:r>
            <a:r>
              <a:rPr lang="en-US" altLang="ru-RU" sz="4000" baseline="-25000" dirty="0" smtClean="0"/>
              <a:t>2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1583" y="1526915"/>
            <a:ext cx="10848833" cy="3562945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2400" dirty="0" smtClean="0"/>
              <a:t>Был открыт в 1811 году французским химиком Бернаром </a:t>
            </a:r>
            <a:r>
              <a:rPr lang="ru-RU" sz="2400" dirty="0" err="1" smtClean="0"/>
              <a:t>Куртуа</a:t>
            </a:r>
            <a:r>
              <a:rPr lang="ru-RU" sz="2400" dirty="0" smtClean="0"/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dirty="0" smtClean="0"/>
              <a:t>Наименее активен.</a:t>
            </a:r>
          </a:p>
          <a:p>
            <a:pPr>
              <a:buFont typeface="Wingdings" panose="05000000000000000000" pitchFamily="2" charset="2"/>
              <a:buChar char="§"/>
            </a:pPr>
            <a:endParaRPr lang="ru-RU" sz="2400" dirty="0"/>
          </a:p>
          <a:p>
            <a:pPr marL="0" indent="0">
              <a:buNone/>
            </a:pPr>
            <a:r>
              <a:rPr lang="ru-RU" sz="2400" i="1" dirty="0" smtClean="0"/>
              <a:t>Химические свойства</a:t>
            </a:r>
          </a:p>
          <a:p>
            <a:pPr marL="0" indent="0">
              <a:buNone/>
              <a:defRPr/>
            </a:pPr>
            <a:r>
              <a:rPr lang="en-US" sz="2400" u="sng" dirty="0"/>
              <a:t> </a:t>
            </a:r>
            <a:r>
              <a:rPr lang="ru-RU" sz="2400" u="sng" dirty="0"/>
              <a:t>С металлами  </a:t>
            </a:r>
            <a:r>
              <a:rPr lang="ru-RU" sz="2400" dirty="0"/>
              <a:t>                </a:t>
            </a:r>
            <a:r>
              <a:rPr lang="en-US" sz="2400" dirty="0"/>
              <a:t>           </a:t>
            </a:r>
            <a:r>
              <a:rPr lang="ru-RU" sz="2400" dirty="0"/>
              <a:t>  </a:t>
            </a:r>
            <a:r>
              <a:rPr lang="en-US" sz="2400" dirty="0"/>
              <a:t> </a:t>
            </a:r>
            <a:r>
              <a:rPr lang="ru-RU" sz="2400" u="sng" dirty="0"/>
              <a:t>С неметаллами</a:t>
            </a:r>
          </a:p>
          <a:p>
            <a:pPr marL="0" indent="0">
              <a:buNone/>
              <a:defRPr/>
            </a:pPr>
            <a:r>
              <a:rPr lang="en-US" sz="2400" dirty="0" smtClean="0"/>
              <a:t>Hg </a:t>
            </a:r>
            <a:r>
              <a:rPr lang="en-US" sz="2400" dirty="0"/>
              <a:t>+</a:t>
            </a:r>
            <a:r>
              <a:rPr lang="ru-RU" sz="2400" dirty="0"/>
              <a:t> </a:t>
            </a:r>
            <a:r>
              <a:rPr lang="en-US" sz="2400" dirty="0"/>
              <a:t>I</a:t>
            </a:r>
            <a:r>
              <a:rPr lang="en-US" sz="2400" baseline="-25000" dirty="0"/>
              <a:t>2</a:t>
            </a:r>
            <a:r>
              <a:rPr lang="ru-RU" sz="2400" baseline="-25000" dirty="0"/>
              <a:t> </a:t>
            </a:r>
            <a:r>
              <a:rPr lang="en-US" sz="2400" dirty="0" smtClean="0"/>
              <a:t>→</a:t>
            </a:r>
            <a:r>
              <a:rPr lang="ru-RU" sz="2400" dirty="0" smtClean="0"/>
              <a:t> </a:t>
            </a:r>
            <a:r>
              <a:rPr lang="en-US" sz="2400" dirty="0" smtClean="0"/>
              <a:t>HgI</a:t>
            </a:r>
            <a:r>
              <a:rPr lang="en-US" sz="2400" baseline="-25000" dirty="0" smtClean="0"/>
              <a:t>2                                           </a:t>
            </a:r>
            <a:r>
              <a:rPr lang="ru-RU" sz="2400" dirty="0" smtClean="0"/>
              <a:t>    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</a:t>
            </a:r>
            <a:r>
              <a:rPr lang="en-US" sz="2400" dirty="0"/>
              <a:t>+ </a:t>
            </a:r>
            <a:r>
              <a:rPr lang="en-US" sz="2400" dirty="0" smtClean="0"/>
              <a:t>I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→ 2HI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>
                <a:cs typeface="Times New Roman" pitchFamily="18" charset="0"/>
              </a:rPr>
              <a:t>(</a:t>
            </a:r>
            <a:r>
              <a:rPr lang="en-US" sz="2400" dirty="0" smtClean="0">
                <a:cs typeface="Times New Roman" pitchFamily="18" charset="0"/>
              </a:rPr>
              <a:t>t</a:t>
            </a:r>
            <a:r>
              <a:rPr lang="ru-RU" sz="2400" dirty="0" smtClean="0">
                <a:cs typeface="Arial" charset="0"/>
              </a:rPr>
              <a:t>°</a:t>
            </a:r>
            <a:r>
              <a:rPr lang="ru-RU" sz="2400" dirty="0" smtClean="0">
                <a:cs typeface="Times New Roman" pitchFamily="18" charset="0"/>
              </a:rPr>
              <a:t>)</a:t>
            </a:r>
            <a:endParaRPr lang="en-US" sz="2400" dirty="0"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en-US" sz="2400" dirty="0"/>
              <a:t>2Al + 3I</a:t>
            </a:r>
            <a:r>
              <a:rPr lang="en-US" sz="2400" baseline="-25000" dirty="0"/>
              <a:t>2</a:t>
            </a:r>
            <a:r>
              <a:rPr lang="en-US" sz="2400" dirty="0"/>
              <a:t> → 2AlI</a:t>
            </a:r>
            <a:r>
              <a:rPr lang="en-US" sz="2400" baseline="-25000" dirty="0"/>
              <a:t>3                                          </a:t>
            </a:r>
            <a:r>
              <a:rPr lang="en-US" sz="2400" dirty="0" smtClean="0"/>
              <a:t>2P +  </a:t>
            </a:r>
            <a:r>
              <a:rPr lang="en-US" sz="2400" dirty="0"/>
              <a:t>3I</a:t>
            </a:r>
            <a:r>
              <a:rPr lang="ru-RU" sz="2400" baseline="-25000" dirty="0"/>
              <a:t>2 </a:t>
            </a:r>
            <a:r>
              <a:rPr lang="ru-RU" sz="2400" dirty="0"/>
              <a:t>→</a:t>
            </a:r>
            <a:r>
              <a:rPr lang="en-US" sz="2400" dirty="0"/>
              <a:t> 2PI</a:t>
            </a:r>
            <a:r>
              <a:rPr lang="en-US" sz="2400" baseline="-25000" dirty="0"/>
              <a:t>3</a:t>
            </a:r>
            <a:r>
              <a:rPr lang="ru-RU" sz="2400" baseline="-25000" dirty="0"/>
              <a:t> </a:t>
            </a:r>
            <a:endParaRPr lang="ru-RU" sz="2400" dirty="0"/>
          </a:p>
          <a:p>
            <a:pPr marL="0" indent="0">
              <a:buNone/>
              <a:defRPr/>
            </a:pPr>
            <a:r>
              <a:rPr lang="en-US" sz="2400" dirty="0"/>
              <a:t> </a:t>
            </a:r>
            <a:endParaRPr lang="ru-RU" sz="2400" i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437563" y="4721371"/>
            <a:ext cx="72833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/>
              <a:t>Со сложными </a:t>
            </a:r>
            <a:r>
              <a:rPr lang="ru-RU" sz="2400" u="sng" dirty="0" smtClean="0"/>
              <a:t>веществами</a:t>
            </a:r>
            <a:endParaRPr lang="ru-RU" sz="2400" u="sng" dirty="0"/>
          </a:p>
          <a:p>
            <a:r>
              <a:rPr lang="ru-RU" sz="2400" dirty="0" smtClean="0"/>
              <a:t>I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 + </a:t>
            </a:r>
            <a:r>
              <a:rPr lang="ru-RU" sz="2400" dirty="0"/>
              <a:t>H2O </a:t>
            </a:r>
            <a:r>
              <a:rPr lang="ru-RU" sz="2400" dirty="0" smtClean="0"/>
              <a:t>→ </a:t>
            </a:r>
            <a:r>
              <a:rPr lang="ru-RU" sz="2400" dirty="0"/>
              <a:t>HI + </a:t>
            </a:r>
            <a:r>
              <a:rPr lang="ru-RU" sz="2400" dirty="0" smtClean="0"/>
              <a:t>HIO</a:t>
            </a:r>
          </a:p>
          <a:p>
            <a:r>
              <a:rPr lang="ru-RU" sz="2400" dirty="0" smtClean="0"/>
              <a:t>I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 + р-р крахмала → темно-синее окрашивание </a:t>
            </a:r>
            <a:r>
              <a:rPr lang="ru-RU" sz="2400" b="1" i="1" dirty="0" smtClean="0"/>
              <a:t>(качественная реакция на йод)</a:t>
            </a:r>
            <a:endParaRPr lang="ru-RU" sz="24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1533239" y="6297562"/>
            <a:ext cx="44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406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1160</Words>
  <Application>Microsoft Office PowerPoint</Application>
  <PresentationFormat>Широкоэкранный</PresentationFormat>
  <Paragraphs>317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Wingdings</vt:lpstr>
      <vt:lpstr>Тема Office</vt:lpstr>
      <vt:lpstr>Галогены</vt:lpstr>
      <vt:lpstr>Отгадайте элемент</vt:lpstr>
      <vt:lpstr>Введение</vt:lpstr>
      <vt:lpstr>Строение галогенов</vt:lpstr>
      <vt:lpstr>Общая характеристика</vt:lpstr>
      <vt:lpstr>Фтор   F2</vt:lpstr>
      <vt:lpstr>Хлор Cl2 </vt:lpstr>
      <vt:lpstr>Бром Br2</vt:lpstr>
      <vt:lpstr>Йод I2</vt:lpstr>
      <vt:lpstr>Получение галогенов</vt:lpstr>
      <vt:lpstr>Получение галогенов в промышленности </vt:lpstr>
      <vt:lpstr>Качественные реакции на галогенид-ионы</vt:lpstr>
      <vt:lpstr>Значение галогенов для нашего организма</vt:lpstr>
      <vt:lpstr>Применение фтора вокруг нас</vt:lpstr>
      <vt:lpstr>Применение хлора вокруг нас</vt:lpstr>
      <vt:lpstr>Применение брома вокруг нас</vt:lpstr>
      <vt:lpstr>Применение йода вокруг нас</vt:lpstr>
      <vt:lpstr>Кислоты </vt:lpstr>
      <vt:lpstr>Хлороводород </vt:lpstr>
      <vt:lpstr>Соляная кислота</vt:lpstr>
      <vt:lpstr>Продолжите уравнения реакций и расставьте коэффициенты</vt:lpstr>
      <vt:lpstr>Решите кроссворд</vt:lpstr>
      <vt:lpstr>Урок окончен, всем спасибо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Галогены</dc:title>
  <dc:creator>Учетная запись Майкрософт</dc:creator>
  <cp:lastModifiedBy>Учетная запись Майкрософт</cp:lastModifiedBy>
  <cp:revision>28</cp:revision>
  <dcterms:created xsi:type="dcterms:W3CDTF">2023-11-20T12:57:28Z</dcterms:created>
  <dcterms:modified xsi:type="dcterms:W3CDTF">2023-11-23T14:45:23Z</dcterms:modified>
</cp:coreProperties>
</file>