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63" r:id="rId9"/>
    <p:sldId id="264" r:id="rId10"/>
    <p:sldId id="259" r:id="rId11"/>
    <p:sldId id="266" r:id="rId12"/>
    <p:sldId id="268" r:id="rId13"/>
    <p:sldId id="269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EA9EED-7458-4A5A-8E69-A9CB90FBBCC6}" type="doc">
      <dgm:prSet loTypeId="urn:microsoft.com/office/officeart/2008/layout/AlternatingHexagons" loCatId="list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68530D8-C1CA-48A9-BB14-EFFEC615C547}">
      <dgm:prSet phldrT="[Text]"/>
      <dgm:spPr/>
      <dgm:t>
        <a:bodyPr/>
        <a:lstStyle/>
        <a:p>
          <a:r>
            <a:rPr lang="ru-RU" b="1" dirty="0"/>
            <a:t>Сегодня на уроке:</a:t>
          </a:r>
        </a:p>
      </dgm:t>
    </dgm:pt>
    <dgm:pt modelId="{B6AB5115-E1AA-4945-BBC5-6E2600DE9173}" type="parTrans" cxnId="{1B358BA3-2B35-4C78-904E-DE3ED6A6987D}">
      <dgm:prSet/>
      <dgm:spPr/>
      <dgm:t>
        <a:bodyPr/>
        <a:lstStyle/>
        <a:p>
          <a:endParaRPr lang="ru-RU"/>
        </a:p>
      </dgm:t>
    </dgm:pt>
    <dgm:pt modelId="{BA532DAD-C9FB-45DD-9018-041ED6FF11CB}" type="sibTrans" cxnId="{1B358BA3-2B35-4C78-904E-DE3ED6A6987D}">
      <dgm:prSet/>
      <dgm:spPr/>
      <dgm:t>
        <a:bodyPr/>
        <a:lstStyle/>
        <a:p>
          <a:endParaRPr lang="ru-RU"/>
        </a:p>
      </dgm:t>
    </dgm:pt>
    <dgm:pt modelId="{23CA9B01-E364-4F5E-A9B3-3FECA142EE26}">
      <dgm:prSet phldrT="[Text]"/>
      <dgm:spPr/>
      <dgm:t>
        <a:bodyPr/>
        <a:lstStyle/>
        <a:p>
          <a:pPr algn="ctr"/>
          <a:r>
            <a:rPr lang="ru-RU" b="1" dirty="0"/>
            <a:t>Проверим домашнюю работу</a:t>
          </a:r>
        </a:p>
      </dgm:t>
    </dgm:pt>
    <dgm:pt modelId="{A0466C80-DB9E-4649-8905-05376851A222}" type="parTrans" cxnId="{22B2A223-4DC7-4F84-9B56-DD0EADDA72F2}">
      <dgm:prSet/>
      <dgm:spPr/>
      <dgm:t>
        <a:bodyPr/>
        <a:lstStyle/>
        <a:p>
          <a:endParaRPr lang="ru-RU"/>
        </a:p>
      </dgm:t>
    </dgm:pt>
    <dgm:pt modelId="{E240A3B4-DAD8-4BCE-8702-9D2BA32D42F7}" type="sibTrans" cxnId="{22B2A223-4DC7-4F84-9B56-DD0EADDA72F2}">
      <dgm:prSet/>
      <dgm:spPr/>
      <dgm:t>
        <a:bodyPr/>
        <a:lstStyle/>
        <a:p>
          <a:endParaRPr lang="ru-RU"/>
        </a:p>
      </dgm:t>
    </dgm:pt>
    <dgm:pt modelId="{7CEB36A5-B846-4E1E-9ED2-4E5419853CE0}">
      <dgm:prSet phldrT="[Text]"/>
      <dgm:spPr/>
      <dgm:t>
        <a:bodyPr/>
        <a:lstStyle/>
        <a:p>
          <a:r>
            <a:rPr lang="ru-RU" b="1" dirty="0"/>
            <a:t>Проведём словарную работу</a:t>
          </a:r>
        </a:p>
      </dgm:t>
    </dgm:pt>
    <dgm:pt modelId="{69FD26C5-373B-4294-B4E9-A7B1F3A33E39}" type="parTrans" cxnId="{F295B18F-859B-4A33-A579-510FBD32E6FA}">
      <dgm:prSet/>
      <dgm:spPr/>
      <dgm:t>
        <a:bodyPr/>
        <a:lstStyle/>
        <a:p>
          <a:endParaRPr lang="ru-RU"/>
        </a:p>
      </dgm:t>
    </dgm:pt>
    <dgm:pt modelId="{ED161C1A-357B-459A-84B9-802F6F447BAC}" type="sibTrans" cxnId="{F295B18F-859B-4A33-A579-510FBD32E6FA}">
      <dgm:prSet/>
      <dgm:spPr/>
      <dgm:t>
        <a:bodyPr/>
        <a:lstStyle/>
        <a:p>
          <a:endParaRPr lang="ru-RU"/>
        </a:p>
      </dgm:t>
    </dgm:pt>
    <dgm:pt modelId="{48124851-37BB-4A2C-B916-E41CEA5C70D2}">
      <dgm:prSet phldrT="[Text]"/>
      <dgm:spPr/>
      <dgm:t>
        <a:bodyPr/>
        <a:lstStyle/>
        <a:p>
          <a:pPr algn="ctr"/>
          <a:r>
            <a:rPr lang="ru-RU" b="1" dirty="0"/>
            <a:t>Узнаем историю Петербурга</a:t>
          </a:r>
        </a:p>
      </dgm:t>
    </dgm:pt>
    <dgm:pt modelId="{14FE86C4-7B76-4059-BF1E-F63865EC0808}" type="parTrans" cxnId="{10824F0A-6EB1-418C-A5AF-460AF681EF88}">
      <dgm:prSet/>
      <dgm:spPr/>
      <dgm:t>
        <a:bodyPr/>
        <a:lstStyle/>
        <a:p>
          <a:endParaRPr lang="ru-RU"/>
        </a:p>
      </dgm:t>
    </dgm:pt>
    <dgm:pt modelId="{D0C708FB-64B4-4B61-8873-02FA81F8F8CD}" type="sibTrans" cxnId="{10824F0A-6EB1-418C-A5AF-460AF681EF88}">
      <dgm:prSet/>
      <dgm:spPr/>
      <dgm:t>
        <a:bodyPr/>
        <a:lstStyle/>
        <a:p>
          <a:endParaRPr lang="ru-RU"/>
        </a:p>
      </dgm:t>
    </dgm:pt>
    <dgm:pt modelId="{913668FF-3090-4350-824E-C4B28D25B847}">
      <dgm:prSet phldrT="[Text]"/>
      <dgm:spPr/>
      <dgm:t>
        <a:bodyPr/>
        <a:lstStyle/>
        <a:p>
          <a:r>
            <a:rPr lang="ru-RU" b="1" dirty="0"/>
            <a:t>Ответим на вопросы</a:t>
          </a:r>
        </a:p>
      </dgm:t>
    </dgm:pt>
    <dgm:pt modelId="{6823756B-B296-4C59-AD70-2912EF938451}" type="parTrans" cxnId="{2B14E493-418B-4F62-91E8-9697CD26F807}">
      <dgm:prSet/>
      <dgm:spPr/>
      <dgm:t>
        <a:bodyPr/>
        <a:lstStyle/>
        <a:p>
          <a:endParaRPr lang="ru-RU"/>
        </a:p>
      </dgm:t>
    </dgm:pt>
    <dgm:pt modelId="{FB0152F3-691E-42F5-A295-48380B2877C4}" type="sibTrans" cxnId="{2B14E493-418B-4F62-91E8-9697CD26F807}">
      <dgm:prSet/>
      <dgm:spPr/>
      <dgm:t>
        <a:bodyPr/>
        <a:lstStyle/>
        <a:p>
          <a:endParaRPr lang="ru-RU"/>
        </a:p>
      </dgm:t>
    </dgm:pt>
    <dgm:pt modelId="{295ED783-B87D-4DA0-B379-5377CC86512A}">
      <dgm:prSet phldrT="[Text]"/>
      <dgm:spPr/>
      <dgm:t>
        <a:bodyPr/>
        <a:lstStyle/>
        <a:p>
          <a:pPr algn="ctr"/>
          <a:r>
            <a:rPr lang="ru-RU" b="1" dirty="0"/>
            <a:t>Выполним упражнения</a:t>
          </a:r>
        </a:p>
      </dgm:t>
    </dgm:pt>
    <dgm:pt modelId="{9DD687B2-E4FA-4F42-A549-6ED1CF4EDC3D}" type="parTrans" cxnId="{5E07C1CF-1D56-4E55-99A5-F87D5D3AD15E}">
      <dgm:prSet/>
      <dgm:spPr/>
      <dgm:t>
        <a:bodyPr/>
        <a:lstStyle/>
        <a:p>
          <a:endParaRPr lang="ru-RU"/>
        </a:p>
      </dgm:t>
    </dgm:pt>
    <dgm:pt modelId="{57F6BA21-D15B-42B9-9A75-01D697AB5EC2}" type="sibTrans" cxnId="{5E07C1CF-1D56-4E55-99A5-F87D5D3AD15E}">
      <dgm:prSet/>
      <dgm:spPr/>
      <dgm:t>
        <a:bodyPr/>
        <a:lstStyle/>
        <a:p>
          <a:endParaRPr lang="ru-RU"/>
        </a:p>
      </dgm:t>
    </dgm:pt>
    <dgm:pt modelId="{6C999124-7D51-4025-A38C-843CE26A60DB}" type="pres">
      <dgm:prSet presAssocID="{BCEA9EED-7458-4A5A-8E69-A9CB90FBBCC6}" presName="Name0" presStyleCnt="0">
        <dgm:presLayoutVars>
          <dgm:chMax/>
          <dgm:chPref/>
          <dgm:dir/>
          <dgm:animLvl val="lvl"/>
        </dgm:presLayoutVars>
      </dgm:prSet>
      <dgm:spPr/>
    </dgm:pt>
    <dgm:pt modelId="{FBC54E3A-BCE1-4476-AF57-61861EC38BF4}" type="pres">
      <dgm:prSet presAssocID="{D68530D8-C1CA-48A9-BB14-EFFEC615C547}" presName="composite" presStyleCnt="0"/>
      <dgm:spPr/>
    </dgm:pt>
    <dgm:pt modelId="{EE6E674E-A993-498A-8DCC-6EEB5DEA0DCB}" type="pres">
      <dgm:prSet presAssocID="{D68530D8-C1CA-48A9-BB14-EFFEC615C547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F51A6556-1B37-478F-B0E9-C602A24E11C1}" type="pres">
      <dgm:prSet presAssocID="{D68530D8-C1CA-48A9-BB14-EFFEC615C54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C2AB3F02-5E13-4305-8093-484124B4762E}" type="pres">
      <dgm:prSet presAssocID="{D68530D8-C1CA-48A9-BB14-EFFEC615C547}" presName="BalanceSpacing" presStyleCnt="0"/>
      <dgm:spPr/>
    </dgm:pt>
    <dgm:pt modelId="{66E5473D-C4DE-4AA8-942E-1661C24DDC4C}" type="pres">
      <dgm:prSet presAssocID="{D68530D8-C1CA-48A9-BB14-EFFEC615C547}" presName="BalanceSpacing1" presStyleCnt="0"/>
      <dgm:spPr/>
    </dgm:pt>
    <dgm:pt modelId="{7CB77878-C2B2-4A8F-BEDD-C7A3F4E119E4}" type="pres">
      <dgm:prSet presAssocID="{BA532DAD-C9FB-45DD-9018-041ED6FF11CB}" presName="Accent1Text" presStyleLbl="node1" presStyleIdx="1" presStyleCnt="6"/>
      <dgm:spPr/>
    </dgm:pt>
    <dgm:pt modelId="{5C37439F-4845-4779-80DE-CE4F967542B1}" type="pres">
      <dgm:prSet presAssocID="{BA532DAD-C9FB-45DD-9018-041ED6FF11CB}" presName="spaceBetweenRectangles" presStyleCnt="0"/>
      <dgm:spPr/>
    </dgm:pt>
    <dgm:pt modelId="{E5C32ADA-60E0-458E-8A57-156B128120C3}" type="pres">
      <dgm:prSet presAssocID="{7CEB36A5-B846-4E1E-9ED2-4E5419853CE0}" presName="composite" presStyleCnt="0"/>
      <dgm:spPr/>
    </dgm:pt>
    <dgm:pt modelId="{EB25C21B-6B31-49EE-971D-144A0B964E32}" type="pres">
      <dgm:prSet presAssocID="{7CEB36A5-B846-4E1E-9ED2-4E5419853CE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F25F52E0-8391-4408-BF72-536EB16AA33B}" type="pres">
      <dgm:prSet presAssocID="{7CEB36A5-B846-4E1E-9ED2-4E5419853CE0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6B975B4-1102-41E7-878E-8F2BDA82CF37}" type="pres">
      <dgm:prSet presAssocID="{7CEB36A5-B846-4E1E-9ED2-4E5419853CE0}" presName="BalanceSpacing" presStyleCnt="0"/>
      <dgm:spPr/>
    </dgm:pt>
    <dgm:pt modelId="{4961350E-48E7-42EC-B6FC-FDE48D175F06}" type="pres">
      <dgm:prSet presAssocID="{7CEB36A5-B846-4E1E-9ED2-4E5419853CE0}" presName="BalanceSpacing1" presStyleCnt="0"/>
      <dgm:spPr/>
    </dgm:pt>
    <dgm:pt modelId="{D77CD06C-1D38-4090-835F-C6499E71B8C6}" type="pres">
      <dgm:prSet presAssocID="{ED161C1A-357B-459A-84B9-802F6F447BAC}" presName="Accent1Text" presStyleLbl="node1" presStyleIdx="3" presStyleCnt="6"/>
      <dgm:spPr/>
    </dgm:pt>
    <dgm:pt modelId="{9893F0C9-91D3-432C-AE49-7CA220F6A9EA}" type="pres">
      <dgm:prSet presAssocID="{ED161C1A-357B-459A-84B9-802F6F447BAC}" presName="spaceBetweenRectangles" presStyleCnt="0"/>
      <dgm:spPr/>
    </dgm:pt>
    <dgm:pt modelId="{756934DD-8119-4840-8860-DC2A6F44E1D7}" type="pres">
      <dgm:prSet presAssocID="{913668FF-3090-4350-824E-C4B28D25B847}" presName="composite" presStyleCnt="0"/>
      <dgm:spPr/>
    </dgm:pt>
    <dgm:pt modelId="{A13145C3-3829-43C3-8C03-B9FACB17AA43}" type="pres">
      <dgm:prSet presAssocID="{913668FF-3090-4350-824E-C4B28D25B847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7674116F-EEFD-4413-B1F2-F6E98CA84E45}" type="pres">
      <dgm:prSet presAssocID="{913668FF-3090-4350-824E-C4B28D25B847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9272D183-3263-4C96-BE4F-EAD1C4AF72D3}" type="pres">
      <dgm:prSet presAssocID="{913668FF-3090-4350-824E-C4B28D25B847}" presName="BalanceSpacing" presStyleCnt="0"/>
      <dgm:spPr/>
    </dgm:pt>
    <dgm:pt modelId="{B97782DC-9DC2-4A5F-885C-20F7C91F25BC}" type="pres">
      <dgm:prSet presAssocID="{913668FF-3090-4350-824E-C4B28D25B847}" presName="BalanceSpacing1" presStyleCnt="0"/>
      <dgm:spPr/>
    </dgm:pt>
    <dgm:pt modelId="{1FE64BA8-54A7-40F3-8C72-BD29A419636A}" type="pres">
      <dgm:prSet presAssocID="{FB0152F3-691E-42F5-A295-48380B2877C4}" presName="Accent1Text" presStyleLbl="node1" presStyleIdx="5" presStyleCnt="6"/>
      <dgm:spPr/>
    </dgm:pt>
  </dgm:ptLst>
  <dgm:cxnLst>
    <dgm:cxn modelId="{6CA44B0A-2258-45EB-B6BC-4252237A73E6}" type="presOf" srcId="{7CEB36A5-B846-4E1E-9ED2-4E5419853CE0}" destId="{EB25C21B-6B31-49EE-971D-144A0B964E32}" srcOrd="0" destOrd="0" presId="urn:microsoft.com/office/officeart/2008/layout/AlternatingHexagons"/>
    <dgm:cxn modelId="{10824F0A-6EB1-418C-A5AF-460AF681EF88}" srcId="{7CEB36A5-B846-4E1E-9ED2-4E5419853CE0}" destId="{48124851-37BB-4A2C-B916-E41CEA5C70D2}" srcOrd="0" destOrd="0" parTransId="{14FE86C4-7B76-4059-BF1E-F63865EC0808}" sibTransId="{D0C708FB-64B4-4B61-8873-02FA81F8F8CD}"/>
    <dgm:cxn modelId="{22B2A223-4DC7-4F84-9B56-DD0EADDA72F2}" srcId="{D68530D8-C1CA-48A9-BB14-EFFEC615C547}" destId="{23CA9B01-E364-4F5E-A9B3-3FECA142EE26}" srcOrd="0" destOrd="0" parTransId="{A0466C80-DB9E-4649-8905-05376851A222}" sibTransId="{E240A3B4-DAD8-4BCE-8702-9D2BA32D42F7}"/>
    <dgm:cxn modelId="{B7960625-20F6-4799-A2F4-D292D10641A6}" type="presOf" srcId="{23CA9B01-E364-4F5E-A9B3-3FECA142EE26}" destId="{F51A6556-1B37-478F-B0E9-C602A24E11C1}" srcOrd="0" destOrd="0" presId="urn:microsoft.com/office/officeart/2008/layout/AlternatingHexagons"/>
    <dgm:cxn modelId="{2982A067-543E-4BC1-86F1-6CA9AFAAABB5}" type="presOf" srcId="{ED161C1A-357B-459A-84B9-802F6F447BAC}" destId="{D77CD06C-1D38-4090-835F-C6499E71B8C6}" srcOrd="0" destOrd="0" presId="urn:microsoft.com/office/officeart/2008/layout/AlternatingHexagons"/>
    <dgm:cxn modelId="{8A8B3770-6855-47F0-B278-44869B04B2EE}" type="presOf" srcId="{BA532DAD-C9FB-45DD-9018-041ED6FF11CB}" destId="{7CB77878-C2B2-4A8F-BEDD-C7A3F4E119E4}" srcOrd="0" destOrd="0" presId="urn:microsoft.com/office/officeart/2008/layout/AlternatingHexagons"/>
    <dgm:cxn modelId="{1C8DD882-73E5-4525-9146-C0B6AE52BAA0}" type="presOf" srcId="{295ED783-B87D-4DA0-B379-5377CC86512A}" destId="{7674116F-EEFD-4413-B1F2-F6E98CA84E45}" srcOrd="0" destOrd="0" presId="urn:microsoft.com/office/officeart/2008/layout/AlternatingHexagons"/>
    <dgm:cxn modelId="{6B1EEC83-D79D-4460-A8F5-466BD0839B79}" type="presOf" srcId="{BCEA9EED-7458-4A5A-8E69-A9CB90FBBCC6}" destId="{6C999124-7D51-4025-A38C-843CE26A60DB}" srcOrd="0" destOrd="0" presId="urn:microsoft.com/office/officeart/2008/layout/AlternatingHexagons"/>
    <dgm:cxn modelId="{F295B18F-859B-4A33-A579-510FBD32E6FA}" srcId="{BCEA9EED-7458-4A5A-8E69-A9CB90FBBCC6}" destId="{7CEB36A5-B846-4E1E-9ED2-4E5419853CE0}" srcOrd="1" destOrd="0" parTransId="{69FD26C5-373B-4294-B4E9-A7B1F3A33E39}" sibTransId="{ED161C1A-357B-459A-84B9-802F6F447BAC}"/>
    <dgm:cxn modelId="{2B14E493-418B-4F62-91E8-9697CD26F807}" srcId="{BCEA9EED-7458-4A5A-8E69-A9CB90FBBCC6}" destId="{913668FF-3090-4350-824E-C4B28D25B847}" srcOrd="2" destOrd="0" parTransId="{6823756B-B296-4C59-AD70-2912EF938451}" sibTransId="{FB0152F3-691E-42F5-A295-48380B2877C4}"/>
    <dgm:cxn modelId="{1B358BA3-2B35-4C78-904E-DE3ED6A6987D}" srcId="{BCEA9EED-7458-4A5A-8E69-A9CB90FBBCC6}" destId="{D68530D8-C1CA-48A9-BB14-EFFEC615C547}" srcOrd="0" destOrd="0" parTransId="{B6AB5115-E1AA-4945-BBC5-6E2600DE9173}" sibTransId="{BA532DAD-C9FB-45DD-9018-041ED6FF11CB}"/>
    <dgm:cxn modelId="{D922D1A6-C823-48D8-83F9-4CA27C442EB5}" type="presOf" srcId="{FB0152F3-691E-42F5-A295-48380B2877C4}" destId="{1FE64BA8-54A7-40F3-8C72-BD29A419636A}" srcOrd="0" destOrd="0" presId="urn:microsoft.com/office/officeart/2008/layout/AlternatingHexagons"/>
    <dgm:cxn modelId="{76D4CFAD-DDF9-4441-B3E4-79FCB7BEDB47}" type="presOf" srcId="{913668FF-3090-4350-824E-C4B28D25B847}" destId="{A13145C3-3829-43C3-8C03-B9FACB17AA43}" srcOrd="0" destOrd="0" presId="urn:microsoft.com/office/officeart/2008/layout/AlternatingHexagons"/>
    <dgm:cxn modelId="{DA6345B6-4A63-48C5-91B3-68EC829D6D02}" type="presOf" srcId="{48124851-37BB-4A2C-B916-E41CEA5C70D2}" destId="{F25F52E0-8391-4408-BF72-536EB16AA33B}" srcOrd="0" destOrd="0" presId="urn:microsoft.com/office/officeart/2008/layout/AlternatingHexagons"/>
    <dgm:cxn modelId="{1B4078CB-F096-4002-8765-58FCB73FBD78}" type="presOf" srcId="{D68530D8-C1CA-48A9-BB14-EFFEC615C547}" destId="{EE6E674E-A993-498A-8DCC-6EEB5DEA0DCB}" srcOrd="0" destOrd="0" presId="urn:microsoft.com/office/officeart/2008/layout/AlternatingHexagons"/>
    <dgm:cxn modelId="{5E07C1CF-1D56-4E55-99A5-F87D5D3AD15E}" srcId="{913668FF-3090-4350-824E-C4B28D25B847}" destId="{295ED783-B87D-4DA0-B379-5377CC86512A}" srcOrd="0" destOrd="0" parTransId="{9DD687B2-E4FA-4F42-A549-6ED1CF4EDC3D}" sibTransId="{57F6BA21-D15B-42B9-9A75-01D697AB5EC2}"/>
    <dgm:cxn modelId="{0446C199-815C-4ACA-B987-8349699CFB58}" type="presParOf" srcId="{6C999124-7D51-4025-A38C-843CE26A60DB}" destId="{FBC54E3A-BCE1-4476-AF57-61861EC38BF4}" srcOrd="0" destOrd="0" presId="urn:microsoft.com/office/officeart/2008/layout/AlternatingHexagons"/>
    <dgm:cxn modelId="{5398C1E5-9E19-437E-ADC1-DAB67D505227}" type="presParOf" srcId="{FBC54E3A-BCE1-4476-AF57-61861EC38BF4}" destId="{EE6E674E-A993-498A-8DCC-6EEB5DEA0DCB}" srcOrd="0" destOrd="0" presId="urn:microsoft.com/office/officeart/2008/layout/AlternatingHexagons"/>
    <dgm:cxn modelId="{9753F6FA-5DE4-4BFA-9836-72BA81423366}" type="presParOf" srcId="{FBC54E3A-BCE1-4476-AF57-61861EC38BF4}" destId="{F51A6556-1B37-478F-B0E9-C602A24E11C1}" srcOrd="1" destOrd="0" presId="urn:microsoft.com/office/officeart/2008/layout/AlternatingHexagons"/>
    <dgm:cxn modelId="{62E6A8EB-55BE-482F-97E0-95028978B091}" type="presParOf" srcId="{FBC54E3A-BCE1-4476-AF57-61861EC38BF4}" destId="{C2AB3F02-5E13-4305-8093-484124B4762E}" srcOrd="2" destOrd="0" presId="urn:microsoft.com/office/officeart/2008/layout/AlternatingHexagons"/>
    <dgm:cxn modelId="{CD1A3BEB-E8BC-40FA-A703-6DB30CEB5EF5}" type="presParOf" srcId="{FBC54E3A-BCE1-4476-AF57-61861EC38BF4}" destId="{66E5473D-C4DE-4AA8-942E-1661C24DDC4C}" srcOrd="3" destOrd="0" presId="urn:microsoft.com/office/officeart/2008/layout/AlternatingHexagons"/>
    <dgm:cxn modelId="{726000BA-08F6-4FAC-BB43-44DF69523382}" type="presParOf" srcId="{FBC54E3A-BCE1-4476-AF57-61861EC38BF4}" destId="{7CB77878-C2B2-4A8F-BEDD-C7A3F4E119E4}" srcOrd="4" destOrd="0" presId="urn:microsoft.com/office/officeart/2008/layout/AlternatingHexagons"/>
    <dgm:cxn modelId="{E36068D3-AC30-4A6F-9FB5-A37F03F2CBC3}" type="presParOf" srcId="{6C999124-7D51-4025-A38C-843CE26A60DB}" destId="{5C37439F-4845-4779-80DE-CE4F967542B1}" srcOrd="1" destOrd="0" presId="urn:microsoft.com/office/officeart/2008/layout/AlternatingHexagons"/>
    <dgm:cxn modelId="{389DFC1B-79BF-4BA7-B59C-14913814DC43}" type="presParOf" srcId="{6C999124-7D51-4025-A38C-843CE26A60DB}" destId="{E5C32ADA-60E0-458E-8A57-156B128120C3}" srcOrd="2" destOrd="0" presId="urn:microsoft.com/office/officeart/2008/layout/AlternatingHexagons"/>
    <dgm:cxn modelId="{D2BD72A4-D84E-4437-B95E-1FD2EF01EFB9}" type="presParOf" srcId="{E5C32ADA-60E0-458E-8A57-156B128120C3}" destId="{EB25C21B-6B31-49EE-971D-144A0B964E32}" srcOrd="0" destOrd="0" presId="urn:microsoft.com/office/officeart/2008/layout/AlternatingHexagons"/>
    <dgm:cxn modelId="{5C4DF1F0-A49C-43FB-83C8-96E3E3BE7A96}" type="presParOf" srcId="{E5C32ADA-60E0-458E-8A57-156B128120C3}" destId="{F25F52E0-8391-4408-BF72-536EB16AA33B}" srcOrd="1" destOrd="0" presId="urn:microsoft.com/office/officeart/2008/layout/AlternatingHexagons"/>
    <dgm:cxn modelId="{2ABBB810-A093-442E-A8B1-80E54854A159}" type="presParOf" srcId="{E5C32ADA-60E0-458E-8A57-156B128120C3}" destId="{F6B975B4-1102-41E7-878E-8F2BDA82CF37}" srcOrd="2" destOrd="0" presId="urn:microsoft.com/office/officeart/2008/layout/AlternatingHexagons"/>
    <dgm:cxn modelId="{EFBFA6D4-9530-4CC4-8ABD-9E4AC2CA985E}" type="presParOf" srcId="{E5C32ADA-60E0-458E-8A57-156B128120C3}" destId="{4961350E-48E7-42EC-B6FC-FDE48D175F06}" srcOrd="3" destOrd="0" presId="urn:microsoft.com/office/officeart/2008/layout/AlternatingHexagons"/>
    <dgm:cxn modelId="{BCB910C9-99EC-4E1A-97EE-1A632E925C26}" type="presParOf" srcId="{E5C32ADA-60E0-458E-8A57-156B128120C3}" destId="{D77CD06C-1D38-4090-835F-C6499E71B8C6}" srcOrd="4" destOrd="0" presId="urn:microsoft.com/office/officeart/2008/layout/AlternatingHexagons"/>
    <dgm:cxn modelId="{0670DCDB-8975-46D5-8A61-44E5B1E9E155}" type="presParOf" srcId="{6C999124-7D51-4025-A38C-843CE26A60DB}" destId="{9893F0C9-91D3-432C-AE49-7CA220F6A9EA}" srcOrd="3" destOrd="0" presId="urn:microsoft.com/office/officeart/2008/layout/AlternatingHexagons"/>
    <dgm:cxn modelId="{70ACF88D-9878-45D2-80FE-073D6071E393}" type="presParOf" srcId="{6C999124-7D51-4025-A38C-843CE26A60DB}" destId="{756934DD-8119-4840-8860-DC2A6F44E1D7}" srcOrd="4" destOrd="0" presId="urn:microsoft.com/office/officeart/2008/layout/AlternatingHexagons"/>
    <dgm:cxn modelId="{6068FD4A-927F-499B-B316-182B744605F0}" type="presParOf" srcId="{756934DD-8119-4840-8860-DC2A6F44E1D7}" destId="{A13145C3-3829-43C3-8C03-B9FACB17AA43}" srcOrd="0" destOrd="0" presId="urn:microsoft.com/office/officeart/2008/layout/AlternatingHexagons"/>
    <dgm:cxn modelId="{298FA3A3-5DDB-4F7A-ACF2-7650A9DCD67B}" type="presParOf" srcId="{756934DD-8119-4840-8860-DC2A6F44E1D7}" destId="{7674116F-EEFD-4413-B1F2-F6E98CA84E45}" srcOrd="1" destOrd="0" presId="urn:microsoft.com/office/officeart/2008/layout/AlternatingHexagons"/>
    <dgm:cxn modelId="{845471FA-75C5-4811-A487-F7D8DDAAEC5E}" type="presParOf" srcId="{756934DD-8119-4840-8860-DC2A6F44E1D7}" destId="{9272D183-3263-4C96-BE4F-EAD1C4AF72D3}" srcOrd="2" destOrd="0" presId="urn:microsoft.com/office/officeart/2008/layout/AlternatingHexagons"/>
    <dgm:cxn modelId="{18F79128-2309-42CC-99D9-79EADDF37BF6}" type="presParOf" srcId="{756934DD-8119-4840-8860-DC2A6F44E1D7}" destId="{B97782DC-9DC2-4A5F-885C-20F7C91F25BC}" srcOrd="3" destOrd="0" presId="urn:microsoft.com/office/officeart/2008/layout/AlternatingHexagons"/>
    <dgm:cxn modelId="{EDF17DC3-BA3F-4151-A6F3-EB2363BFA9C6}" type="presParOf" srcId="{756934DD-8119-4840-8860-DC2A6F44E1D7}" destId="{1FE64BA8-54A7-40F3-8C72-BD29A419636A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6E674E-A993-498A-8DCC-6EEB5DEA0DCB}">
      <dsp:nvSpPr>
        <dsp:cNvPr id="0" name=""/>
        <dsp:cNvSpPr/>
      </dsp:nvSpPr>
      <dsp:spPr>
        <a:xfrm rot="5400000">
          <a:off x="5080825" y="151038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Сегодня на уроке:</a:t>
          </a:r>
        </a:p>
      </dsp:txBody>
      <dsp:txXfrm rot="-5400000">
        <a:off x="5540540" y="359226"/>
        <a:ext cx="1372553" cy="1577649"/>
      </dsp:txXfrm>
    </dsp:sp>
    <dsp:sp modelId="{F51A6556-1B37-478F-B0E9-C602A24E11C1}">
      <dsp:nvSpPr>
        <dsp:cNvPr id="0" name=""/>
        <dsp:cNvSpPr/>
      </dsp:nvSpPr>
      <dsp:spPr>
        <a:xfrm>
          <a:off x="7284337" y="460455"/>
          <a:ext cx="2557853" cy="1375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Проверим домашнюю работу</a:t>
          </a:r>
        </a:p>
      </dsp:txBody>
      <dsp:txXfrm>
        <a:off x="7284337" y="460455"/>
        <a:ext cx="2557853" cy="1375189"/>
      </dsp:txXfrm>
    </dsp:sp>
    <dsp:sp modelId="{7CB77878-C2B2-4A8F-BEDD-C7A3F4E119E4}">
      <dsp:nvSpPr>
        <dsp:cNvPr id="0" name=""/>
        <dsp:cNvSpPr/>
      </dsp:nvSpPr>
      <dsp:spPr>
        <a:xfrm rot="5400000">
          <a:off x="2927278" y="151038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3386993" y="359226"/>
        <a:ext cx="1372553" cy="1577649"/>
      </dsp:txXfrm>
    </dsp:sp>
    <dsp:sp modelId="{EB25C21B-6B31-49EE-971D-144A0B964E32}">
      <dsp:nvSpPr>
        <dsp:cNvPr id="0" name=""/>
        <dsp:cNvSpPr/>
      </dsp:nvSpPr>
      <dsp:spPr>
        <a:xfrm rot="5400000">
          <a:off x="3999926" y="2096473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Проведём словарную работу</a:t>
          </a:r>
        </a:p>
      </dsp:txBody>
      <dsp:txXfrm rot="-5400000">
        <a:off x="4459641" y="2304661"/>
        <a:ext cx="1372553" cy="1577649"/>
      </dsp:txXfrm>
    </dsp:sp>
    <dsp:sp modelId="{F25F52E0-8391-4408-BF72-536EB16AA33B}">
      <dsp:nvSpPr>
        <dsp:cNvPr id="0" name=""/>
        <dsp:cNvSpPr/>
      </dsp:nvSpPr>
      <dsp:spPr>
        <a:xfrm>
          <a:off x="1591051" y="2405891"/>
          <a:ext cx="2475341" cy="1375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Узнаем историю Петербурга</a:t>
          </a:r>
        </a:p>
      </dsp:txBody>
      <dsp:txXfrm>
        <a:off x="1591051" y="2405891"/>
        <a:ext cx="2475341" cy="1375189"/>
      </dsp:txXfrm>
    </dsp:sp>
    <dsp:sp modelId="{D77CD06C-1D38-4090-835F-C6499E71B8C6}">
      <dsp:nvSpPr>
        <dsp:cNvPr id="0" name=""/>
        <dsp:cNvSpPr/>
      </dsp:nvSpPr>
      <dsp:spPr>
        <a:xfrm rot="5400000">
          <a:off x="6153473" y="2096473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6613188" y="2304661"/>
        <a:ext cx="1372553" cy="1577649"/>
      </dsp:txXfrm>
    </dsp:sp>
    <dsp:sp modelId="{A13145C3-3829-43C3-8C03-B9FACB17AA43}">
      <dsp:nvSpPr>
        <dsp:cNvPr id="0" name=""/>
        <dsp:cNvSpPr/>
      </dsp:nvSpPr>
      <dsp:spPr>
        <a:xfrm rot="5400000">
          <a:off x="5080825" y="4041908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Ответим на вопросы</a:t>
          </a:r>
        </a:p>
      </dsp:txBody>
      <dsp:txXfrm rot="-5400000">
        <a:off x="5540540" y="4250096"/>
        <a:ext cx="1372553" cy="1577649"/>
      </dsp:txXfrm>
    </dsp:sp>
    <dsp:sp modelId="{7674116F-EEFD-4413-B1F2-F6E98CA84E45}">
      <dsp:nvSpPr>
        <dsp:cNvPr id="0" name=""/>
        <dsp:cNvSpPr/>
      </dsp:nvSpPr>
      <dsp:spPr>
        <a:xfrm>
          <a:off x="7284337" y="4351326"/>
          <a:ext cx="2557853" cy="1375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Выполним упражнения</a:t>
          </a:r>
        </a:p>
      </dsp:txBody>
      <dsp:txXfrm>
        <a:off x="7284337" y="4351326"/>
        <a:ext cx="2557853" cy="1375189"/>
      </dsp:txXfrm>
    </dsp:sp>
    <dsp:sp modelId="{1FE64BA8-54A7-40F3-8C72-BD29A419636A}">
      <dsp:nvSpPr>
        <dsp:cNvPr id="0" name=""/>
        <dsp:cNvSpPr/>
      </dsp:nvSpPr>
      <dsp:spPr>
        <a:xfrm rot="5400000">
          <a:off x="2927278" y="4041908"/>
          <a:ext cx="2291983" cy="199402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3386993" y="4250096"/>
        <a:ext cx="1372553" cy="1577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E5395DF-4575-0942-61DA-AEFE55980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A21446F6-8087-BE2D-DA3B-1FF542212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ru-RU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EA2AC87C-FEFD-F176-E6F7-C47E4653A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E3953473-3425-C066-FCC2-84666EB2C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9DBFB0C-0868-5292-4B42-F83C6028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34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E1CAED5-48C0-04E9-B871-5EC663122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A5CFBB29-AD5E-2B97-A42B-C3CED0896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57D4AFC-298A-047F-1FD1-5713D2E42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367DA75-C0CA-1F3C-1C21-1FC086F11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3DB3C6A-3DBF-D0D9-A8FD-020F933F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65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BC7FB064-8884-9EAF-1F8E-1C12D17F71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1E7E2B76-E655-7D6C-57E0-3F41C2F7A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5BB85DA-FC46-FEBC-E06B-06B3E97AB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434D8261-8553-4542-D5CA-B43BB6D67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762412AF-62E1-F3E2-7D63-1AB9F7B67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63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838A836-6BCD-0B1B-AC60-07FC27B87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E68591B-788B-A500-CA45-DE3364F43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004A093-D7FB-EE52-6152-DBC90735E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B690FCF-CD1A-A03D-232F-8950E5D6B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FBB86219-033B-BF52-34CA-46DF76D07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890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0696755-BA4F-9B75-9939-35E3FBAD4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24D49BE8-3568-A93F-7984-6F4CB7137A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1D707271-57BF-13F7-66CF-1457FB47D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27BB24C8-8024-1CA8-F460-778D9F1EE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F5CFC833-EA5B-C77D-1F29-45B91EABA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57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567FA32-C78F-22DC-A7BA-BD51C4E4D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3F288509-E3A9-81B7-9B9D-C7A568DAA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0ED04A7A-254A-77AF-8433-051938891D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79D20576-D5AD-A628-BE36-F499CBD6D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C739BE3A-2F2D-3185-83E2-89414A19C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6A0EAC98-6501-1EE1-1F41-433A451BB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6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BB186A5-C679-4D13-A1EF-93A39CB68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314A79BD-341E-6EF5-000A-23ABB49B6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6DF74940-4709-E554-9471-39A4C4D8AB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B7966E05-C223-D90A-5AE3-537AAA378D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399A5828-F617-5068-A067-9D6A23A2F3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AE5216CE-7ABE-F56E-3DBC-F44937869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FE947F3F-48B6-3ED2-08B2-6E945EA88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CC1AA7BA-5B7A-394D-47AD-441B6E43B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4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A467435-6BF5-5158-4F23-6F7E8D9AA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F30AA728-895B-C541-CD0F-E77A7A34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171A82C1-F638-090A-A9AA-785B63356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2DD66FE6-18C9-B9BB-BBF8-77A3807AF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4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7713DC3B-76A4-314A-35FE-173A56DD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79F1C773-20F6-9681-4E12-7CBB71F43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EA73C40E-079D-524A-5173-52E1F4ED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90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443A393-912D-985F-E9D6-D886A774F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B2D2479B-BB5F-D230-8835-2D37260CD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632320C6-9F78-1CF6-55B5-762701B97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0521292F-D5EB-39D6-54B6-8DBB99788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E7C9A0CD-D5CA-1A03-AF0C-7FEC5F235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F62E7891-D410-D964-5B13-915DF310D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49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D2F8CEA1-EBC0-F964-16EB-6AF3A69F9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EAB70E0A-A76D-D2C5-FC87-57EE49B0F8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A1041D1F-A815-C2A9-A9A1-F0AEF4B30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58ECD7B9-19D2-B254-6277-9F35A2F43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FB8593A0-B8AC-7753-6ABD-6A0C84625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08A6C659-6FC0-3CA0-8E56-F505A957C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69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6519CD35-9538-68AF-7218-D9124A84E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ru-RU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B27D75B4-176C-2620-6B6E-B9DAC9E4A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ru-RU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82DE136F-1A11-9D90-E0B9-098643F3F8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80B13-2EC1-4781-A1C4-E82D0D873B34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A13F55AB-ACF1-43D5-CA39-FCFAA3F6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025A8834-5803-6CCE-CCC4-5972E9970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B19F7-4DCC-455E-8867-CEB9A3EB8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47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f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AB2DA47B-7403-290D-15F7-6D59ADE94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6060" y="0"/>
            <a:ext cx="9144000" cy="2387600"/>
          </a:xfrm>
        </p:spPr>
        <p:txBody>
          <a:bodyPr>
            <a:normAutofit/>
          </a:bodyPr>
          <a:lstStyle/>
          <a:p>
            <a:r>
              <a:rPr lang="ru-RU" sz="9600" b="1" dirty="0">
                <a:solidFill>
                  <a:schemeClr val="accent4">
                    <a:lumMod val="50000"/>
                  </a:schemeClr>
                </a:solidFill>
              </a:rPr>
              <a:t>Город на Неве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1F3A761E-BC34-8A3A-F938-9ABFF4800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0069" y="70897"/>
            <a:ext cx="9144000" cy="1655762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Теоретический Лицей «Петре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Штефэнукэ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»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</a:rPr>
              <a:t>Яловень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Subtitlu 2">
            <a:extLst>
              <a:ext uri="{FF2B5EF4-FFF2-40B4-BE49-F238E27FC236}">
                <a16:creationId xmlns:a16="http://schemas.microsoft.com/office/drawing/2014/main" id="{B19EF305-EABE-4669-2F5F-7EEBCD9B6A6D}"/>
              </a:ext>
            </a:extLst>
          </p:cNvPr>
          <p:cNvSpPr txBox="1">
            <a:spLocks/>
          </p:cNvSpPr>
          <p:nvPr/>
        </p:nvSpPr>
        <p:spPr>
          <a:xfrm>
            <a:off x="8297000" y="5959222"/>
            <a:ext cx="3894305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Лилиана КОНСТАНТИНОВ,</a:t>
            </a:r>
          </a:p>
          <a:p>
            <a:r>
              <a:rPr lang="ro-RO" b="1" dirty="0">
                <a:solidFill>
                  <a:schemeClr val="accent4">
                    <a:lumMod val="50000"/>
                  </a:schemeClr>
                </a:solidFill>
              </a:rPr>
              <a:t>I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дидактическая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337365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AC33E1F6-DAD5-3C8C-B3B5-277F7DEC1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452" y="300370"/>
            <a:ext cx="1762125" cy="2990850"/>
          </a:xfrm>
          <a:prstGeom prst="rect">
            <a:avLst/>
          </a:prstGeom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7B610256-D39F-B473-38B6-574604DE62A2}"/>
              </a:ext>
            </a:extLst>
          </p:cNvPr>
          <p:cNvSpPr txBox="1"/>
          <p:nvPr/>
        </p:nvSpPr>
        <p:spPr>
          <a:xfrm>
            <a:off x="982493" y="535021"/>
            <a:ext cx="7655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Составьте вопросы и ответьте на них.</a:t>
            </a:r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814EBC1A-36D2-3660-568A-4A71D00AC0F4}"/>
              </a:ext>
            </a:extLst>
          </p:cNvPr>
          <p:cNvSpPr txBox="1"/>
          <p:nvPr/>
        </p:nvSpPr>
        <p:spPr>
          <a:xfrm>
            <a:off x="2507158" y="2061536"/>
            <a:ext cx="459516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</a:rPr>
              <a:t>Кто …?</a:t>
            </a:r>
          </a:p>
          <a:p>
            <a:pPr marL="342900" indent="-342900">
              <a:buAutoNum type="arabicPeriod"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</a:rPr>
              <a:t>Когда …?</a:t>
            </a:r>
          </a:p>
          <a:p>
            <a:pPr marL="342900" indent="-342900">
              <a:buAutoNum type="arabicPeriod"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</a:rPr>
              <a:t>Что …?</a:t>
            </a:r>
          </a:p>
          <a:p>
            <a:pPr marL="342900" indent="-342900">
              <a:buAutoNum type="arabicPeriod"/>
            </a:pPr>
            <a:r>
              <a:rPr lang="ru-RU" sz="6000" b="1" dirty="0">
                <a:solidFill>
                  <a:schemeClr val="accent4">
                    <a:lumMod val="75000"/>
                  </a:schemeClr>
                </a:solidFill>
              </a:rPr>
              <a:t>Сколько …?</a:t>
            </a:r>
          </a:p>
        </p:txBody>
      </p:sp>
    </p:spTree>
    <p:extLst>
      <p:ext uri="{BB962C8B-B14F-4D97-AF65-F5344CB8AC3E}">
        <p14:creationId xmlns:p14="http://schemas.microsoft.com/office/powerpoint/2010/main" val="58349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995302CC-D1EF-0AB7-ED08-F8CB7EFB0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Учимся определять количество лиц (людей) Сколько (кого?)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07E7F977-BCF9-7141-7E76-420DDD426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Дв</a:t>
            </a:r>
            <a:r>
              <a:rPr lang="ru-RU" b="1" dirty="0">
                <a:solidFill>
                  <a:srgbClr val="FF0000"/>
                </a:solidFill>
              </a:rPr>
              <a:t>а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сын</a:t>
            </a:r>
            <a:r>
              <a:rPr lang="ru-RU" b="1" dirty="0">
                <a:solidFill>
                  <a:srgbClr val="FF0000"/>
                </a:solidFill>
              </a:rPr>
              <a:t>а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, дв</a:t>
            </a:r>
            <a:r>
              <a:rPr lang="ru-RU" b="1" dirty="0">
                <a:solidFill>
                  <a:srgbClr val="FF0000"/>
                </a:solidFill>
              </a:rPr>
              <a:t>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дочер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Тр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мальчик</a:t>
            </a:r>
            <a:r>
              <a:rPr lang="ru-RU" b="1" dirty="0">
                <a:solidFill>
                  <a:srgbClr val="FF0000"/>
                </a:solidFill>
              </a:rPr>
              <a:t>а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, тр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девочк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Четыр</a:t>
            </a:r>
            <a:r>
              <a:rPr lang="ru-RU" b="1" dirty="0">
                <a:solidFill>
                  <a:srgbClr val="FF0000"/>
                </a:solidFill>
              </a:rPr>
              <a:t>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парн</a:t>
            </a:r>
            <a:r>
              <a:rPr lang="ru-RU" b="1" dirty="0">
                <a:solidFill>
                  <a:srgbClr val="FF0000"/>
                </a:solidFill>
              </a:rPr>
              <a:t>я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, четыр</a:t>
            </a:r>
            <a:r>
              <a:rPr lang="ru-RU" b="1" dirty="0">
                <a:solidFill>
                  <a:srgbClr val="FF0000"/>
                </a:solidFill>
              </a:rPr>
              <a:t>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девушк</a:t>
            </a:r>
            <a:r>
              <a:rPr lang="ru-RU" b="1" dirty="0">
                <a:solidFill>
                  <a:srgbClr val="FF0000"/>
                </a:solidFill>
              </a:rPr>
              <a:t>и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Пять ученик</a:t>
            </a:r>
            <a:r>
              <a:rPr lang="ru-RU" b="1" dirty="0">
                <a:solidFill>
                  <a:srgbClr val="FF0000"/>
                </a:solidFill>
              </a:rPr>
              <a:t>ов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, пять студент</a:t>
            </a:r>
            <a:r>
              <a:rPr lang="ru-RU" b="1" dirty="0">
                <a:solidFill>
                  <a:srgbClr val="FF0000"/>
                </a:solidFill>
              </a:rPr>
              <a:t>ок</a:t>
            </a:r>
          </a:p>
          <a:p>
            <a:pPr marL="0" indent="0">
              <a:buNone/>
            </a:pP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Substituent conținut 2">
            <a:extLst>
              <a:ext uri="{FF2B5EF4-FFF2-40B4-BE49-F238E27FC236}">
                <a16:creationId xmlns:a16="http://schemas.microsoft.com/office/drawing/2014/main" id="{95ECDF0D-78F9-BC8F-5C2E-4BB83995B428}"/>
              </a:ext>
            </a:extLst>
          </p:cNvPr>
          <p:cNvSpPr txBox="1">
            <a:spLocks/>
          </p:cNvSpPr>
          <p:nvPr/>
        </p:nvSpPr>
        <p:spPr>
          <a:xfrm>
            <a:off x="8724900" y="4541571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Дв</a:t>
            </a:r>
            <a:r>
              <a:rPr lang="ru-RU" b="1" dirty="0">
                <a:solidFill>
                  <a:srgbClr val="FF0000"/>
                </a:solidFill>
              </a:rPr>
              <a:t>ое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сынов</a:t>
            </a:r>
            <a:r>
              <a:rPr lang="ru-RU" b="1" dirty="0">
                <a:solidFill>
                  <a:srgbClr val="FF0000"/>
                </a:solidFill>
              </a:rPr>
              <a:t>ей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Тр</a:t>
            </a:r>
            <a:r>
              <a:rPr lang="ru-RU" b="1" dirty="0">
                <a:solidFill>
                  <a:srgbClr val="FF0000"/>
                </a:solidFill>
              </a:rPr>
              <a:t>ое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мальчик</a:t>
            </a:r>
            <a:r>
              <a:rPr lang="ru-RU" b="1" dirty="0">
                <a:solidFill>
                  <a:srgbClr val="FF0000"/>
                </a:solidFill>
              </a:rPr>
              <a:t>ов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Четвер</a:t>
            </a:r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парн</a:t>
            </a:r>
            <a:r>
              <a:rPr lang="ru-RU" b="1" dirty="0">
                <a:solidFill>
                  <a:srgbClr val="FF0000"/>
                </a:solidFill>
              </a:rPr>
              <a:t>ей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Пятер</a:t>
            </a:r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ученик</a:t>
            </a:r>
            <a:r>
              <a:rPr lang="ru-RU" b="1" dirty="0">
                <a:solidFill>
                  <a:srgbClr val="FF0000"/>
                </a:solidFill>
              </a:rPr>
              <a:t>ов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Săgeată: curbată în jos 5">
            <a:extLst>
              <a:ext uri="{FF2B5EF4-FFF2-40B4-BE49-F238E27FC236}">
                <a16:creationId xmlns:a16="http://schemas.microsoft.com/office/drawing/2014/main" id="{2EE0AC8D-0B5D-01B0-8716-179399DAD31E}"/>
              </a:ext>
            </a:extLst>
          </p:cNvPr>
          <p:cNvSpPr/>
          <p:nvPr/>
        </p:nvSpPr>
        <p:spPr>
          <a:xfrm rot="1145865">
            <a:off x="6940337" y="1561055"/>
            <a:ext cx="4406630" cy="2211455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8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3EA37260-9F36-00F3-385D-88C5ABB4A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9" y="3947321"/>
            <a:ext cx="2658084" cy="2724536"/>
          </a:xfrm>
          <a:prstGeom prst="rect">
            <a:avLst/>
          </a:prstGeom>
        </p:spPr>
      </p:pic>
      <p:sp>
        <p:nvSpPr>
          <p:cNvPr id="7" name="CasetăText 6">
            <a:extLst>
              <a:ext uri="{FF2B5EF4-FFF2-40B4-BE49-F238E27FC236}">
                <a16:creationId xmlns:a16="http://schemas.microsoft.com/office/drawing/2014/main" id="{081B907D-EB63-42FA-51A5-68FC1ECF0630}"/>
              </a:ext>
            </a:extLst>
          </p:cNvPr>
          <p:cNvSpPr txBox="1"/>
          <p:nvPr/>
        </p:nvSpPr>
        <p:spPr>
          <a:xfrm>
            <a:off x="3858638" y="2266545"/>
            <a:ext cx="71962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Упражнение 4, 6 стр.  101 – письменно.</a:t>
            </a: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Упражнение 7, 8, 9 – устно.</a:t>
            </a:r>
          </a:p>
        </p:txBody>
      </p:sp>
    </p:spTree>
    <p:extLst>
      <p:ext uri="{BB962C8B-B14F-4D97-AF65-F5344CB8AC3E}">
        <p14:creationId xmlns:p14="http://schemas.microsoft.com/office/powerpoint/2010/main" val="401121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3EA37260-9F36-00F3-385D-88C5ABB4A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9" y="3947321"/>
            <a:ext cx="2658084" cy="2724536"/>
          </a:xfrm>
          <a:prstGeom prst="rect">
            <a:avLst/>
          </a:prstGeom>
        </p:spPr>
      </p:pic>
      <p:sp>
        <p:nvSpPr>
          <p:cNvPr id="7" name="CasetăText 6">
            <a:extLst>
              <a:ext uri="{FF2B5EF4-FFF2-40B4-BE49-F238E27FC236}">
                <a16:creationId xmlns:a16="http://schemas.microsoft.com/office/drawing/2014/main" id="{081B907D-EB63-42FA-51A5-68FC1ECF0630}"/>
              </a:ext>
            </a:extLst>
          </p:cNvPr>
          <p:cNvSpPr txBox="1"/>
          <p:nvPr/>
        </p:nvSpPr>
        <p:spPr>
          <a:xfrm>
            <a:off x="4296817" y="3408712"/>
            <a:ext cx="67890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Текст читать, пересказывать.</a:t>
            </a: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Упражнение 5 стр.  101 – письменно.</a:t>
            </a:r>
          </a:p>
        </p:txBody>
      </p:sp>
      <p:sp>
        <p:nvSpPr>
          <p:cNvPr id="2" name="CasetăText 1">
            <a:extLst>
              <a:ext uri="{FF2B5EF4-FFF2-40B4-BE49-F238E27FC236}">
                <a16:creationId xmlns:a16="http://schemas.microsoft.com/office/drawing/2014/main" id="{F701FF23-8CB7-8180-C6A2-A126FB8D5B94}"/>
              </a:ext>
            </a:extLst>
          </p:cNvPr>
          <p:cNvSpPr txBox="1"/>
          <p:nvPr/>
        </p:nvSpPr>
        <p:spPr>
          <a:xfrm>
            <a:off x="5116749" y="729574"/>
            <a:ext cx="61053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75000"/>
                  </a:schemeClr>
                </a:solidFill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00416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E6E649F4-C493-55CE-C80C-8BB9FC0B6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61" y="821635"/>
            <a:ext cx="10863469" cy="543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4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graphicFrame>
        <p:nvGraphicFramePr>
          <p:cNvPr id="10" name="Nomogramă 9">
            <a:extLst>
              <a:ext uri="{FF2B5EF4-FFF2-40B4-BE49-F238E27FC236}">
                <a16:creationId xmlns:a16="http://schemas.microsoft.com/office/drawing/2014/main" id="{910A290F-306E-93E2-91C4-FA6F80B7F9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892592"/>
              </p:ext>
            </p:extLst>
          </p:nvPr>
        </p:nvGraphicFramePr>
        <p:xfrm>
          <a:off x="758757" y="145916"/>
          <a:ext cx="11433243" cy="6186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293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7CEE2C1A-81C0-0695-0C2E-14D3F41145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0" b="36308"/>
          <a:stretch/>
        </p:blipFill>
        <p:spPr>
          <a:xfrm>
            <a:off x="696" y="1190138"/>
            <a:ext cx="12191304" cy="461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7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D69154A6-1554-43F8-AAD4-2A768CB47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0" y="0"/>
            <a:ext cx="5447489" cy="3207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D5280088-CDAE-E79D-2064-9AD7187DF07D}"/>
              </a:ext>
            </a:extLst>
          </p:cNvPr>
          <p:cNvSpPr txBox="1"/>
          <p:nvPr/>
        </p:nvSpPr>
        <p:spPr>
          <a:xfrm>
            <a:off x="5397150" y="2798115"/>
            <a:ext cx="6707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Санкт-Петербург был основан в 1703 году по приказу Петра </a:t>
            </a:r>
            <a:r>
              <a:rPr lang="ro-RO" sz="3600" b="1" dirty="0">
                <a:solidFill>
                  <a:schemeClr val="accent4">
                    <a:lumMod val="50000"/>
                  </a:schemeClr>
                </a:solidFill>
              </a:rPr>
              <a:t>I.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D567B1FE-E63C-EDEA-2020-9A4877B8D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42" y="3398280"/>
            <a:ext cx="4359207" cy="3269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955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B94D07F7-9741-7186-A3B2-1624E0F23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494"/>
            <a:ext cx="6270171" cy="358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988AC2AA-4350-6A20-52FA-C97FF80F0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18" y="3576172"/>
            <a:ext cx="7005411" cy="3094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60AAF15C-A763-A43D-6087-92FF779E26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18" y="3763943"/>
            <a:ext cx="4475820" cy="257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Dreptunghi 8">
            <a:extLst>
              <a:ext uri="{FF2B5EF4-FFF2-40B4-BE49-F238E27FC236}">
                <a16:creationId xmlns:a16="http://schemas.microsoft.com/office/drawing/2014/main" id="{22B9DD2F-BD6D-6BDB-3C11-1DF7CC8C8A52}"/>
              </a:ext>
            </a:extLst>
          </p:cNvPr>
          <p:cNvSpPr/>
          <p:nvPr/>
        </p:nvSpPr>
        <p:spPr>
          <a:xfrm rot="1234933">
            <a:off x="7236217" y="1000036"/>
            <a:ext cx="38571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Крепость</a:t>
            </a:r>
            <a:endParaRPr lang="ro-RO" sz="72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258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0D680575-E09F-23DD-77F1-37FA4059F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43" y="300695"/>
            <a:ext cx="7379240" cy="4919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ine 5">
            <a:extLst>
              <a:ext uri="{FF2B5EF4-FFF2-40B4-BE49-F238E27FC236}">
                <a16:creationId xmlns:a16="http://schemas.microsoft.com/office/drawing/2014/main" id="{94B47F65-6419-2F0D-36C3-252EACBBE7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549">
            <a:off x="7815139" y="2319531"/>
            <a:ext cx="3785819" cy="3798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238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76F4FC07-0BAD-323F-FCF5-E4F227B60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579967"/>
          </a:xfrm>
          <a:prstGeom prst="rect">
            <a:avLst/>
          </a:prstGeom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4F337063-C168-3F8A-FAC6-953CCE780E22}"/>
              </a:ext>
            </a:extLst>
          </p:cNvPr>
          <p:cNvSpPr txBox="1"/>
          <p:nvPr/>
        </p:nvSpPr>
        <p:spPr>
          <a:xfrm>
            <a:off x="4422304" y="5895818"/>
            <a:ext cx="3347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Зимний дворец</a:t>
            </a:r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0BFEDE70-4C8A-33D8-3E2F-7446150BB1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871" y="4020455"/>
            <a:ext cx="4071952" cy="2714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400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63B10EE8-6F1C-A190-E475-F221EC5DE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1" y="99709"/>
            <a:ext cx="5025957" cy="3769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asetăText 3">
            <a:extLst>
              <a:ext uri="{FF2B5EF4-FFF2-40B4-BE49-F238E27FC236}">
                <a16:creationId xmlns:a16="http://schemas.microsoft.com/office/drawing/2014/main" id="{DECD6D18-B4CC-8175-4EE1-8F6B83BE5BFB}"/>
              </a:ext>
            </a:extLst>
          </p:cNvPr>
          <p:cNvSpPr txBox="1"/>
          <p:nvPr/>
        </p:nvSpPr>
        <p:spPr>
          <a:xfrm>
            <a:off x="1107896" y="3968886"/>
            <a:ext cx="30176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4">
                    <a:lumMod val="50000"/>
                  </a:schemeClr>
                </a:solidFill>
              </a:rPr>
              <a:t>Узкие улицы</a:t>
            </a:r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E966CC01-3338-E168-BAA8-E58AAB85A4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60" y="99709"/>
            <a:ext cx="5803766" cy="3869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CasetăText 7">
            <a:extLst>
              <a:ext uri="{FF2B5EF4-FFF2-40B4-BE49-F238E27FC236}">
                <a16:creationId xmlns:a16="http://schemas.microsoft.com/office/drawing/2014/main" id="{C5FE4E53-B431-2CDF-5EDB-B086C5FA4741}"/>
              </a:ext>
            </a:extLst>
          </p:cNvPr>
          <p:cNvSpPr txBox="1"/>
          <p:nvPr/>
        </p:nvSpPr>
        <p:spPr>
          <a:xfrm>
            <a:off x="6656900" y="4000502"/>
            <a:ext cx="41858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4">
                    <a:lumMod val="50000"/>
                  </a:schemeClr>
                </a:solidFill>
              </a:rPr>
              <a:t>Разводные мосты</a:t>
            </a:r>
          </a:p>
        </p:txBody>
      </p:sp>
      <p:pic>
        <p:nvPicPr>
          <p:cNvPr id="10" name="Imagine 9">
            <a:extLst>
              <a:ext uri="{FF2B5EF4-FFF2-40B4-BE49-F238E27FC236}">
                <a16:creationId xmlns:a16="http://schemas.microsoft.com/office/drawing/2014/main" id="{809EBA0C-4B1C-D678-C918-458F85B3F5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761" y="4591455"/>
            <a:ext cx="4102944" cy="222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66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9B7D05B4-FBAF-01AF-612E-CC54F86D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" y="0"/>
            <a:ext cx="12191305" cy="6858000"/>
          </a:xfrm>
          <a:prstGeom prst="rect">
            <a:avLst/>
          </a:pr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B9711FF4-BC0C-240E-3FD5-B3D46355B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>
                <a:solidFill>
                  <a:schemeClr val="accent2">
                    <a:lumMod val="75000"/>
                  </a:schemeClr>
                </a:solidFill>
              </a:rPr>
              <a:t>Город на Неве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8A30E708-42F4-03A6-300D-609BBA8BD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224098" cy="474054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Санкт-Петербург был основан в 1703 году по приказу русского царя Петра </a:t>
            </a:r>
            <a:r>
              <a:rPr lang="ro-RO" sz="2400" b="1" dirty="0">
                <a:solidFill>
                  <a:schemeClr val="accent2">
                    <a:lumMod val="50000"/>
                  </a:schemeClr>
                </a:solidFill>
              </a:rPr>
              <a:t>I.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Вначале была построена Петропавловская крепость.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На одном из берегов Невы находится Зимний дворец. Раньше там жили русские цари, а теперь это музей. А ещё на территории Петропавловской крепости находится Монетный двор, где делают ордена, медали и выпускают монеты. В центре города – площадь Декабристов, памятник Петру </a:t>
            </a:r>
            <a:r>
              <a:rPr lang="ro-RO" sz="2400" b="1" dirty="0">
                <a:solidFill>
                  <a:schemeClr val="accent2">
                    <a:lumMod val="50000"/>
                  </a:schemeClr>
                </a:solidFill>
              </a:rPr>
              <a:t>I.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Современный Петербург – большой и красивый город. Здесь есть новые проспекты и старые узкие улицы. Главная улица города – Невский проспект.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Во всём мире знают музеи и церкви Петербурга: Эрмитаж, Русский музей, Исаакиевский собор, Казанский собор.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Главная площадь Петербурга – Дворцовая площадь.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Не только в России известны такие сады и парки, как Летний сад, Петродворец.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	В Санкт-Петербурге свыше 5000000 жителей. </a:t>
            </a:r>
          </a:p>
        </p:txBody>
      </p:sp>
    </p:spTree>
    <p:extLst>
      <p:ext uri="{BB962C8B-B14F-4D97-AF65-F5344CB8AC3E}">
        <p14:creationId xmlns:p14="http://schemas.microsoft.com/office/powerpoint/2010/main" val="169482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292</Words>
  <Application>Microsoft Office PowerPoint</Application>
  <PresentationFormat>Ecran lat</PresentationFormat>
  <Paragraphs>42</Paragraphs>
  <Slides>14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Temă Office</vt:lpstr>
      <vt:lpstr>Город на Неве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Город на Неве</vt:lpstr>
      <vt:lpstr>Prezentare PowerPoint</vt:lpstr>
      <vt:lpstr>Учимся определять количество лиц (людей) Сколько (кого?)</vt:lpstr>
      <vt:lpstr>Prezentare PowerPoint</vt:lpstr>
      <vt:lpstr>Prezentare PowerPoint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на Неве</dc:title>
  <dc:creator>Пользователь</dc:creator>
  <cp:lastModifiedBy>Пользователь</cp:lastModifiedBy>
  <cp:revision>4</cp:revision>
  <dcterms:created xsi:type="dcterms:W3CDTF">2024-01-28T14:54:52Z</dcterms:created>
  <dcterms:modified xsi:type="dcterms:W3CDTF">2024-01-29T17:06:12Z</dcterms:modified>
</cp:coreProperties>
</file>