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2" autoAdjust="0"/>
    <p:restoredTop sz="94660"/>
  </p:normalViewPr>
  <p:slideViewPr>
    <p:cSldViewPr snapToGrid="0">
      <p:cViewPr varScale="1">
        <p:scale>
          <a:sx n="83" d="100"/>
          <a:sy n="83" d="100"/>
        </p:scale>
        <p:origin x="5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9611F8DA-2FCC-AB64-C3CC-A838A3B370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DCAF8524-FB64-7009-5395-50B36F06AE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Faceți clic pentru a edita stilul de subtitlu coordonator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2F653CA6-2CFF-CF2B-F581-62A306120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0E2F-E02A-4224-AF3C-A4DA0F78FBD5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51AF33FA-2BA2-C53D-81DD-EBD487CB6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5F843C5F-53B0-9153-4BCE-711EC4E57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669A-25DC-43AF-B625-A81F7AC48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02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3901405-7C06-B87C-6289-0F45C974D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D34FC1A5-9676-B4CD-9450-FC80953F13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02EFAA0B-E52D-9523-FB22-5B445B998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0E2F-E02A-4224-AF3C-A4DA0F78FBD5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EFDF7E25-2146-08F6-77EA-4A9C0F381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7F2F7B2E-1999-6166-03CC-EA794796A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669A-25DC-43AF-B625-A81F7AC48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21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>
            <a:extLst>
              <a:ext uri="{FF2B5EF4-FFF2-40B4-BE49-F238E27FC236}">
                <a16:creationId xmlns:a16="http://schemas.microsoft.com/office/drawing/2014/main" id="{943E5B94-4D9B-FCC2-2CD8-44B4790581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936AA2E9-F258-6638-B51E-B02FD4DE39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C08F3859-DE2C-2950-3D73-C3B76CBAC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0E2F-E02A-4224-AF3C-A4DA0F78FBD5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008CD4FA-910E-60B9-8ADA-520394501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A2BBD4A4-586B-F640-54B3-8C605EE83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669A-25DC-43AF-B625-A81F7AC48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70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DE8A3237-B872-D868-794A-83EDD29B7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8156735E-71F4-D28B-27D3-A892521264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027A562F-3C03-4892-EDA5-060B68042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0E2F-E02A-4224-AF3C-A4DA0F78FBD5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91AF7806-9BF4-568B-B628-EC0230740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E8314642-C801-5FF6-022A-B6517E0CB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669A-25DC-43AF-B625-A81F7AC48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52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2AF8865C-167F-E37E-6A1F-CF5282EDC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CC5753AF-5D9C-9A9B-E1C2-87A7DDCADB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127499C7-5050-6C5A-CB58-163D4BC1E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0E2F-E02A-4224-AF3C-A4DA0F78FBD5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88ABF5F2-1BFE-4E08-464D-D50C7C116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295443CE-3918-A5A1-5B97-51F083102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669A-25DC-43AF-B625-A81F7AC48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83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65E36B21-0637-A647-2321-754457D33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43CBEF80-57FF-44A7-9570-C197BF5952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EEA0C6C8-72AD-446B-6955-CFCF6050C2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EA9EABF0-D11C-FE18-E203-43B8A763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0E2F-E02A-4224-AF3C-A4DA0F78FBD5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823DB951-47E3-6ECF-314B-1D59243DD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439E80CC-9125-1215-970B-5362181DB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669A-25DC-43AF-B625-A81F7AC48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45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55B9886A-CFBB-E913-6F19-E265FDBA1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06A34E61-3005-A6B8-42EB-CAB5F6A46B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F54FB16D-F714-9F09-9E6D-F4EBC8BDE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5" name="Substituent text 4">
            <a:extLst>
              <a:ext uri="{FF2B5EF4-FFF2-40B4-BE49-F238E27FC236}">
                <a16:creationId xmlns:a16="http://schemas.microsoft.com/office/drawing/2014/main" id="{D9B620C2-A676-58C4-A583-5FC2D15B38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8095C7C4-CD51-3058-9B18-BF00BFA50C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7" name="Substituent dată 6">
            <a:extLst>
              <a:ext uri="{FF2B5EF4-FFF2-40B4-BE49-F238E27FC236}">
                <a16:creationId xmlns:a16="http://schemas.microsoft.com/office/drawing/2014/main" id="{F2243328-F8BD-4693-E5EE-7FC9738AA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0E2F-E02A-4224-AF3C-A4DA0F78FBD5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8" name="Substituent subsol 7">
            <a:extLst>
              <a:ext uri="{FF2B5EF4-FFF2-40B4-BE49-F238E27FC236}">
                <a16:creationId xmlns:a16="http://schemas.microsoft.com/office/drawing/2014/main" id="{165F5C1A-2A49-DECC-52AF-B8654AB84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ubstituent număr diapozitiv 8">
            <a:extLst>
              <a:ext uri="{FF2B5EF4-FFF2-40B4-BE49-F238E27FC236}">
                <a16:creationId xmlns:a16="http://schemas.microsoft.com/office/drawing/2014/main" id="{71805E6E-4726-2AAB-8242-AFB1CE53E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669A-25DC-43AF-B625-A81F7AC48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02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5CE28F15-158E-DF04-F0CB-A83E10095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dată 2">
            <a:extLst>
              <a:ext uri="{FF2B5EF4-FFF2-40B4-BE49-F238E27FC236}">
                <a16:creationId xmlns:a16="http://schemas.microsoft.com/office/drawing/2014/main" id="{6A34C57E-E46F-60F0-795F-2B79654E6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0E2F-E02A-4224-AF3C-A4DA0F78FBD5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4" name="Substituent subsol 3">
            <a:extLst>
              <a:ext uri="{FF2B5EF4-FFF2-40B4-BE49-F238E27FC236}">
                <a16:creationId xmlns:a16="http://schemas.microsoft.com/office/drawing/2014/main" id="{F50DA537-E183-624E-39C6-02207D7F8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ubstituent număr diapozitiv 4">
            <a:extLst>
              <a:ext uri="{FF2B5EF4-FFF2-40B4-BE49-F238E27FC236}">
                <a16:creationId xmlns:a16="http://schemas.microsoft.com/office/drawing/2014/main" id="{85378A57-C01D-A759-7069-03A97E47F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669A-25DC-43AF-B625-A81F7AC48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82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>
            <a:extLst>
              <a:ext uri="{FF2B5EF4-FFF2-40B4-BE49-F238E27FC236}">
                <a16:creationId xmlns:a16="http://schemas.microsoft.com/office/drawing/2014/main" id="{28C8AB79-9FF1-1BC2-0A55-1FE33F833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0E2F-E02A-4224-AF3C-A4DA0F78FBD5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3" name="Substituent subsol 2">
            <a:extLst>
              <a:ext uri="{FF2B5EF4-FFF2-40B4-BE49-F238E27FC236}">
                <a16:creationId xmlns:a16="http://schemas.microsoft.com/office/drawing/2014/main" id="{0384CDCD-90CF-78FF-FA4C-059332974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ubstituent număr diapozitiv 3">
            <a:extLst>
              <a:ext uri="{FF2B5EF4-FFF2-40B4-BE49-F238E27FC236}">
                <a16:creationId xmlns:a16="http://schemas.microsoft.com/office/drawing/2014/main" id="{CAD1E55B-B155-F36C-1D57-7D7B1038A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669A-25DC-43AF-B625-A81F7AC48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07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E216EEE1-2A19-0385-7E8F-196BB0602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472E850B-60A1-8DA6-A299-70A3B7BC0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255900A0-16FE-2676-BDEC-0DF21101EB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36A73C1A-97A9-8BB9-A1F5-DD71EF402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0E2F-E02A-4224-AF3C-A4DA0F78FBD5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72D0FD33-F3A8-8256-C7F3-84049C12F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32020A65-AC78-73D6-8B0B-1F17C6192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669A-25DC-43AF-B625-A81F7AC48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92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9EDBED77-DF0A-75B6-1352-209B32961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imagine 2">
            <a:extLst>
              <a:ext uri="{FF2B5EF4-FFF2-40B4-BE49-F238E27FC236}">
                <a16:creationId xmlns:a16="http://schemas.microsoft.com/office/drawing/2014/main" id="{2AF99185-1551-4935-1835-F95A7451FA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0F1D9EE7-139F-22E4-2276-1244CFC25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A1B363DD-87D5-140B-03B5-B247BDE92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10E2F-E02A-4224-AF3C-A4DA0F78FBD5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CD7762B7-D571-C036-64BF-195721B68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6AFEBB4C-FFFF-1B81-9B3D-E9FED6D36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669A-25DC-43AF-B625-A81F7AC48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9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>
            <a:extLst>
              <a:ext uri="{FF2B5EF4-FFF2-40B4-BE49-F238E27FC236}">
                <a16:creationId xmlns:a16="http://schemas.microsoft.com/office/drawing/2014/main" id="{2E4B3AFB-D9AA-6FF9-0C97-3FE85BF9B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Faceți clic pentru a edita stilul de titlu coordonator</a:t>
            </a:r>
            <a:endParaRPr lang="ru-RU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9D32F9F0-FE3F-001B-2A31-EA4AD0BED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ru-RU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C55CF626-41E3-0609-7F93-A03ADBD778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10E2F-E02A-4224-AF3C-A4DA0F78FBD5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85752075-A397-C9DF-5583-96E6BF4759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3D81087F-E612-78E0-5877-83D8AB242F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E669A-25DC-43AF-B625-A81F7AC489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264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D46CCDE9-4131-4E95-9D52-47891FFCAC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76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17788BB1-A97B-251E-015C-BEA71B37B8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2697" y="963579"/>
            <a:ext cx="9144000" cy="2387600"/>
          </a:xfrm>
        </p:spPr>
        <p:txBody>
          <a:bodyPr>
            <a:normAutofit/>
          </a:bodyPr>
          <a:lstStyle/>
          <a:p>
            <a:r>
              <a:rPr lang="ru-RU" sz="8000" b="1" dirty="0">
                <a:solidFill>
                  <a:schemeClr val="accent2">
                    <a:lumMod val="50000"/>
                  </a:schemeClr>
                </a:solidFill>
              </a:rPr>
              <a:t>Московский кремль</a:t>
            </a:r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DF183AC2-1481-4886-AD7F-E2293EC5A9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591" y="421093"/>
            <a:ext cx="9144000" cy="1655762"/>
          </a:xfrm>
        </p:spPr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Теоретический Лицей «Петре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Штефэнукэ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»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Яловень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Subtitlu 2">
            <a:extLst>
              <a:ext uri="{FF2B5EF4-FFF2-40B4-BE49-F238E27FC236}">
                <a16:creationId xmlns:a16="http://schemas.microsoft.com/office/drawing/2014/main" id="{836A11AF-4C68-37E0-3CE3-DAFE4132E18D}"/>
              </a:ext>
            </a:extLst>
          </p:cNvPr>
          <p:cNvSpPr txBox="1">
            <a:spLocks/>
          </p:cNvSpPr>
          <p:nvPr/>
        </p:nvSpPr>
        <p:spPr>
          <a:xfrm>
            <a:off x="1832042" y="6088857"/>
            <a:ext cx="5327515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Лилиана КОНСТАНТИНОВ,</a:t>
            </a:r>
          </a:p>
          <a:p>
            <a:r>
              <a:rPr lang="ro-RO" sz="2000" b="1" dirty="0">
                <a:solidFill>
                  <a:schemeClr val="accent3">
                    <a:lumMod val="50000"/>
                  </a:schemeClr>
                </a:solidFill>
              </a:rPr>
              <a:t>I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дидактическая категория</a:t>
            </a:r>
          </a:p>
        </p:txBody>
      </p:sp>
    </p:spTree>
    <p:extLst>
      <p:ext uri="{BB962C8B-B14F-4D97-AF65-F5344CB8AC3E}">
        <p14:creationId xmlns:p14="http://schemas.microsoft.com/office/powerpoint/2010/main" val="100884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bstituent conținut 4">
            <a:extLst>
              <a:ext uri="{FF2B5EF4-FFF2-40B4-BE49-F238E27FC236}">
                <a16:creationId xmlns:a16="http://schemas.microsoft.com/office/drawing/2014/main" id="{DC407A93-E792-CA04-9316-C2212B1EDF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703"/>
            <a:ext cx="12192000" cy="6882703"/>
          </a:xfrm>
        </p:spPr>
      </p:pic>
      <p:pic>
        <p:nvPicPr>
          <p:cNvPr id="3" name="Imagine 2">
            <a:extLst>
              <a:ext uri="{FF2B5EF4-FFF2-40B4-BE49-F238E27FC236}">
                <a16:creationId xmlns:a16="http://schemas.microsoft.com/office/drawing/2014/main" id="{4F615612-9BB0-51F9-C6E8-B9068A3DAB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72" y="387924"/>
            <a:ext cx="6705601" cy="5029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971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bstituent conținut 4">
            <a:extLst>
              <a:ext uri="{FF2B5EF4-FFF2-40B4-BE49-F238E27FC236}">
                <a16:creationId xmlns:a16="http://schemas.microsoft.com/office/drawing/2014/main" id="{DC407A93-E792-CA04-9316-C2212B1EDF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5762" y="-24703"/>
            <a:ext cx="13057762" cy="6882703"/>
          </a:xfrm>
        </p:spPr>
      </p:pic>
      <p:pic>
        <p:nvPicPr>
          <p:cNvPr id="7" name="Imagine 6">
            <a:extLst>
              <a:ext uri="{FF2B5EF4-FFF2-40B4-BE49-F238E27FC236}">
                <a16:creationId xmlns:a16="http://schemas.microsoft.com/office/drawing/2014/main" id="{9E55F712-9CEC-E118-BF29-0E35B45249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92" y="889461"/>
            <a:ext cx="6572856" cy="401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92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bstituent conținut 4">
            <a:extLst>
              <a:ext uri="{FF2B5EF4-FFF2-40B4-BE49-F238E27FC236}">
                <a16:creationId xmlns:a16="http://schemas.microsoft.com/office/drawing/2014/main" id="{DC407A93-E792-CA04-9316-C2212B1EDF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51" y="243191"/>
            <a:ext cx="12095649" cy="6614809"/>
          </a:xfr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F4818A34-6874-20FB-F708-7CCA6B5ED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75" y="-228262"/>
            <a:ext cx="6096000" cy="1325563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Словарная работа</a:t>
            </a:r>
          </a:p>
        </p:txBody>
      </p:sp>
      <p:sp>
        <p:nvSpPr>
          <p:cNvPr id="3" name="CasetăText 2">
            <a:extLst>
              <a:ext uri="{FF2B5EF4-FFF2-40B4-BE49-F238E27FC236}">
                <a16:creationId xmlns:a16="http://schemas.microsoft.com/office/drawing/2014/main" id="{36BBB818-F75F-F49D-147E-9C9C820CE928}"/>
              </a:ext>
            </a:extLst>
          </p:cNvPr>
          <p:cNvSpPr txBox="1"/>
          <p:nvPr/>
        </p:nvSpPr>
        <p:spPr>
          <a:xfrm>
            <a:off x="2986391" y="2704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6" name="Imagine 5">
            <a:extLst>
              <a:ext uri="{FF2B5EF4-FFF2-40B4-BE49-F238E27FC236}">
                <a16:creationId xmlns:a16="http://schemas.microsoft.com/office/drawing/2014/main" id="{33F96545-214B-4987-F326-1BF07F3D5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51" y="856035"/>
            <a:ext cx="5563317" cy="3477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asetăText 7">
            <a:extLst>
              <a:ext uri="{FF2B5EF4-FFF2-40B4-BE49-F238E27FC236}">
                <a16:creationId xmlns:a16="http://schemas.microsoft.com/office/drawing/2014/main" id="{4E28E83D-2503-B095-746F-632CD91ADEBA}"/>
              </a:ext>
            </a:extLst>
          </p:cNvPr>
          <p:cNvSpPr txBox="1"/>
          <p:nvPr/>
        </p:nvSpPr>
        <p:spPr>
          <a:xfrm>
            <a:off x="5659668" y="1210602"/>
            <a:ext cx="2568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Крупнейший </a:t>
            </a:r>
          </a:p>
        </p:txBody>
      </p:sp>
      <p:sp>
        <p:nvSpPr>
          <p:cNvPr id="9" name="CasetăText 8">
            <a:extLst>
              <a:ext uri="{FF2B5EF4-FFF2-40B4-BE49-F238E27FC236}">
                <a16:creationId xmlns:a16="http://schemas.microsoft.com/office/drawing/2014/main" id="{D0B52C12-A7C7-1AC9-6383-8DF8BFB98DF0}"/>
              </a:ext>
            </a:extLst>
          </p:cNvPr>
          <p:cNvSpPr txBox="1"/>
          <p:nvPr/>
        </p:nvSpPr>
        <p:spPr>
          <a:xfrm>
            <a:off x="5988748" y="2278690"/>
            <a:ext cx="1635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Дворец </a:t>
            </a:r>
          </a:p>
        </p:txBody>
      </p:sp>
      <p:sp>
        <p:nvSpPr>
          <p:cNvPr id="10" name="CasetăText 9">
            <a:extLst>
              <a:ext uri="{FF2B5EF4-FFF2-40B4-BE49-F238E27FC236}">
                <a16:creationId xmlns:a16="http://schemas.microsoft.com/office/drawing/2014/main" id="{BEFB3BC6-393F-6480-7F37-15E820599342}"/>
              </a:ext>
            </a:extLst>
          </p:cNvPr>
          <p:cNvSpPr txBox="1"/>
          <p:nvPr/>
        </p:nvSpPr>
        <p:spPr>
          <a:xfrm>
            <a:off x="5807616" y="3346778"/>
            <a:ext cx="14494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Башня </a:t>
            </a:r>
          </a:p>
        </p:txBody>
      </p:sp>
      <p:sp>
        <p:nvSpPr>
          <p:cNvPr id="11" name="CasetăText 10">
            <a:extLst>
              <a:ext uri="{FF2B5EF4-FFF2-40B4-BE49-F238E27FC236}">
                <a16:creationId xmlns:a16="http://schemas.microsoft.com/office/drawing/2014/main" id="{BCCDC4E7-B242-1CD6-3AE9-7A87C72DE321}"/>
              </a:ext>
            </a:extLst>
          </p:cNvPr>
          <p:cNvSpPr txBox="1"/>
          <p:nvPr/>
        </p:nvSpPr>
        <p:spPr>
          <a:xfrm>
            <a:off x="4663642" y="4286922"/>
            <a:ext cx="29604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Позолоченный </a:t>
            </a:r>
          </a:p>
        </p:txBody>
      </p:sp>
      <p:sp>
        <p:nvSpPr>
          <p:cNvPr id="12" name="CasetăText 11">
            <a:extLst>
              <a:ext uri="{FF2B5EF4-FFF2-40B4-BE49-F238E27FC236}">
                <a16:creationId xmlns:a16="http://schemas.microsoft.com/office/drawing/2014/main" id="{CF48B696-8DB0-23F3-2069-0877A355F738}"/>
              </a:ext>
            </a:extLst>
          </p:cNvPr>
          <p:cNvSpPr txBox="1"/>
          <p:nvPr/>
        </p:nvSpPr>
        <p:spPr>
          <a:xfrm>
            <a:off x="1181262" y="4579309"/>
            <a:ext cx="22018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Ежедневно</a:t>
            </a:r>
          </a:p>
        </p:txBody>
      </p:sp>
      <p:sp>
        <p:nvSpPr>
          <p:cNvPr id="13" name="CasetăText 12">
            <a:extLst>
              <a:ext uri="{FF2B5EF4-FFF2-40B4-BE49-F238E27FC236}">
                <a16:creationId xmlns:a16="http://schemas.microsoft.com/office/drawing/2014/main" id="{8327585A-5A10-5D0C-260F-D781035C0E79}"/>
              </a:ext>
            </a:extLst>
          </p:cNvPr>
          <p:cNvSpPr txBox="1"/>
          <p:nvPr/>
        </p:nvSpPr>
        <p:spPr>
          <a:xfrm>
            <a:off x="3078756" y="5572461"/>
            <a:ext cx="25085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Установлена </a:t>
            </a:r>
          </a:p>
        </p:txBody>
      </p:sp>
    </p:spTree>
    <p:extLst>
      <p:ext uri="{BB962C8B-B14F-4D97-AF65-F5344CB8AC3E}">
        <p14:creationId xmlns:p14="http://schemas.microsoft.com/office/powerpoint/2010/main" val="15264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bstituent conținut 4">
            <a:extLst>
              <a:ext uri="{FF2B5EF4-FFF2-40B4-BE49-F238E27FC236}">
                <a16:creationId xmlns:a16="http://schemas.microsoft.com/office/drawing/2014/main" id="{DC407A93-E792-CA04-9316-C2212B1EDF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2703"/>
          </a:xfrm>
        </p:spPr>
      </p:pic>
      <p:sp>
        <p:nvSpPr>
          <p:cNvPr id="3" name="CasetăText 2">
            <a:extLst>
              <a:ext uri="{FF2B5EF4-FFF2-40B4-BE49-F238E27FC236}">
                <a16:creationId xmlns:a16="http://schemas.microsoft.com/office/drawing/2014/main" id="{40DC6B05-AFDF-C77B-FD11-3CA2EAB14107}"/>
              </a:ext>
            </a:extLst>
          </p:cNvPr>
          <p:cNvSpPr txBox="1"/>
          <p:nvPr/>
        </p:nvSpPr>
        <p:spPr>
          <a:xfrm>
            <a:off x="1819072" y="77822"/>
            <a:ext cx="63168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chemeClr val="accent2">
                    <a:lumMod val="50000"/>
                  </a:schemeClr>
                </a:solidFill>
              </a:rPr>
              <a:t>Московский кремль</a:t>
            </a:r>
          </a:p>
        </p:txBody>
      </p:sp>
      <p:sp>
        <p:nvSpPr>
          <p:cNvPr id="4" name="CasetăText 3">
            <a:extLst>
              <a:ext uri="{FF2B5EF4-FFF2-40B4-BE49-F238E27FC236}">
                <a16:creationId xmlns:a16="http://schemas.microsoft.com/office/drawing/2014/main" id="{C135BC59-83AC-FD1A-C91C-31FA2BA9FF1B}"/>
              </a:ext>
            </a:extLst>
          </p:cNvPr>
          <p:cNvSpPr txBox="1"/>
          <p:nvPr/>
        </p:nvSpPr>
        <p:spPr>
          <a:xfrm>
            <a:off x="173684" y="875172"/>
            <a:ext cx="826019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	Москва – крупнейший город России. Население Москвы насчитывает двенадцать миллионов человек. Красная площадь – главная площадь столицы. Здесь находится Храм Василия Блаженного, дальше – кремлёвские стены и башни, Государственный Кремлёвский дворец, соборы с позолоченными куполами. Всего Кремлёвская стена насчитывает двадцать башен, и ни одна из них не повторяет другие.</a:t>
            </a:r>
          </a:p>
          <a:p>
            <a:pPr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	Самая знаменитая – Спасская башня. Это главные ворота Кремля. Она построена в 1491 году. На башне самые большие часы страны – Кремлёвские куранты, бой которых ежедневно передаётся по радио. На вершине башни установлена рубиновая звезда.</a:t>
            </a:r>
          </a:p>
        </p:txBody>
      </p:sp>
    </p:spTree>
    <p:extLst>
      <p:ext uri="{BB962C8B-B14F-4D97-AF65-F5344CB8AC3E}">
        <p14:creationId xmlns:p14="http://schemas.microsoft.com/office/powerpoint/2010/main" val="82456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bstituent conținut 4">
            <a:extLst>
              <a:ext uri="{FF2B5EF4-FFF2-40B4-BE49-F238E27FC236}">
                <a16:creationId xmlns:a16="http://schemas.microsoft.com/office/drawing/2014/main" id="{DC407A93-E792-CA04-9316-C2212B1EDF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703"/>
            <a:ext cx="12192000" cy="6882703"/>
          </a:xfrm>
        </p:spPr>
      </p:pic>
      <p:pic>
        <p:nvPicPr>
          <p:cNvPr id="6" name="Imagine 5">
            <a:extLst>
              <a:ext uri="{FF2B5EF4-FFF2-40B4-BE49-F238E27FC236}">
                <a16:creationId xmlns:a16="http://schemas.microsoft.com/office/drawing/2014/main" id="{E7A29D3E-1276-BB39-1F85-00B13D7333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495" y="179614"/>
            <a:ext cx="1941582" cy="2588776"/>
          </a:xfrm>
          <a:prstGeom prst="rect">
            <a:avLst/>
          </a:prstGeom>
        </p:spPr>
      </p:pic>
      <p:sp>
        <p:nvSpPr>
          <p:cNvPr id="7" name="CasetăText 6">
            <a:extLst>
              <a:ext uri="{FF2B5EF4-FFF2-40B4-BE49-F238E27FC236}">
                <a16:creationId xmlns:a16="http://schemas.microsoft.com/office/drawing/2014/main" id="{EF98F0E2-122D-76CC-0EF4-26D83D049DE8}"/>
              </a:ext>
            </a:extLst>
          </p:cNvPr>
          <p:cNvSpPr txBox="1"/>
          <p:nvPr/>
        </p:nvSpPr>
        <p:spPr>
          <a:xfrm>
            <a:off x="354972" y="2972707"/>
            <a:ext cx="78746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- О каком городе рассказывается в тексте?</a:t>
            </a:r>
          </a:p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- Почему Москва является самым крупным городом России?</a:t>
            </a:r>
          </a:p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- Что вы узнали о главной площади столицы? </a:t>
            </a:r>
          </a:p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- А о Кремле и его башнях? </a:t>
            </a:r>
          </a:p>
        </p:txBody>
      </p:sp>
    </p:spTree>
    <p:extLst>
      <p:ext uri="{BB962C8B-B14F-4D97-AF65-F5344CB8AC3E}">
        <p14:creationId xmlns:p14="http://schemas.microsoft.com/office/powerpoint/2010/main" val="70923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bstituent conținut 4">
            <a:extLst>
              <a:ext uri="{FF2B5EF4-FFF2-40B4-BE49-F238E27FC236}">
                <a16:creationId xmlns:a16="http://schemas.microsoft.com/office/drawing/2014/main" id="{DC407A93-E792-CA04-9316-C2212B1EDF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703"/>
            <a:ext cx="12192000" cy="6882703"/>
          </a:xfrm>
        </p:spPr>
      </p:pic>
      <p:pic>
        <p:nvPicPr>
          <p:cNvPr id="3" name="Imagine 2">
            <a:extLst>
              <a:ext uri="{FF2B5EF4-FFF2-40B4-BE49-F238E27FC236}">
                <a16:creationId xmlns:a16="http://schemas.microsoft.com/office/drawing/2014/main" id="{FA899B16-B832-CC30-C4E2-EC97C8D2BC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43" y="244928"/>
            <a:ext cx="4163785" cy="2498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ine 5">
            <a:extLst>
              <a:ext uri="{FF2B5EF4-FFF2-40B4-BE49-F238E27FC236}">
                <a16:creationId xmlns:a16="http://schemas.microsoft.com/office/drawing/2014/main" id="{65525255-5ED3-63A8-0334-7AA9A22982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43" y="2952146"/>
            <a:ext cx="3497531" cy="2325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ine 7">
            <a:extLst>
              <a:ext uri="{FF2B5EF4-FFF2-40B4-BE49-F238E27FC236}">
                <a16:creationId xmlns:a16="http://schemas.microsoft.com/office/drawing/2014/main" id="{BBE84F71-C375-DA90-76C3-0B43488D42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268" y="477831"/>
            <a:ext cx="3048695" cy="2032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ine 9">
            <a:extLst>
              <a:ext uri="{FF2B5EF4-FFF2-40B4-BE49-F238E27FC236}">
                <a16:creationId xmlns:a16="http://schemas.microsoft.com/office/drawing/2014/main" id="{604641FC-0279-01B0-AD00-93A4E29662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909" y="2867197"/>
            <a:ext cx="3862054" cy="2172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7444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ine 2">
            <a:extLst>
              <a:ext uri="{FF2B5EF4-FFF2-40B4-BE49-F238E27FC236}">
                <a16:creationId xmlns:a16="http://schemas.microsoft.com/office/drawing/2014/main" id="{CB822A2B-2C83-EDFE-3903-47A86C49BE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8" y="797668"/>
            <a:ext cx="6792685" cy="5094514"/>
          </a:xfrm>
          <a:prstGeom prst="rect">
            <a:avLst/>
          </a:prstGeom>
        </p:spPr>
      </p:pic>
      <p:pic>
        <p:nvPicPr>
          <p:cNvPr id="6" name="Imagine 5">
            <a:extLst>
              <a:ext uri="{FF2B5EF4-FFF2-40B4-BE49-F238E27FC236}">
                <a16:creationId xmlns:a16="http://schemas.microsoft.com/office/drawing/2014/main" id="{A55BD0F7-B11D-18C0-5212-EAB1BF67E4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923" y="1410510"/>
            <a:ext cx="5355077" cy="3570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433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bstituent conținut 4">
            <a:extLst>
              <a:ext uri="{FF2B5EF4-FFF2-40B4-BE49-F238E27FC236}">
                <a16:creationId xmlns:a16="http://schemas.microsoft.com/office/drawing/2014/main" id="{DC407A93-E792-CA04-9316-C2212B1EDF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703"/>
            <a:ext cx="12192000" cy="6882703"/>
          </a:xfrm>
        </p:spPr>
      </p:pic>
      <p:pic>
        <p:nvPicPr>
          <p:cNvPr id="3" name="Imagine 2">
            <a:extLst>
              <a:ext uri="{FF2B5EF4-FFF2-40B4-BE49-F238E27FC236}">
                <a16:creationId xmlns:a16="http://schemas.microsoft.com/office/drawing/2014/main" id="{6A4E5CB9-A8C3-8A4A-C294-070C474746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703"/>
            <a:ext cx="4131733" cy="309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CasetăText 1">
            <a:extLst>
              <a:ext uri="{FF2B5EF4-FFF2-40B4-BE49-F238E27FC236}">
                <a16:creationId xmlns:a16="http://schemas.microsoft.com/office/drawing/2014/main" id="{FB00589B-B0B4-1BE7-B26B-FBFD97EC4F0F}"/>
              </a:ext>
            </a:extLst>
          </p:cNvPr>
          <p:cNvSpPr txBox="1"/>
          <p:nvPr/>
        </p:nvSpPr>
        <p:spPr>
          <a:xfrm>
            <a:off x="774315" y="4257964"/>
            <a:ext cx="62798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Упражнение 5, 8, 9 стр. 97 – устно.</a:t>
            </a:r>
          </a:p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Упражнение 6 – письменно.</a:t>
            </a:r>
          </a:p>
        </p:txBody>
      </p:sp>
    </p:spTree>
    <p:extLst>
      <p:ext uri="{BB962C8B-B14F-4D97-AF65-F5344CB8AC3E}">
        <p14:creationId xmlns:p14="http://schemas.microsoft.com/office/powerpoint/2010/main" val="35846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bstituent conținut 4">
            <a:extLst>
              <a:ext uri="{FF2B5EF4-FFF2-40B4-BE49-F238E27FC236}">
                <a16:creationId xmlns:a16="http://schemas.microsoft.com/office/drawing/2014/main" id="{DC407A93-E792-CA04-9316-C2212B1EDF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703"/>
            <a:ext cx="12192000" cy="6882703"/>
          </a:xfrm>
        </p:spPr>
      </p:pic>
      <p:pic>
        <p:nvPicPr>
          <p:cNvPr id="3" name="Imagine 2">
            <a:extLst>
              <a:ext uri="{FF2B5EF4-FFF2-40B4-BE49-F238E27FC236}">
                <a16:creationId xmlns:a16="http://schemas.microsoft.com/office/drawing/2014/main" id="{6A4E5CB9-A8C3-8A4A-C294-070C474746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703"/>
            <a:ext cx="4131733" cy="309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CasetăText 1">
            <a:extLst>
              <a:ext uri="{FF2B5EF4-FFF2-40B4-BE49-F238E27FC236}">
                <a16:creationId xmlns:a16="http://schemas.microsoft.com/office/drawing/2014/main" id="{FB00589B-B0B4-1BE7-B26B-FBFD97EC4F0F}"/>
              </a:ext>
            </a:extLst>
          </p:cNvPr>
          <p:cNvSpPr txBox="1"/>
          <p:nvPr/>
        </p:nvSpPr>
        <p:spPr>
          <a:xfrm>
            <a:off x="887896" y="3657600"/>
            <a:ext cx="64876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Читать, пересказывать текст.</a:t>
            </a:r>
          </a:p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Упражнение 7 стр. 97 – письменно.</a:t>
            </a:r>
          </a:p>
        </p:txBody>
      </p:sp>
    </p:spTree>
    <p:extLst>
      <p:ext uri="{BB962C8B-B14F-4D97-AF65-F5344CB8AC3E}">
        <p14:creationId xmlns:p14="http://schemas.microsoft.com/office/powerpoint/2010/main" val="2678613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190</Words>
  <Application>Microsoft Office PowerPoint</Application>
  <PresentationFormat>Ecran lat</PresentationFormat>
  <Paragraphs>22</Paragraphs>
  <Slides>10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Temă Office</vt:lpstr>
      <vt:lpstr>Московский кремль</vt:lpstr>
      <vt:lpstr>Prezentare PowerPoint</vt:lpstr>
      <vt:lpstr>Словарная работа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Московский кремль</dc:title>
  <dc:creator>Пользователь</dc:creator>
  <cp:lastModifiedBy>Пользователь</cp:lastModifiedBy>
  <cp:revision>7</cp:revision>
  <dcterms:created xsi:type="dcterms:W3CDTF">2024-01-23T15:49:50Z</dcterms:created>
  <dcterms:modified xsi:type="dcterms:W3CDTF">2024-01-25T11:57:16Z</dcterms:modified>
</cp:coreProperties>
</file>