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70" d="100"/>
          <a:sy n="70" d="100"/>
        </p:scale>
        <p:origin x="1392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031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420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784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247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314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481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167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094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222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065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0C93E-9C49-4068-9C62-4AC907EC3DC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2A49B-ED35-4FC0-9B88-C4D0EE8FE2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596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23850"/>
            <a:ext cx="9144000" cy="3792537"/>
          </a:xfrm>
        </p:spPr>
        <p:txBody>
          <a:bodyPr>
            <a:noAutofit/>
          </a:bodyPr>
          <a:lstStyle/>
          <a:p>
            <a:r>
              <a:rPr lang="ru-RU" sz="8800" b="1" i="1" dirty="0" smtClean="0">
                <a:solidFill>
                  <a:srgbClr val="00B050"/>
                </a:solidFill>
              </a:rPr>
              <a:t>Урок биологии </a:t>
            </a:r>
            <a:br>
              <a:rPr lang="ru-RU" sz="8800" b="1" i="1" dirty="0" smtClean="0">
                <a:solidFill>
                  <a:srgbClr val="00B050"/>
                </a:solidFill>
              </a:rPr>
            </a:br>
            <a:r>
              <a:rPr lang="ru-RU" sz="8800" b="1" i="1" dirty="0" smtClean="0">
                <a:solidFill>
                  <a:srgbClr val="00B050"/>
                </a:solidFill>
              </a:rPr>
              <a:t>6 класс</a:t>
            </a:r>
            <a:br>
              <a:rPr lang="ru-RU" sz="8800" b="1" i="1" dirty="0" smtClean="0">
                <a:solidFill>
                  <a:srgbClr val="00B050"/>
                </a:solidFill>
              </a:rPr>
            </a:br>
            <a:endParaRPr lang="ru-RU" sz="8800" b="1" i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91000" y="4116388"/>
            <a:ext cx="6934200" cy="1655762"/>
          </a:xfrm>
        </p:spPr>
        <p:txBody>
          <a:bodyPr/>
          <a:lstStyle/>
          <a:p>
            <a:pPr algn="l"/>
            <a:r>
              <a:rPr lang="ru-RU" dirty="0" smtClean="0"/>
              <a:t>Подготовила Кадыкова Т.В. </a:t>
            </a:r>
          </a:p>
          <a:p>
            <a:pPr algn="l"/>
            <a:r>
              <a:rPr lang="ru-RU" dirty="0" smtClean="0"/>
              <a:t>учитель биологии МБОУ «СОШ № 11 с. Золотое»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353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222" b="14445"/>
          <a:stretch/>
        </p:blipFill>
        <p:spPr>
          <a:xfrm>
            <a:off x="323849" y="323850"/>
            <a:ext cx="1178393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12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1409" r="10547" b="8278"/>
          <a:stretch/>
        </p:blipFill>
        <p:spPr>
          <a:xfrm>
            <a:off x="952500" y="0"/>
            <a:ext cx="9810750" cy="659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7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0"/>
            <a:ext cx="9410700" cy="664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46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81584"/>
            <a:ext cx="8134350" cy="65710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6714" b="12190"/>
          <a:stretch/>
        </p:blipFill>
        <p:spPr>
          <a:xfrm>
            <a:off x="-37647" y="181584"/>
            <a:ext cx="10991397" cy="667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8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28" y="171223"/>
            <a:ext cx="9827641" cy="665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73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935" t="3856" b="7255"/>
          <a:stretch/>
        </p:blipFill>
        <p:spPr>
          <a:xfrm>
            <a:off x="791570" y="0"/>
            <a:ext cx="9634892" cy="684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781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567" b="21418"/>
          <a:stretch/>
        </p:blipFill>
        <p:spPr>
          <a:xfrm>
            <a:off x="914399" y="105770"/>
            <a:ext cx="9908276" cy="660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184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362" y="0"/>
            <a:ext cx="8918812" cy="668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521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4447" b="9492"/>
          <a:stretch/>
        </p:blipFill>
        <p:spPr>
          <a:xfrm>
            <a:off x="1016758" y="-79066"/>
            <a:ext cx="9764974" cy="693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855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9678" y="1501254"/>
            <a:ext cx="3076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Д\з пар. 15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210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543" y="209976"/>
            <a:ext cx="9271907" cy="659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37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-142875"/>
            <a:ext cx="88392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1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67150" y="400050"/>
            <a:ext cx="38801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ОКОЛОЦВЕТНИК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818" y="1209863"/>
            <a:ext cx="12229636" cy="443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5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8990" b="20376"/>
          <a:stretch/>
        </p:blipFill>
        <p:spPr>
          <a:xfrm>
            <a:off x="170822" y="380999"/>
            <a:ext cx="11630130" cy="615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23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4000" b="7334"/>
          <a:stretch/>
        </p:blipFill>
        <p:spPr>
          <a:xfrm>
            <a:off x="1027124" y="209550"/>
            <a:ext cx="10622524" cy="664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06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9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937" t="6192" b="15058"/>
          <a:stretch/>
        </p:blipFill>
        <p:spPr>
          <a:xfrm>
            <a:off x="1292751" y="190501"/>
            <a:ext cx="9894898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41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8125" r="4375" b="4445"/>
          <a:stretch/>
        </p:blipFill>
        <p:spPr>
          <a:xfrm>
            <a:off x="1295400" y="0"/>
            <a:ext cx="9296400" cy="674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30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22</Words>
  <Application>Microsoft Office PowerPoint</Application>
  <PresentationFormat>Широкоэкранный</PresentationFormat>
  <Paragraphs>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Урок биологии  6 класс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7</cp:revision>
  <dcterms:created xsi:type="dcterms:W3CDTF">2024-01-29T16:38:32Z</dcterms:created>
  <dcterms:modified xsi:type="dcterms:W3CDTF">2024-01-29T17:09:43Z</dcterms:modified>
</cp:coreProperties>
</file>