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C8721-427D-40AA-9F38-18A1867F3FA5}" type="doc">
      <dgm:prSet loTypeId="urn:microsoft.com/office/officeart/2005/8/layout/radial6" loCatId="cycle" qsTypeId="urn:microsoft.com/office/officeart/2005/8/quickstyle/3d7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AE461502-123C-4782-A4EA-F3E386BE6A02}">
      <dgm:prSet phldrT="[Text]"/>
      <dgm:spPr/>
      <dgm:t>
        <a:bodyPr/>
        <a:lstStyle/>
        <a:p>
          <a:r>
            <a:rPr lang="ru-RU" b="1" dirty="0"/>
            <a:t>Сегодня на уроке:</a:t>
          </a:r>
        </a:p>
      </dgm:t>
    </dgm:pt>
    <dgm:pt modelId="{998431FF-C8CF-4507-8EDB-C16235A0155D}" type="parTrans" cxnId="{79A5E76E-5326-4B78-8042-CCD3AA912BEB}">
      <dgm:prSet/>
      <dgm:spPr/>
      <dgm:t>
        <a:bodyPr/>
        <a:lstStyle/>
        <a:p>
          <a:endParaRPr lang="ru-RU"/>
        </a:p>
      </dgm:t>
    </dgm:pt>
    <dgm:pt modelId="{679D4275-DA54-4130-85B9-1932A88916EE}" type="sibTrans" cxnId="{79A5E76E-5326-4B78-8042-CCD3AA912BEB}">
      <dgm:prSet/>
      <dgm:spPr/>
      <dgm:t>
        <a:bodyPr/>
        <a:lstStyle/>
        <a:p>
          <a:endParaRPr lang="ru-RU"/>
        </a:p>
      </dgm:t>
    </dgm:pt>
    <dgm:pt modelId="{FE693CC8-ED95-4EB3-B7CD-6712D1F8B35F}">
      <dgm:prSet phldrT="[Text]"/>
      <dgm:spPr/>
      <dgm:t>
        <a:bodyPr/>
        <a:lstStyle/>
        <a:p>
          <a:r>
            <a:rPr lang="ru-RU" b="1" dirty="0"/>
            <a:t>Проверим домашнюю работу;</a:t>
          </a:r>
        </a:p>
      </dgm:t>
    </dgm:pt>
    <dgm:pt modelId="{6497DB25-40EE-4F39-A9D4-8CCD15AFADD9}" type="parTrans" cxnId="{4F9C0784-36A9-42E9-A921-82C4AFF9DCEF}">
      <dgm:prSet/>
      <dgm:spPr/>
      <dgm:t>
        <a:bodyPr/>
        <a:lstStyle/>
        <a:p>
          <a:endParaRPr lang="ru-RU"/>
        </a:p>
      </dgm:t>
    </dgm:pt>
    <dgm:pt modelId="{AD472D3E-CAF1-4B12-AB25-9CB3334637C1}" type="sibTrans" cxnId="{4F9C0784-36A9-42E9-A921-82C4AFF9DCEF}">
      <dgm:prSet/>
      <dgm:spPr/>
      <dgm:t>
        <a:bodyPr/>
        <a:lstStyle/>
        <a:p>
          <a:endParaRPr lang="ru-RU"/>
        </a:p>
      </dgm:t>
    </dgm:pt>
    <dgm:pt modelId="{52A12DF2-C506-4EDB-9167-2CA2FE2C899D}">
      <dgm:prSet phldrT="[Text]"/>
      <dgm:spPr/>
      <dgm:t>
        <a:bodyPr/>
        <a:lstStyle/>
        <a:p>
          <a:r>
            <a:rPr lang="ru-RU" b="1" dirty="0"/>
            <a:t>Выучим новые слова;</a:t>
          </a:r>
        </a:p>
      </dgm:t>
    </dgm:pt>
    <dgm:pt modelId="{AD5DC166-E09C-4D30-8D01-6E5AD9185DD0}" type="parTrans" cxnId="{35340C07-57BD-4FCE-AC6A-875AFF7EA7A0}">
      <dgm:prSet/>
      <dgm:spPr/>
      <dgm:t>
        <a:bodyPr/>
        <a:lstStyle/>
        <a:p>
          <a:endParaRPr lang="ru-RU"/>
        </a:p>
      </dgm:t>
    </dgm:pt>
    <dgm:pt modelId="{16616464-7166-4A72-B6D8-A2E1C692126B}" type="sibTrans" cxnId="{35340C07-57BD-4FCE-AC6A-875AFF7EA7A0}">
      <dgm:prSet/>
      <dgm:spPr/>
      <dgm:t>
        <a:bodyPr/>
        <a:lstStyle/>
        <a:p>
          <a:endParaRPr lang="ru-RU"/>
        </a:p>
      </dgm:t>
    </dgm:pt>
    <dgm:pt modelId="{26B2EB03-BEA1-4977-A4E1-E4D5F89A0346}">
      <dgm:prSet phldrT="[Text]"/>
      <dgm:spPr/>
      <dgm:t>
        <a:bodyPr/>
        <a:lstStyle/>
        <a:p>
          <a:r>
            <a:rPr lang="ru-RU" b="1" dirty="0"/>
            <a:t>Прочитаем текст и ответим на вопросы;</a:t>
          </a:r>
        </a:p>
      </dgm:t>
    </dgm:pt>
    <dgm:pt modelId="{C228986A-0764-4F9F-8CEE-893467741477}" type="parTrans" cxnId="{B8B03906-00A8-4918-BABB-A219BF93398A}">
      <dgm:prSet/>
      <dgm:spPr/>
      <dgm:t>
        <a:bodyPr/>
        <a:lstStyle/>
        <a:p>
          <a:endParaRPr lang="ru-RU"/>
        </a:p>
      </dgm:t>
    </dgm:pt>
    <dgm:pt modelId="{927A20A4-86E3-4149-847A-25932A9FCA66}" type="sibTrans" cxnId="{B8B03906-00A8-4918-BABB-A219BF93398A}">
      <dgm:prSet/>
      <dgm:spPr/>
      <dgm:t>
        <a:bodyPr/>
        <a:lstStyle/>
        <a:p>
          <a:endParaRPr lang="ru-RU"/>
        </a:p>
      </dgm:t>
    </dgm:pt>
    <dgm:pt modelId="{98A76036-E251-4E48-8DD2-33C7E888F34D}">
      <dgm:prSet phldrT="[Text]"/>
      <dgm:spPr/>
      <dgm:t>
        <a:bodyPr/>
        <a:lstStyle/>
        <a:p>
          <a:r>
            <a:rPr lang="ru-RU" b="1" dirty="0"/>
            <a:t>Выполним упражнения.</a:t>
          </a:r>
        </a:p>
      </dgm:t>
    </dgm:pt>
    <dgm:pt modelId="{4EFB7BED-078A-476B-ACB3-9FB25B0D88D3}" type="parTrans" cxnId="{00D85771-52F2-4F35-91B4-B2E69795301A}">
      <dgm:prSet/>
      <dgm:spPr/>
      <dgm:t>
        <a:bodyPr/>
        <a:lstStyle/>
        <a:p>
          <a:endParaRPr lang="ru-RU"/>
        </a:p>
      </dgm:t>
    </dgm:pt>
    <dgm:pt modelId="{43015B56-0A38-437B-A53F-5CF80710725C}" type="sibTrans" cxnId="{00D85771-52F2-4F35-91B4-B2E69795301A}">
      <dgm:prSet/>
      <dgm:spPr/>
      <dgm:t>
        <a:bodyPr/>
        <a:lstStyle/>
        <a:p>
          <a:endParaRPr lang="ru-RU"/>
        </a:p>
      </dgm:t>
    </dgm:pt>
    <dgm:pt modelId="{50DEF70C-30F8-4FF0-95F4-F2A47520B8C4}">
      <dgm:prSet phldrT="[Text]"/>
      <dgm:spPr/>
      <dgm:t>
        <a:bodyPr/>
        <a:lstStyle/>
        <a:p>
          <a:r>
            <a:rPr lang="ru-RU" b="1" dirty="0"/>
            <a:t>Проведём виртуальную экскурсию по Москве!</a:t>
          </a:r>
        </a:p>
      </dgm:t>
    </dgm:pt>
    <dgm:pt modelId="{A3191CA8-71F0-4394-BBAF-6A4683317AC2}" type="parTrans" cxnId="{6054D75B-53F0-48A0-BD6C-CC5B69B9BB4D}">
      <dgm:prSet/>
      <dgm:spPr/>
      <dgm:t>
        <a:bodyPr/>
        <a:lstStyle/>
        <a:p>
          <a:endParaRPr lang="ru-RU"/>
        </a:p>
      </dgm:t>
    </dgm:pt>
    <dgm:pt modelId="{32B5BC9A-A5B9-451A-A166-98BDAF31012A}" type="sibTrans" cxnId="{6054D75B-53F0-48A0-BD6C-CC5B69B9BB4D}">
      <dgm:prSet/>
      <dgm:spPr/>
      <dgm:t>
        <a:bodyPr/>
        <a:lstStyle/>
        <a:p>
          <a:endParaRPr lang="ru-RU"/>
        </a:p>
      </dgm:t>
    </dgm:pt>
    <dgm:pt modelId="{16FC59C3-F3BD-485C-A533-2A28FCF57E31}" type="pres">
      <dgm:prSet presAssocID="{5ADC8721-427D-40AA-9F38-18A1867F3FA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49ACBD4-6B19-4C14-A385-6055789E374B}" type="pres">
      <dgm:prSet presAssocID="{AE461502-123C-4782-A4EA-F3E386BE6A02}" presName="centerShape" presStyleLbl="node0" presStyleIdx="0" presStyleCnt="1"/>
      <dgm:spPr/>
    </dgm:pt>
    <dgm:pt modelId="{F38A5111-B5CE-4E15-B21E-12A5762AA69F}" type="pres">
      <dgm:prSet presAssocID="{FE693CC8-ED95-4EB3-B7CD-6712D1F8B35F}" presName="node" presStyleLbl="node1" presStyleIdx="0" presStyleCnt="5">
        <dgm:presLayoutVars>
          <dgm:bulletEnabled val="1"/>
        </dgm:presLayoutVars>
      </dgm:prSet>
      <dgm:spPr/>
    </dgm:pt>
    <dgm:pt modelId="{2C4C2FD8-1A2F-415D-AF37-001B29E730E1}" type="pres">
      <dgm:prSet presAssocID="{FE693CC8-ED95-4EB3-B7CD-6712D1F8B35F}" presName="dummy" presStyleCnt="0"/>
      <dgm:spPr/>
    </dgm:pt>
    <dgm:pt modelId="{7589FC89-7C95-40FB-816B-A4F7C5BDC537}" type="pres">
      <dgm:prSet presAssocID="{AD472D3E-CAF1-4B12-AB25-9CB3334637C1}" presName="sibTrans" presStyleLbl="sibTrans2D1" presStyleIdx="0" presStyleCnt="5"/>
      <dgm:spPr/>
    </dgm:pt>
    <dgm:pt modelId="{1F7A31A7-E52D-4BF4-B555-51BDBBDC1E1D}" type="pres">
      <dgm:prSet presAssocID="{52A12DF2-C506-4EDB-9167-2CA2FE2C899D}" presName="node" presStyleLbl="node1" presStyleIdx="1" presStyleCnt="5">
        <dgm:presLayoutVars>
          <dgm:bulletEnabled val="1"/>
        </dgm:presLayoutVars>
      </dgm:prSet>
      <dgm:spPr/>
    </dgm:pt>
    <dgm:pt modelId="{56FED7C7-694E-4BEB-8843-84A9D34CEE4F}" type="pres">
      <dgm:prSet presAssocID="{52A12DF2-C506-4EDB-9167-2CA2FE2C899D}" presName="dummy" presStyleCnt="0"/>
      <dgm:spPr/>
    </dgm:pt>
    <dgm:pt modelId="{9F7A5ED0-6705-436C-954C-B36170A74A85}" type="pres">
      <dgm:prSet presAssocID="{16616464-7166-4A72-B6D8-A2E1C692126B}" presName="sibTrans" presStyleLbl="sibTrans2D1" presStyleIdx="1" presStyleCnt="5"/>
      <dgm:spPr/>
    </dgm:pt>
    <dgm:pt modelId="{FDDCCB7E-A86D-4458-BFAF-F17246CF40CA}" type="pres">
      <dgm:prSet presAssocID="{26B2EB03-BEA1-4977-A4E1-E4D5F89A0346}" presName="node" presStyleLbl="node1" presStyleIdx="2" presStyleCnt="5">
        <dgm:presLayoutVars>
          <dgm:bulletEnabled val="1"/>
        </dgm:presLayoutVars>
      </dgm:prSet>
      <dgm:spPr/>
    </dgm:pt>
    <dgm:pt modelId="{521A1358-541B-44EF-9DF6-954FA90C8E75}" type="pres">
      <dgm:prSet presAssocID="{26B2EB03-BEA1-4977-A4E1-E4D5F89A0346}" presName="dummy" presStyleCnt="0"/>
      <dgm:spPr/>
    </dgm:pt>
    <dgm:pt modelId="{33C4D424-0048-4892-A12B-33740E5CFF8C}" type="pres">
      <dgm:prSet presAssocID="{927A20A4-86E3-4149-847A-25932A9FCA66}" presName="sibTrans" presStyleLbl="sibTrans2D1" presStyleIdx="2" presStyleCnt="5"/>
      <dgm:spPr/>
    </dgm:pt>
    <dgm:pt modelId="{3EFE68FD-4B3E-4725-8DA8-012FADDC8A34}" type="pres">
      <dgm:prSet presAssocID="{98A76036-E251-4E48-8DD2-33C7E888F34D}" presName="node" presStyleLbl="node1" presStyleIdx="3" presStyleCnt="5">
        <dgm:presLayoutVars>
          <dgm:bulletEnabled val="1"/>
        </dgm:presLayoutVars>
      </dgm:prSet>
      <dgm:spPr/>
    </dgm:pt>
    <dgm:pt modelId="{F46C4DD1-EF89-4A2D-B8ED-7F85270E018E}" type="pres">
      <dgm:prSet presAssocID="{98A76036-E251-4E48-8DD2-33C7E888F34D}" presName="dummy" presStyleCnt="0"/>
      <dgm:spPr/>
    </dgm:pt>
    <dgm:pt modelId="{CA0055AE-D18C-4C28-AF6F-835F2B47211B}" type="pres">
      <dgm:prSet presAssocID="{43015B56-0A38-437B-A53F-5CF80710725C}" presName="sibTrans" presStyleLbl="sibTrans2D1" presStyleIdx="3" presStyleCnt="5"/>
      <dgm:spPr/>
    </dgm:pt>
    <dgm:pt modelId="{B39E6D30-3087-4E18-98E2-AE8A43E33FFE}" type="pres">
      <dgm:prSet presAssocID="{50DEF70C-30F8-4FF0-95F4-F2A47520B8C4}" presName="node" presStyleLbl="node1" presStyleIdx="4" presStyleCnt="5">
        <dgm:presLayoutVars>
          <dgm:bulletEnabled val="1"/>
        </dgm:presLayoutVars>
      </dgm:prSet>
      <dgm:spPr/>
    </dgm:pt>
    <dgm:pt modelId="{A2061378-55A4-40B0-829D-316846467A16}" type="pres">
      <dgm:prSet presAssocID="{50DEF70C-30F8-4FF0-95F4-F2A47520B8C4}" presName="dummy" presStyleCnt="0"/>
      <dgm:spPr/>
    </dgm:pt>
    <dgm:pt modelId="{5E91C51C-0A56-4D04-BD80-E00210A4DCC4}" type="pres">
      <dgm:prSet presAssocID="{32B5BC9A-A5B9-451A-A166-98BDAF31012A}" presName="sibTrans" presStyleLbl="sibTrans2D1" presStyleIdx="4" presStyleCnt="5"/>
      <dgm:spPr/>
    </dgm:pt>
  </dgm:ptLst>
  <dgm:cxnLst>
    <dgm:cxn modelId="{B8B03906-00A8-4918-BABB-A219BF93398A}" srcId="{AE461502-123C-4782-A4EA-F3E386BE6A02}" destId="{26B2EB03-BEA1-4977-A4E1-E4D5F89A0346}" srcOrd="2" destOrd="0" parTransId="{C228986A-0764-4F9F-8CEE-893467741477}" sibTransId="{927A20A4-86E3-4149-847A-25932A9FCA66}"/>
    <dgm:cxn modelId="{35340C07-57BD-4FCE-AC6A-875AFF7EA7A0}" srcId="{AE461502-123C-4782-A4EA-F3E386BE6A02}" destId="{52A12DF2-C506-4EDB-9167-2CA2FE2C899D}" srcOrd="1" destOrd="0" parTransId="{AD5DC166-E09C-4D30-8D01-6E5AD9185DD0}" sibTransId="{16616464-7166-4A72-B6D8-A2E1C692126B}"/>
    <dgm:cxn modelId="{D8BA3F16-854A-4E0F-9759-6C9604E21F2D}" type="presOf" srcId="{32B5BC9A-A5B9-451A-A166-98BDAF31012A}" destId="{5E91C51C-0A56-4D04-BD80-E00210A4DCC4}" srcOrd="0" destOrd="0" presId="urn:microsoft.com/office/officeart/2005/8/layout/radial6"/>
    <dgm:cxn modelId="{26E46C1A-9D88-406F-B5CD-83F59BBFF931}" type="presOf" srcId="{5ADC8721-427D-40AA-9F38-18A1867F3FA5}" destId="{16FC59C3-F3BD-485C-A533-2A28FCF57E31}" srcOrd="0" destOrd="0" presId="urn:microsoft.com/office/officeart/2005/8/layout/radial6"/>
    <dgm:cxn modelId="{A7D60320-839C-46F7-A690-0F6A502B3337}" type="presOf" srcId="{26B2EB03-BEA1-4977-A4E1-E4D5F89A0346}" destId="{FDDCCB7E-A86D-4458-BFAF-F17246CF40CA}" srcOrd="0" destOrd="0" presId="urn:microsoft.com/office/officeart/2005/8/layout/radial6"/>
    <dgm:cxn modelId="{C7E93420-BB89-4B4F-9892-BFD9ECA2DA12}" type="presOf" srcId="{AE461502-123C-4782-A4EA-F3E386BE6A02}" destId="{F49ACBD4-6B19-4C14-A385-6055789E374B}" srcOrd="0" destOrd="0" presId="urn:microsoft.com/office/officeart/2005/8/layout/radial6"/>
    <dgm:cxn modelId="{6EB13938-0E8E-4790-8A67-AA22C63EAEB3}" type="presOf" srcId="{AD472D3E-CAF1-4B12-AB25-9CB3334637C1}" destId="{7589FC89-7C95-40FB-816B-A4F7C5BDC537}" srcOrd="0" destOrd="0" presId="urn:microsoft.com/office/officeart/2005/8/layout/radial6"/>
    <dgm:cxn modelId="{6054D75B-53F0-48A0-BD6C-CC5B69B9BB4D}" srcId="{AE461502-123C-4782-A4EA-F3E386BE6A02}" destId="{50DEF70C-30F8-4FF0-95F4-F2A47520B8C4}" srcOrd="4" destOrd="0" parTransId="{A3191CA8-71F0-4394-BBAF-6A4683317AC2}" sibTransId="{32B5BC9A-A5B9-451A-A166-98BDAF31012A}"/>
    <dgm:cxn modelId="{1BD63464-CF9F-464B-81B8-5A46482CECD9}" type="presOf" srcId="{FE693CC8-ED95-4EB3-B7CD-6712D1F8B35F}" destId="{F38A5111-B5CE-4E15-B21E-12A5762AA69F}" srcOrd="0" destOrd="0" presId="urn:microsoft.com/office/officeart/2005/8/layout/radial6"/>
    <dgm:cxn modelId="{79A5E76E-5326-4B78-8042-CCD3AA912BEB}" srcId="{5ADC8721-427D-40AA-9F38-18A1867F3FA5}" destId="{AE461502-123C-4782-A4EA-F3E386BE6A02}" srcOrd="0" destOrd="0" parTransId="{998431FF-C8CF-4507-8EDB-C16235A0155D}" sibTransId="{679D4275-DA54-4130-85B9-1932A88916EE}"/>
    <dgm:cxn modelId="{18002770-8657-42FF-9B5A-8DFD0A857AF5}" type="presOf" srcId="{927A20A4-86E3-4149-847A-25932A9FCA66}" destId="{33C4D424-0048-4892-A12B-33740E5CFF8C}" srcOrd="0" destOrd="0" presId="urn:microsoft.com/office/officeart/2005/8/layout/radial6"/>
    <dgm:cxn modelId="{00D85771-52F2-4F35-91B4-B2E69795301A}" srcId="{AE461502-123C-4782-A4EA-F3E386BE6A02}" destId="{98A76036-E251-4E48-8DD2-33C7E888F34D}" srcOrd="3" destOrd="0" parTransId="{4EFB7BED-078A-476B-ACB3-9FB25B0D88D3}" sibTransId="{43015B56-0A38-437B-A53F-5CF80710725C}"/>
    <dgm:cxn modelId="{4F9C0784-36A9-42E9-A921-82C4AFF9DCEF}" srcId="{AE461502-123C-4782-A4EA-F3E386BE6A02}" destId="{FE693CC8-ED95-4EB3-B7CD-6712D1F8B35F}" srcOrd="0" destOrd="0" parTransId="{6497DB25-40EE-4F39-A9D4-8CCD15AFADD9}" sibTransId="{AD472D3E-CAF1-4B12-AB25-9CB3334637C1}"/>
    <dgm:cxn modelId="{CE99058D-AE08-4D35-8FF8-7C369E47BBF9}" type="presOf" srcId="{52A12DF2-C506-4EDB-9167-2CA2FE2C899D}" destId="{1F7A31A7-E52D-4BF4-B555-51BDBBDC1E1D}" srcOrd="0" destOrd="0" presId="urn:microsoft.com/office/officeart/2005/8/layout/radial6"/>
    <dgm:cxn modelId="{6F53C596-DBB0-48AC-8F20-50BB83F24326}" type="presOf" srcId="{50DEF70C-30F8-4FF0-95F4-F2A47520B8C4}" destId="{B39E6D30-3087-4E18-98E2-AE8A43E33FFE}" srcOrd="0" destOrd="0" presId="urn:microsoft.com/office/officeart/2005/8/layout/radial6"/>
    <dgm:cxn modelId="{1BC70CBA-CFBE-4AE7-8A0B-2036063D442C}" type="presOf" srcId="{16616464-7166-4A72-B6D8-A2E1C692126B}" destId="{9F7A5ED0-6705-436C-954C-B36170A74A85}" srcOrd="0" destOrd="0" presId="urn:microsoft.com/office/officeart/2005/8/layout/radial6"/>
    <dgm:cxn modelId="{662388CB-26AA-4947-9379-27C896BD9D29}" type="presOf" srcId="{98A76036-E251-4E48-8DD2-33C7E888F34D}" destId="{3EFE68FD-4B3E-4725-8DA8-012FADDC8A34}" srcOrd="0" destOrd="0" presId="urn:microsoft.com/office/officeart/2005/8/layout/radial6"/>
    <dgm:cxn modelId="{E6FFE4E3-A61B-4C1E-98E0-4643F4410994}" type="presOf" srcId="{43015B56-0A38-437B-A53F-5CF80710725C}" destId="{CA0055AE-D18C-4C28-AF6F-835F2B47211B}" srcOrd="0" destOrd="0" presId="urn:microsoft.com/office/officeart/2005/8/layout/radial6"/>
    <dgm:cxn modelId="{6966A114-1658-4B46-AAC7-66EEA456354D}" type="presParOf" srcId="{16FC59C3-F3BD-485C-A533-2A28FCF57E31}" destId="{F49ACBD4-6B19-4C14-A385-6055789E374B}" srcOrd="0" destOrd="0" presId="urn:microsoft.com/office/officeart/2005/8/layout/radial6"/>
    <dgm:cxn modelId="{04418C34-5787-4D5A-A4A5-93DF8AA6AD14}" type="presParOf" srcId="{16FC59C3-F3BD-485C-A533-2A28FCF57E31}" destId="{F38A5111-B5CE-4E15-B21E-12A5762AA69F}" srcOrd="1" destOrd="0" presId="urn:microsoft.com/office/officeart/2005/8/layout/radial6"/>
    <dgm:cxn modelId="{93476E77-3061-42D3-8605-FDFD59463B71}" type="presParOf" srcId="{16FC59C3-F3BD-485C-A533-2A28FCF57E31}" destId="{2C4C2FD8-1A2F-415D-AF37-001B29E730E1}" srcOrd="2" destOrd="0" presId="urn:microsoft.com/office/officeart/2005/8/layout/radial6"/>
    <dgm:cxn modelId="{C7DA9073-150B-4874-8D1E-27A7270C41DF}" type="presParOf" srcId="{16FC59C3-F3BD-485C-A533-2A28FCF57E31}" destId="{7589FC89-7C95-40FB-816B-A4F7C5BDC537}" srcOrd="3" destOrd="0" presId="urn:microsoft.com/office/officeart/2005/8/layout/radial6"/>
    <dgm:cxn modelId="{9AC91872-A3B6-4266-856E-EC33DE4ECC8D}" type="presParOf" srcId="{16FC59C3-F3BD-485C-A533-2A28FCF57E31}" destId="{1F7A31A7-E52D-4BF4-B555-51BDBBDC1E1D}" srcOrd="4" destOrd="0" presId="urn:microsoft.com/office/officeart/2005/8/layout/radial6"/>
    <dgm:cxn modelId="{93AB7974-EF9F-4543-A8EB-3BD57EF3511C}" type="presParOf" srcId="{16FC59C3-F3BD-485C-A533-2A28FCF57E31}" destId="{56FED7C7-694E-4BEB-8843-84A9D34CEE4F}" srcOrd="5" destOrd="0" presId="urn:microsoft.com/office/officeart/2005/8/layout/radial6"/>
    <dgm:cxn modelId="{AF7E6DEA-DCF2-42F9-AA2D-D9CA9FCE5FC5}" type="presParOf" srcId="{16FC59C3-F3BD-485C-A533-2A28FCF57E31}" destId="{9F7A5ED0-6705-436C-954C-B36170A74A85}" srcOrd="6" destOrd="0" presId="urn:microsoft.com/office/officeart/2005/8/layout/radial6"/>
    <dgm:cxn modelId="{B167B7D4-B2C3-4AD0-84FB-33C678444609}" type="presParOf" srcId="{16FC59C3-F3BD-485C-A533-2A28FCF57E31}" destId="{FDDCCB7E-A86D-4458-BFAF-F17246CF40CA}" srcOrd="7" destOrd="0" presId="urn:microsoft.com/office/officeart/2005/8/layout/radial6"/>
    <dgm:cxn modelId="{57437C53-ACCD-426C-BE15-4F7BCBCEEFFE}" type="presParOf" srcId="{16FC59C3-F3BD-485C-A533-2A28FCF57E31}" destId="{521A1358-541B-44EF-9DF6-954FA90C8E75}" srcOrd="8" destOrd="0" presId="urn:microsoft.com/office/officeart/2005/8/layout/radial6"/>
    <dgm:cxn modelId="{DC00A693-BAE7-471A-83F8-E2999D080F86}" type="presParOf" srcId="{16FC59C3-F3BD-485C-A533-2A28FCF57E31}" destId="{33C4D424-0048-4892-A12B-33740E5CFF8C}" srcOrd="9" destOrd="0" presId="urn:microsoft.com/office/officeart/2005/8/layout/radial6"/>
    <dgm:cxn modelId="{2BFDA529-97EB-4363-A671-70F02F59E0F3}" type="presParOf" srcId="{16FC59C3-F3BD-485C-A533-2A28FCF57E31}" destId="{3EFE68FD-4B3E-4725-8DA8-012FADDC8A34}" srcOrd="10" destOrd="0" presId="urn:microsoft.com/office/officeart/2005/8/layout/radial6"/>
    <dgm:cxn modelId="{B630FD8C-EA1D-4C92-9BA0-B1A7AD0BF033}" type="presParOf" srcId="{16FC59C3-F3BD-485C-A533-2A28FCF57E31}" destId="{F46C4DD1-EF89-4A2D-B8ED-7F85270E018E}" srcOrd="11" destOrd="0" presId="urn:microsoft.com/office/officeart/2005/8/layout/radial6"/>
    <dgm:cxn modelId="{03EA4A9C-848F-4A95-B89A-AB3AE7A3DD26}" type="presParOf" srcId="{16FC59C3-F3BD-485C-A533-2A28FCF57E31}" destId="{CA0055AE-D18C-4C28-AF6F-835F2B47211B}" srcOrd="12" destOrd="0" presId="urn:microsoft.com/office/officeart/2005/8/layout/radial6"/>
    <dgm:cxn modelId="{0803DF88-677C-42FB-8EFC-6E0ECDCA0899}" type="presParOf" srcId="{16FC59C3-F3BD-485C-A533-2A28FCF57E31}" destId="{B39E6D30-3087-4E18-98E2-AE8A43E33FFE}" srcOrd="13" destOrd="0" presId="urn:microsoft.com/office/officeart/2005/8/layout/radial6"/>
    <dgm:cxn modelId="{A52B0D48-56BD-4E13-8D30-1CF2B6ECB4F1}" type="presParOf" srcId="{16FC59C3-F3BD-485C-A533-2A28FCF57E31}" destId="{A2061378-55A4-40B0-829D-316846467A16}" srcOrd="14" destOrd="0" presId="urn:microsoft.com/office/officeart/2005/8/layout/radial6"/>
    <dgm:cxn modelId="{2EF0618C-77F5-4C04-89C0-FD3586661AD8}" type="presParOf" srcId="{16FC59C3-F3BD-485C-A533-2A28FCF57E31}" destId="{5E91C51C-0A56-4D04-BD80-E00210A4DCC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1C51C-0A56-4D04-BD80-E00210A4DCC4}">
      <dsp:nvSpPr>
        <dsp:cNvPr id="0" name=""/>
        <dsp:cNvSpPr/>
      </dsp:nvSpPr>
      <dsp:spPr>
        <a:xfrm>
          <a:off x="3322264" y="846530"/>
          <a:ext cx="5641505" cy="5641505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solidFill>
          <a:schemeClr val="accent2">
            <a:shade val="90000"/>
            <a:hueOff val="-229872"/>
            <a:satOff val="164"/>
            <a:lumOff val="12846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0055AE-D18C-4C28-AF6F-835F2B47211B}">
      <dsp:nvSpPr>
        <dsp:cNvPr id="0" name=""/>
        <dsp:cNvSpPr/>
      </dsp:nvSpPr>
      <dsp:spPr>
        <a:xfrm>
          <a:off x="3322264" y="846530"/>
          <a:ext cx="5641505" cy="5641505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solidFill>
          <a:schemeClr val="accent2">
            <a:shade val="90000"/>
            <a:hueOff val="-459745"/>
            <a:satOff val="327"/>
            <a:lumOff val="25691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C4D424-0048-4892-A12B-33740E5CFF8C}">
      <dsp:nvSpPr>
        <dsp:cNvPr id="0" name=""/>
        <dsp:cNvSpPr/>
      </dsp:nvSpPr>
      <dsp:spPr>
        <a:xfrm>
          <a:off x="3322264" y="846530"/>
          <a:ext cx="5641505" cy="5641505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solidFill>
          <a:schemeClr val="accent2">
            <a:shade val="90000"/>
            <a:hueOff val="-459745"/>
            <a:satOff val="327"/>
            <a:lumOff val="25691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7A5ED0-6705-436C-954C-B36170A74A85}">
      <dsp:nvSpPr>
        <dsp:cNvPr id="0" name=""/>
        <dsp:cNvSpPr/>
      </dsp:nvSpPr>
      <dsp:spPr>
        <a:xfrm>
          <a:off x="3322264" y="846530"/>
          <a:ext cx="5641505" cy="5641505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solidFill>
          <a:schemeClr val="accent2">
            <a:shade val="90000"/>
            <a:hueOff val="-229872"/>
            <a:satOff val="164"/>
            <a:lumOff val="12846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589FC89-7C95-40FB-816B-A4F7C5BDC537}">
      <dsp:nvSpPr>
        <dsp:cNvPr id="0" name=""/>
        <dsp:cNvSpPr/>
      </dsp:nvSpPr>
      <dsp:spPr>
        <a:xfrm>
          <a:off x="3322264" y="846530"/>
          <a:ext cx="5641505" cy="5641505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9ACBD4-6B19-4C14-A385-6055789E374B}">
      <dsp:nvSpPr>
        <dsp:cNvPr id="0" name=""/>
        <dsp:cNvSpPr/>
      </dsp:nvSpPr>
      <dsp:spPr>
        <a:xfrm>
          <a:off x="4844224" y="2368490"/>
          <a:ext cx="2597584" cy="2597584"/>
        </a:xfrm>
        <a:prstGeom prst="ellipse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b="1" kern="1200" dirty="0"/>
            <a:t>Сегодня на уроке:</a:t>
          </a:r>
        </a:p>
      </dsp:txBody>
      <dsp:txXfrm>
        <a:off x="5224631" y="2748897"/>
        <a:ext cx="1836770" cy="1836770"/>
      </dsp:txXfrm>
    </dsp:sp>
    <dsp:sp modelId="{F38A5111-B5CE-4E15-B21E-12A5762AA69F}">
      <dsp:nvSpPr>
        <dsp:cNvPr id="0" name=""/>
        <dsp:cNvSpPr/>
      </dsp:nvSpPr>
      <dsp:spPr>
        <a:xfrm>
          <a:off x="5233862" y="2834"/>
          <a:ext cx="1818309" cy="1818309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Проверим домашнюю работу;</a:t>
          </a:r>
        </a:p>
      </dsp:txBody>
      <dsp:txXfrm>
        <a:off x="5500147" y="269119"/>
        <a:ext cx="1285739" cy="1285739"/>
      </dsp:txXfrm>
    </dsp:sp>
    <dsp:sp modelId="{1F7A31A7-E52D-4BF4-B555-51BDBBDC1E1D}">
      <dsp:nvSpPr>
        <dsp:cNvPr id="0" name=""/>
        <dsp:cNvSpPr/>
      </dsp:nvSpPr>
      <dsp:spPr>
        <a:xfrm>
          <a:off x="7854302" y="1906695"/>
          <a:ext cx="1818309" cy="1818309"/>
        </a:xfrm>
        <a:prstGeom prst="ellipse">
          <a:avLst/>
        </a:prstGeom>
        <a:solidFill>
          <a:schemeClr val="accent2">
            <a:shade val="50000"/>
            <a:hueOff val="-236469"/>
            <a:satOff val="3113"/>
            <a:lumOff val="1864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Выучим новые слова;</a:t>
          </a:r>
        </a:p>
      </dsp:txBody>
      <dsp:txXfrm>
        <a:off x="8120587" y="2172980"/>
        <a:ext cx="1285739" cy="1285739"/>
      </dsp:txXfrm>
    </dsp:sp>
    <dsp:sp modelId="{FDDCCB7E-A86D-4458-BFAF-F17246CF40CA}">
      <dsp:nvSpPr>
        <dsp:cNvPr id="0" name=""/>
        <dsp:cNvSpPr/>
      </dsp:nvSpPr>
      <dsp:spPr>
        <a:xfrm>
          <a:off x="6853383" y="4987207"/>
          <a:ext cx="1818309" cy="1818309"/>
        </a:xfrm>
        <a:prstGeom prst="ellipse">
          <a:avLst/>
        </a:prstGeom>
        <a:solidFill>
          <a:schemeClr val="accent2">
            <a:shade val="50000"/>
            <a:hueOff val="-472938"/>
            <a:satOff val="6226"/>
            <a:lumOff val="37294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Прочитаем текст и ответим на вопросы;</a:t>
          </a:r>
        </a:p>
      </dsp:txBody>
      <dsp:txXfrm>
        <a:off x="7119668" y="5253492"/>
        <a:ext cx="1285739" cy="1285739"/>
      </dsp:txXfrm>
    </dsp:sp>
    <dsp:sp modelId="{3EFE68FD-4B3E-4725-8DA8-012FADDC8A34}">
      <dsp:nvSpPr>
        <dsp:cNvPr id="0" name=""/>
        <dsp:cNvSpPr/>
      </dsp:nvSpPr>
      <dsp:spPr>
        <a:xfrm>
          <a:off x="3614341" y="4987207"/>
          <a:ext cx="1818309" cy="1818309"/>
        </a:xfrm>
        <a:prstGeom prst="ellipse">
          <a:avLst/>
        </a:prstGeom>
        <a:solidFill>
          <a:schemeClr val="accent2">
            <a:shade val="50000"/>
            <a:hueOff val="-472938"/>
            <a:satOff val="6226"/>
            <a:lumOff val="37294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Выполним упражнения.</a:t>
          </a:r>
        </a:p>
      </dsp:txBody>
      <dsp:txXfrm>
        <a:off x="3880626" y="5253492"/>
        <a:ext cx="1285739" cy="1285739"/>
      </dsp:txXfrm>
    </dsp:sp>
    <dsp:sp modelId="{B39E6D30-3087-4E18-98E2-AE8A43E33FFE}">
      <dsp:nvSpPr>
        <dsp:cNvPr id="0" name=""/>
        <dsp:cNvSpPr/>
      </dsp:nvSpPr>
      <dsp:spPr>
        <a:xfrm>
          <a:off x="2613422" y="1906695"/>
          <a:ext cx="1818309" cy="1818309"/>
        </a:xfrm>
        <a:prstGeom prst="ellipse">
          <a:avLst/>
        </a:prstGeom>
        <a:solidFill>
          <a:schemeClr val="accent2">
            <a:shade val="50000"/>
            <a:hueOff val="-236469"/>
            <a:satOff val="3113"/>
            <a:lumOff val="1864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Проведём виртуальную экскурсию по Москве!</a:t>
          </a:r>
        </a:p>
      </dsp:txBody>
      <dsp:txXfrm>
        <a:off x="2879707" y="2172980"/>
        <a:ext cx="1285739" cy="1285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8C8AB8C-4237-CFFA-4512-9BF4E43FE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840838EF-7908-143F-D5B7-60365476D8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A0668F8-37B9-0D52-87A7-1BEA979A5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0E877E27-263D-A436-8166-5411F94B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06A81CA-43FD-8046-3F7B-D56B5D43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877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B620B7B-78B7-62DA-384B-437C33FBD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DA55212F-699E-87AD-457B-E2624EF11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B2F3AAEE-BF12-B4FB-9E3E-6DFD7317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367505B-D73D-4C97-C3B0-5AABA6DA5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B1F71B88-867A-1F73-FBD5-EE0F27EA1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82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094C7209-D371-B3A4-4CAC-CDAAE1E76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78044744-D34B-C3FC-85CB-BD4F824ED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2617DBA4-E43B-2B31-5381-EB993A500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2755450-21DC-DA6C-EC86-073A3EDD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37ED95A-5117-0C3A-AB90-8EC8745F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2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DE06D70-7CC7-CB00-31E4-6CF011CC6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66362593-8FFF-1B5C-815B-8552AB66C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6586D10-98DF-6E5B-2329-F4EBC79D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5D59479-F32B-109E-AF11-F2A00D451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26721F7-5C29-3E92-830F-BF409741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315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B22CC5B-CD3C-8913-303E-32AB7ED21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0DFB119-DD67-D6BC-6A71-0DD20F1EC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C77F498-CDB6-0388-4EE0-9252B7419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5A226D6-3563-C70E-86D7-76BAD99AE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79F100CD-CC4F-CD21-5EAA-1077F4019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72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E621CEB-CB42-B0A7-1FE7-46B113DE2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B39BA92-AA0E-BFD7-796E-46D590589B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1810F03F-F2C5-A94E-F14E-6A53D3C40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ADF9C570-4E2A-664F-9EB8-4EE934D07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3A384352-831C-55E7-2729-963ECEDF8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0A6D27D9-C30D-AF80-7BC0-CE5A7F0C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30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E1A42EB-C86F-C7C7-ED9D-77BAB20C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C9DF991-5172-28A8-63A4-2206C4EF9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D4BD9D29-8081-140E-1ED1-DE11410B4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2AA247D7-0E58-A242-4C41-25FE11BF66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EDF75A73-47C8-6B48-D5A4-38C5B21F0B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3212D367-39B0-208F-5A96-8C83D9983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9DBD0FF8-AC53-A288-0FD3-F8BEA3F76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E7364F10-488C-EB85-7D6B-B87E36C3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22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C9C07A0-A225-440A-EBED-3690A424A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A75831BC-117A-F8DB-B5B4-5EBA94EF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8B560B82-BEB7-C835-5EBE-A9774E52B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9D7C0F74-9815-F008-2159-5EE3A77C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099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9EE8E0CA-4086-17CA-C467-00681C339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5AA56346-5901-59F0-6CD5-8648D4CB7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365E6545-C3BF-084B-7F03-3632F48B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2841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0C28A84-0E61-F0CC-45DB-59AEC90F8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C33BE3B2-4AAB-00F6-A45D-5282C8687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7FEB2C46-4A62-04C3-52AF-35ABB7493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A31FE45E-CE72-766C-7C9B-13D0DF8A1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AE4D3F1A-856F-D2E9-3A0D-6731CE99E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1FECE9C7-40DE-F736-26FF-AB505634B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07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555AE8A-D72D-AEAC-D9BF-600CFBBD3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7BD361B5-E012-E6B7-D528-7FB416C6AB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CCF1B655-0813-E2CD-EE14-40A1FC8D36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40B6FA29-A58E-A9CC-DD0A-90E83624E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C3DD4169-D674-F1C2-FE97-C8D31CD43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AE8B1287-63CE-DD19-77EC-CAE180D9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440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02683321-46BC-5FF6-F0F1-DD744406B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C5C889B-12B0-3F78-B0D2-3D1C7E7DE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87E6768-808E-6838-A89E-B880FAA4F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FEF39-0A7D-4A87-873C-CE9F2B8C2814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04AE11B-E5B4-353E-53B7-C31D753687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4D2B1CEF-09CA-7CCD-9D7F-F8CB9CAF4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FBDB5-1A92-404F-9209-BC689C3A0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68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26CDB157-2794-E50B-D8BA-D83F7DFAB1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4A588FDB-4370-35AC-0493-E1C1F0696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911" y="1678359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Экскурсия по Москве</a:t>
            </a: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8439AADC-625A-E004-FF0E-B567C5994FDD}"/>
              </a:ext>
            </a:extLst>
          </p:cNvPr>
          <p:cNvSpPr txBox="1"/>
          <p:nvPr/>
        </p:nvSpPr>
        <p:spPr>
          <a:xfrm>
            <a:off x="262647" y="59606"/>
            <a:ext cx="8206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Теоретический Лицей «Петре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Штефэнукэ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»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Яловень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63D54882-D32D-1FEA-53B5-CF3AD80983E3}"/>
              </a:ext>
            </a:extLst>
          </p:cNvPr>
          <p:cNvSpPr txBox="1"/>
          <p:nvPr/>
        </p:nvSpPr>
        <p:spPr>
          <a:xfrm>
            <a:off x="3774332" y="6079787"/>
            <a:ext cx="2856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Лилиана КОНСТАНТИНОВ,</a:t>
            </a:r>
          </a:p>
          <a:p>
            <a:r>
              <a:rPr lang="ro-RO" b="1" dirty="0">
                <a:solidFill>
                  <a:schemeClr val="accent4">
                    <a:lumMod val="75000"/>
                  </a:schemeClr>
                </a:solidFill>
              </a:rPr>
              <a:t>I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дидактическая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1721650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477" y="250031"/>
            <a:ext cx="5154038" cy="1325563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Домашняя работа</a:t>
            </a:r>
          </a:p>
        </p:txBody>
      </p:sp>
      <p:sp>
        <p:nvSpPr>
          <p:cNvPr id="2" name="Titlu 3">
            <a:extLst>
              <a:ext uri="{FF2B5EF4-FFF2-40B4-BE49-F238E27FC236}">
                <a16:creationId xmlns:a16="http://schemas.microsoft.com/office/drawing/2014/main" id="{674753DF-CC3C-6DB1-4F3E-63E5E7532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828" y="3131911"/>
            <a:ext cx="1106532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Читать, пересказывать текст.</a:t>
            </a:r>
          </a:p>
          <a:p>
            <a:pPr marL="0" indent="0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Упражнение 6 стр. 99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2232996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65825153-8E97-94F6-D3CF-C7031B64C7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11787447" cy="687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609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aphicFrame>
        <p:nvGraphicFramePr>
          <p:cNvPr id="31" name="Substituent conținut 30">
            <a:extLst>
              <a:ext uri="{FF2B5EF4-FFF2-40B4-BE49-F238E27FC236}">
                <a16:creationId xmlns:a16="http://schemas.microsoft.com/office/drawing/2014/main" id="{B5C94730-D71B-2269-428F-CCA833AF50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361658"/>
              </p:ext>
            </p:extLst>
          </p:nvPr>
        </p:nvGraphicFramePr>
        <p:xfrm>
          <a:off x="87549" y="-68094"/>
          <a:ext cx="1228603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388899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D63A4CD-B947-707A-1D27-6701343E18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440C1F4F-DB0B-B284-8012-C6FD44D8FA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4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39" y="68094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230" y="0"/>
            <a:ext cx="6766759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Словарная работа</a:t>
            </a:r>
          </a:p>
        </p:txBody>
      </p:sp>
      <p:pic>
        <p:nvPicPr>
          <p:cNvPr id="8" name="Substituent conținut 7">
            <a:extLst>
              <a:ext uri="{FF2B5EF4-FFF2-40B4-BE49-F238E27FC236}">
                <a16:creationId xmlns:a16="http://schemas.microsoft.com/office/drawing/2014/main" id="{827D4B16-1285-8EB7-76D2-9698B644F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1" y="2506662"/>
            <a:ext cx="3254800" cy="4351338"/>
          </a:xfrm>
        </p:spPr>
      </p:pic>
      <p:sp>
        <p:nvSpPr>
          <p:cNvPr id="10" name="CasetăText 9">
            <a:extLst>
              <a:ext uri="{FF2B5EF4-FFF2-40B4-BE49-F238E27FC236}">
                <a16:creationId xmlns:a16="http://schemas.microsoft.com/office/drawing/2014/main" id="{5AAAF920-09E6-19C7-9D64-B517131AC947}"/>
              </a:ext>
            </a:extLst>
          </p:cNvPr>
          <p:cNvSpPr txBox="1"/>
          <p:nvPr/>
        </p:nvSpPr>
        <p:spPr>
          <a:xfrm>
            <a:off x="1809345" y="662781"/>
            <a:ext cx="2243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Исполнилось</a:t>
            </a:r>
          </a:p>
        </p:txBody>
      </p:sp>
      <p:sp>
        <p:nvSpPr>
          <p:cNvPr id="11" name="CasetăText 10">
            <a:extLst>
              <a:ext uri="{FF2B5EF4-FFF2-40B4-BE49-F238E27FC236}">
                <a16:creationId xmlns:a16="http://schemas.microsoft.com/office/drawing/2014/main" id="{9663324A-0DD3-6E26-92F0-95F26748031E}"/>
              </a:ext>
            </a:extLst>
          </p:cNvPr>
          <p:cNvSpPr txBox="1"/>
          <p:nvPr/>
        </p:nvSpPr>
        <p:spPr>
          <a:xfrm>
            <a:off x="4627735" y="1325563"/>
            <a:ext cx="1551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Гордость</a:t>
            </a:r>
          </a:p>
        </p:txBody>
      </p:sp>
      <p:sp>
        <p:nvSpPr>
          <p:cNvPr id="12" name="CasetăText 11">
            <a:extLst>
              <a:ext uri="{FF2B5EF4-FFF2-40B4-BE49-F238E27FC236}">
                <a16:creationId xmlns:a16="http://schemas.microsoft.com/office/drawing/2014/main" id="{C448B512-3124-1FF9-74BF-635D137B51EB}"/>
              </a:ext>
            </a:extLst>
          </p:cNvPr>
          <p:cNvSpPr txBox="1"/>
          <p:nvPr/>
        </p:nvSpPr>
        <p:spPr>
          <a:xfrm>
            <a:off x="3313175" y="4900160"/>
            <a:ext cx="2392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Замечательно</a:t>
            </a:r>
          </a:p>
        </p:txBody>
      </p:sp>
      <p:sp>
        <p:nvSpPr>
          <p:cNvPr id="13" name="CasetăText 12">
            <a:extLst>
              <a:ext uri="{FF2B5EF4-FFF2-40B4-BE49-F238E27FC236}">
                <a16:creationId xmlns:a16="http://schemas.microsoft.com/office/drawing/2014/main" id="{81FD7196-FA95-40F6-8A2B-87DE2C69CD86}"/>
              </a:ext>
            </a:extLst>
          </p:cNvPr>
          <p:cNvSpPr txBox="1"/>
          <p:nvPr/>
        </p:nvSpPr>
        <p:spPr>
          <a:xfrm>
            <a:off x="5985030" y="6328241"/>
            <a:ext cx="412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Произведения живописи</a:t>
            </a:r>
          </a:p>
        </p:txBody>
      </p:sp>
      <p:sp>
        <p:nvSpPr>
          <p:cNvPr id="14" name="CasetăText 13">
            <a:extLst>
              <a:ext uri="{FF2B5EF4-FFF2-40B4-BE49-F238E27FC236}">
                <a16:creationId xmlns:a16="http://schemas.microsoft.com/office/drawing/2014/main" id="{903D8887-CAF3-2046-F723-9C2C204F72A3}"/>
              </a:ext>
            </a:extLst>
          </p:cNvPr>
          <p:cNvSpPr txBox="1"/>
          <p:nvPr/>
        </p:nvSpPr>
        <p:spPr>
          <a:xfrm>
            <a:off x="9933609" y="4262903"/>
            <a:ext cx="151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Собрано</a:t>
            </a:r>
          </a:p>
        </p:txBody>
      </p:sp>
      <p:sp>
        <p:nvSpPr>
          <p:cNvPr id="15" name="CasetăText 14">
            <a:extLst>
              <a:ext uri="{FF2B5EF4-FFF2-40B4-BE49-F238E27FC236}">
                <a16:creationId xmlns:a16="http://schemas.microsoft.com/office/drawing/2014/main" id="{D50449E9-C4D7-74F8-91BD-6A38442F42FF}"/>
              </a:ext>
            </a:extLst>
          </p:cNvPr>
          <p:cNvSpPr txBox="1"/>
          <p:nvPr/>
        </p:nvSpPr>
        <p:spPr>
          <a:xfrm>
            <a:off x="352651" y="2207735"/>
            <a:ext cx="729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Гид</a:t>
            </a:r>
          </a:p>
        </p:txBody>
      </p:sp>
      <p:sp>
        <p:nvSpPr>
          <p:cNvPr id="16" name="CasetăText 15">
            <a:extLst>
              <a:ext uri="{FF2B5EF4-FFF2-40B4-BE49-F238E27FC236}">
                <a16:creationId xmlns:a16="http://schemas.microsoft.com/office/drawing/2014/main" id="{6BFFCCC0-0C71-5FE0-ED1E-659B391AA743}"/>
              </a:ext>
            </a:extLst>
          </p:cNvPr>
          <p:cNvSpPr txBox="1"/>
          <p:nvPr/>
        </p:nvSpPr>
        <p:spPr>
          <a:xfrm>
            <a:off x="8793148" y="2207734"/>
            <a:ext cx="1203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Метро</a:t>
            </a:r>
          </a:p>
        </p:txBody>
      </p:sp>
    </p:spTree>
    <p:extLst>
      <p:ext uri="{BB962C8B-B14F-4D97-AF65-F5344CB8AC3E}">
        <p14:creationId xmlns:p14="http://schemas.microsoft.com/office/powerpoint/2010/main" val="1510932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Говори правильно!</a:t>
            </a:r>
          </a:p>
        </p:txBody>
      </p:sp>
      <p:pic>
        <p:nvPicPr>
          <p:cNvPr id="3" name="Substituent conținut 2">
            <a:extLst>
              <a:ext uri="{FF2B5EF4-FFF2-40B4-BE49-F238E27FC236}">
                <a16:creationId xmlns:a16="http://schemas.microsoft.com/office/drawing/2014/main" id="{A9A11B18-DEB2-A044-31B1-7581F21068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052" y="3056027"/>
            <a:ext cx="5204791" cy="3552127"/>
          </a:xfrm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0AC6C627-973F-DCCC-D2A8-72ED6C0DF979}"/>
              </a:ext>
            </a:extLst>
          </p:cNvPr>
          <p:cNvSpPr txBox="1"/>
          <p:nvPr/>
        </p:nvSpPr>
        <p:spPr>
          <a:xfrm>
            <a:off x="2717940" y="1415916"/>
            <a:ext cx="2467342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стаётся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Горд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сть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Б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льшой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д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шли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жалуйста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Пр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изведение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 Ж</a:t>
            </a:r>
            <a:r>
              <a:rPr lang="ru-RU" sz="2800" b="1" dirty="0">
                <a:solidFill>
                  <a:srgbClr val="C00000"/>
                </a:solidFill>
              </a:rPr>
              <a:t>и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знь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Ж</a:t>
            </a:r>
            <a:r>
              <a:rPr lang="ru-RU" sz="2800" b="1" dirty="0">
                <a:solidFill>
                  <a:srgbClr val="C00000"/>
                </a:solidFill>
              </a:rPr>
              <a:t>и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вопись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Скаж</a:t>
            </a:r>
            <a:r>
              <a:rPr lang="ru-RU" sz="2800" b="1" dirty="0">
                <a:solidFill>
                  <a:srgbClr val="C00000"/>
                </a:solidFill>
              </a:rPr>
              <a:t>и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те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Сц</a:t>
            </a:r>
            <a:r>
              <a:rPr lang="ru-RU" sz="2800" b="1" dirty="0">
                <a:solidFill>
                  <a:srgbClr val="C00000"/>
                </a:solidFill>
              </a:rPr>
              <a:t>е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на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В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сегда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За</a:t>
            </a:r>
            <a:r>
              <a:rPr lang="ru-RU" sz="2800" b="1" dirty="0">
                <a:solidFill>
                  <a:srgbClr val="C00000"/>
                </a:solidFill>
              </a:rPr>
              <a:t>в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тра</a:t>
            </a:r>
          </a:p>
          <a:p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557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886" y="481806"/>
            <a:ext cx="7955603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Экскурсия по Москве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0EB7B801-1ED8-CB7E-5674-9355157FF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191" y="1825625"/>
            <a:ext cx="11702375" cy="435133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Прошлым летом десять учеников, победителей школьной олимпиады по русскому языку, поехали на экскурсию в Москву. Им очень хотелось побывать в Большом театре.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Главный театр России – это гордость русской культуры. Ему исполнилось более 240 лет. На сцене Большого театра выступают всемирно известные артисты оперы и балета.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Мы подошли к театральной кассе, чтобы купить билеты в Большой театр.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- Скажите, пожалуйста, у вас есть билеты в Большой театр на сегодня? – спросил руководитель нашей группы, Игорь Викторович.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- К сожалению, все билеты проданы. Могу предложить на завтра одиннадцать билетов на балет «Лебединое озеро», - ответила кассир.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- О, это замечательно!- обрадовался Игорь Викторович. – Покупаем все эти билеты.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- Итак, завтра в 18:30 мы идём в Большой театр, а сегодня посетим Третьяковскую галерею, - сообщил нам Игорь Викторович.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На метро мы доехали до музея. У входа гид рассказал нам историю создания Третьяковской галереи. Мы узнали, что это самый большой музей русской национальной живописи. Сегодня в галерее собрано более сорока тысяч произведений искусства. </a:t>
            </a:r>
          </a:p>
        </p:txBody>
      </p:sp>
    </p:spTree>
    <p:extLst>
      <p:ext uri="{BB962C8B-B14F-4D97-AF65-F5344CB8AC3E}">
        <p14:creationId xmlns:p14="http://schemas.microsoft.com/office/powerpoint/2010/main" val="1145705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945" y="4334897"/>
            <a:ext cx="10614497" cy="12486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Кто поехал на экскурсию в Москву?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Куда хотели пойти ребята?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Чем известен Большой театр?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Что узнали ребята о Третьяковской галерее?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А вы были в музее или галерее?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Что вы там увидели и узнали?</a:t>
            </a:r>
          </a:p>
        </p:txBody>
      </p:sp>
      <p:pic>
        <p:nvPicPr>
          <p:cNvPr id="3" name="Substituent conținut 2">
            <a:extLst>
              <a:ext uri="{FF2B5EF4-FFF2-40B4-BE49-F238E27FC236}">
                <a16:creationId xmlns:a16="http://schemas.microsoft.com/office/drawing/2014/main" id="{C4DD08A5-E610-1DA3-5976-6FDC2441C0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778" y="204484"/>
            <a:ext cx="5314683" cy="3184381"/>
          </a:xfrm>
        </p:spPr>
      </p:pic>
    </p:spTree>
    <p:extLst>
      <p:ext uri="{BB962C8B-B14F-4D97-AF65-F5344CB8AC3E}">
        <p14:creationId xmlns:p14="http://schemas.microsoft.com/office/powerpoint/2010/main" val="30904472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255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20" y="18255"/>
            <a:ext cx="10893357" cy="1325563"/>
          </a:xfrm>
        </p:spPr>
        <p:txBody>
          <a:bodyPr/>
          <a:lstStyle/>
          <a:p>
            <a:r>
              <a:rPr lang="ru-RU" b="1" dirty="0"/>
              <a:t>Учимся употреблять слова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два, две/ оба, обе</a:t>
            </a:r>
          </a:p>
        </p:txBody>
      </p:sp>
      <p:sp>
        <p:nvSpPr>
          <p:cNvPr id="2" name="CasetăText 1">
            <a:extLst>
              <a:ext uri="{FF2B5EF4-FFF2-40B4-BE49-F238E27FC236}">
                <a16:creationId xmlns:a16="http://schemas.microsoft.com/office/drawing/2014/main" id="{7E4720A7-CE04-38A9-CAF3-6DF917C1CFC8}"/>
              </a:ext>
            </a:extLst>
          </p:cNvPr>
          <p:cNvSpPr txBox="1"/>
          <p:nvPr/>
        </p:nvSpPr>
        <p:spPr>
          <a:xfrm>
            <a:off x="926781" y="2967335"/>
            <a:ext cx="2973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Сколько?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91A088B4-6013-3C36-A24B-7AC135990050}"/>
              </a:ext>
            </a:extLst>
          </p:cNvPr>
          <p:cNvSpPr txBox="1"/>
          <p:nvPr/>
        </p:nvSpPr>
        <p:spPr>
          <a:xfrm>
            <a:off x="5244251" y="2151727"/>
            <a:ext cx="637841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Дв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театр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– об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театр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Дв</a:t>
            </a:r>
            <a:r>
              <a:rPr lang="ru-RU" sz="4000" b="1" dirty="0">
                <a:solidFill>
                  <a:srgbClr val="00B0F0"/>
                </a:solidFill>
              </a:rPr>
              <a:t>е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картин</a:t>
            </a:r>
            <a:r>
              <a:rPr lang="ru-RU" sz="4000" b="1" dirty="0">
                <a:solidFill>
                  <a:srgbClr val="00B0F0"/>
                </a:solidFill>
              </a:rPr>
              <a:t>ы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– об</a:t>
            </a:r>
            <a:r>
              <a:rPr lang="ru-RU" sz="4000" b="1" dirty="0">
                <a:solidFill>
                  <a:srgbClr val="00B0F0"/>
                </a:solidFill>
              </a:rPr>
              <a:t>е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картин</a:t>
            </a:r>
            <a:r>
              <a:rPr lang="ru-RU" sz="4000" b="1" dirty="0">
                <a:solidFill>
                  <a:srgbClr val="00B0F0"/>
                </a:solidFill>
              </a:rPr>
              <a:t>ы</a:t>
            </a: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Дв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турист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– об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турист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</a:p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Дв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окн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– об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окн</a:t>
            </a:r>
            <a:r>
              <a:rPr lang="ru-RU" sz="4000" b="1" dirty="0">
                <a:solidFill>
                  <a:srgbClr val="00B0F0"/>
                </a:solidFill>
              </a:rPr>
              <a:t>а</a:t>
            </a:r>
          </a:p>
        </p:txBody>
      </p:sp>
      <p:cxnSp>
        <p:nvCxnSpPr>
          <p:cNvPr id="8" name="Conector drept cu săgeată 7">
            <a:extLst>
              <a:ext uri="{FF2B5EF4-FFF2-40B4-BE49-F238E27FC236}">
                <a16:creationId xmlns:a16="http://schemas.microsoft.com/office/drawing/2014/main" id="{40CA069E-F477-2550-CB94-A57BEEAE7630}"/>
              </a:ext>
            </a:extLst>
          </p:cNvPr>
          <p:cNvCxnSpPr/>
          <p:nvPr/>
        </p:nvCxnSpPr>
        <p:spPr>
          <a:xfrm flipV="1">
            <a:off x="3793787" y="2538919"/>
            <a:ext cx="1536970" cy="1011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rept cu săgeată 9">
            <a:extLst>
              <a:ext uri="{FF2B5EF4-FFF2-40B4-BE49-F238E27FC236}">
                <a16:creationId xmlns:a16="http://schemas.microsoft.com/office/drawing/2014/main" id="{DA8E3C42-7B33-CC82-3FEF-FBACDC89F3E5}"/>
              </a:ext>
            </a:extLst>
          </p:cNvPr>
          <p:cNvCxnSpPr/>
          <p:nvPr/>
        </p:nvCxnSpPr>
        <p:spPr>
          <a:xfrm flipV="1">
            <a:off x="3803817" y="3180945"/>
            <a:ext cx="1440434" cy="423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rept cu săgeată 11">
            <a:extLst>
              <a:ext uri="{FF2B5EF4-FFF2-40B4-BE49-F238E27FC236}">
                <a16:creationId xmlns:a16="http://schemas.microsoft.com/office/drawing/2014/main" id="{F78D6AA3-12AE-C1FA-948E-C5B6B0A190A5}"/>
              </a:ext>
            </a:extLst>
          </p:cNvPr>
          <p:cNvCxnSpPr/>
          <p:nvPr/>
        </p:nvCxnSpPr>
        <p:spPr>
          <a:xfrm>
            <a:off x="3793787" y="3628417"/>
            <a:ext cx="1536970" cy="165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cu săgeată 13">
            <a:extLst>
              <a:ext uri="{FF2B5EF4-FFF2-40B4-BE49-F238E27FC236}">
                <a16:creationId xmlns:a16="http://schemas.microsoft.com/office/drawing/2014/main" id="{5AABBDAA-C0AE-6A88-FAB3-EE98C683D689}"/>
              </a:ext>
            </a:extLst>
          </p:cNvPr>
          <p:cNvCxnSpPr/>
          <p:nvPr/>
        </p:nvCxnSpPr>
        <p:spPr>
          <a:xfrm>
            <a:off x="3803817" y="3664746"/>
            <a:ext cx="1526940" cy="693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5366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201B102-7ABA-63AC-D980-A88D325079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u 3">
            <a:extLst>
              <a:ext uri="{FF2B5EF4-FFF2-40B4-BE49-F238E27FC236}">
                <a16:creationId xmlns:a16="http://schemas.microsoft.com/office/drawing/2014/main" id="{459749A2-333F-EFCD-093D-50B5027F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30" y="3131343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Упражнение 5, 7 стр. 99 – устно.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Упражнение 3, 4 – письменно.</a:t>
            </a:r>
          </a:p>
        </p:txBody>
      </p:sp>
      <p:pic>
        <p:nvPicPr>
          <p:cNvPr id="18" name="Substituent conținut 17">
            <a:extLst>
              <a:ext uri="{FF2B5EF4-FFF2-40B4-BE49-F238E27FC236}">
                <a16:creationId xmlns:a16="http://schemas.microsoft.com/office/drawing/2014/main" id="{5897A911-0CE5-1C68-C7DD-C3186B8DB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176" y="365125"/>
            <a:ext cx="4327723" cy="306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61986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388</Words>
  <Application>Microsoft Office PowerPoint</Application>
  <PresentationFormat>Ecran lat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Temă Office</vt:lpstr>
      <vt:lpstr>Экскурсия по Москве</vt:lpstr>
      <vt:lpstr>Prezentare PowerPoint</vt:lpstr>
      <vt:lpstr>Prezentare PowerPoint</vt:lpstr>
      <vt:lpstr>Словарная работа</vt:lpstr>
      <vt:lpstr>Говори правильно!</vt:lpstr>
      <vt:lpstr>Экскурсия по Москве</vt:lpstr>
      <vt:lpstr>- Кто поехал на экскурсию в Москву? - Куда хотели пойти ребята? - Чем известен Большой театр? - Что узнали ребята о Третьяковской галерее? - А вы были в музее или галерее? - Что вы там увидели и узнали?</vt:lpstr>
      <vt:lpstr>Учимся употреблять слова два, две/ оба, обе</vt:lpstr>
      <vt:lpstr>Упражнение 5, 7 стр. 99 – устно. Упражнение 3, 4 – письменно.</vt:lpstr>
      <vt:lpstr>Домашняя работа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по Москве</dc:title>
  <dc:creator>Пользователь</dc:creator>
  <cp:lastModifiedBy>Пользователь</cp:lastModifiedBy>
  <cp:revision>3</cp:revision>
  <dcterms:created xsi:type="dcterms:W3CDTF">2024-01-25T15:39:37Z</dcterms:created>
  <dcterms:modified xsi:type="dcterms:W3CDTF">2024-01-28T14:37:51Z</dcterms:modified>
</cp:coreProperties>
</file>