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8" r:id="rId1"/>
  </p:sldMasterIdLst>
  <p:sldIdLst>
    <p:sldId id="258" r:id="rId2"/>
    <p:sldId id="256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5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5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0339D-8748-4D85-A75F-58AFC7824D86}" type="datetimeFigureOut">
              <a:rPr lang="ru-RU" smtClean="0"/>
              <a:t>11.01.2024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9BC08-BCBB-40B8-BAE3-AA2E397334F2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02726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0339D-8748-4D85-A75F-58AFC7824D86}" type="datetimeFigureOut">
              <a:rPr lang="ru-RU" smtClean="0"/>
              <a:t>11.01.2024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9BC08-BCBB-40B8-BAE3-AA2E397334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92971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0339D-8748-4D85-A75F-58AFC7824D86}" type="datetimeFigureOut">
              <a:rPr lang="ru-RU" smtClean="0"/>
              <a:t>11.01.2024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9BC08-BCBB-40B8-BAE3-AA2E397334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84771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0339D-8748-4D85-A75F-58AFC7824D86}" type="datetimeFigureOut">
              <a:rPr lang="ru-RU" smtClean="0"/>
              <a:t>11.01.2024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9BC08-BCBB-40B8-BAE3-AA2E397334F2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121140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0339D-8748-4D85-A75F-58AFC7824D86}" type="datetimeFigureOut">
              <a:rPr lang="ru-RU" smtClean="0"/>
              <a:t>11.01.2024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9BC08-BCBB-40B8-BAE3-AA2E397334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04145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0339D-8748-4D85-A75F-58AFC7824D86}" type="datetimeFigureOut">
              <a:rPr lang="ru-RU" smtClean="0"/>
              <a:t>11.01.2024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9BC08-BCBB-40B8-BAE3-AA2E397334F2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263793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0339D-8748-4D85-A75F-58AFC7824D86}" type="datetimeFigureOut">
              <a:rPr lang="ru-RU" smtClean="0"/>
              <a:t>11.01.2024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9BC08-BCBB-40B8-BAE3-AA2E397334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22007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0339D-8748-4D85-A75F-58AFC7824D86}" type="datetimeFigureOut">
              <a:rPr lang="ru-RU" smtClean="0"/>
              <a:t>11.01.2024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9BC08-BCBB-40B8-BAE3-AA2E397334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28744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0339D-8748-4D85-A75F-58AFC7824D86}" type="datetimeFigureOut">
              <a:rPr lang="ru-RU" smtClean="0"/>
              <a:t>11.01.2024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9BC08-BCBB-40B8-BAE3-AA2E397334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29320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0339D-8748-4D85-A75F-58AFC7824D86}" type="datetimeFigureOut">
              <a:rPr lang="ru-RU" smtClean="0"/>
              <a:t>11.01.2024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9BC08-BCBB-40B8-BAE3-AA2E397334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85138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0339D-8748-4D85-A75F-58AFC7824D86}" type="datetimeFigureOut">
              <a:rPr lang="ru-RU" smtClean="0"/>
              <a:t>11.01.2024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9BC08-BCBB-40B8-BAE3-AA2E397334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04268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0339D-8748-4D85-A75F-58AFC7824D86}" type="datetimeFigureOut">
              <a:rPr lang="ru-RU" smtClean="0"/>
              <a:t>11.01.2024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9BC08-BCBB-40B8-BAE3-AA2E397334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84183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0339D-8748-4D85-A75F-58AFC7824D86}" type="datetimeFigureOut">
              <a:rPr lang="ru-RU" smtClean="0"/>
              <a:t>11.01.2024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9BC08-BCBB-40B8-BAE3-AA2E397334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34107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0339D-8748-4D85-A75F-58AFC7824D86}" type="datetimeFigureOut">
              <a:rPr lang="ru-RU" smtClean="0"/>
              <a:t>11.01.2024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9BC08-BCBB-40B8-BAE3-AA2E397334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91014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0339D-8748-4D85-A75F-58AFC7824D86}" type="datetimeFigureOut">
              <a:rPr lang="ru-RU" smtClean="0"/>
              <a:t>11.01.2024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9BC08-BCBB-40B8-BAE3-AA2E397334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744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0339D-8748-4D85-A75F-58AFC7824D86}" type="datetimeFigureOut">
              <a:rPr lang="ru-RU" smtClean="0"/>
              <a:t>11.01.2024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9BC08-BCBB-40B8-BAE3-AA2E397334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9961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0339D-8748-4D85-A75F-58AFC7824D86}" type="datetimeFigureOut">
              <a:rPr lang="ru-RU" smtClean="0"/>
              <a:t>11.01.2024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9BC08-BCBB-40B8-BAE3-AA2E397334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23354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85A0339D-8748-4D85-A75F-58AFC7824D86}" type="datetimeFigureOut">
              <a:rPr lang="ru-RU" smtClean="0"/>
              <a:t>11.01.2024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EA19BC08-BCBB-40B8-BAE3-AA2E397334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857826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  <p:sldLayoutId id="2147483760" r:id="rId12"/>
    <p:sldLayoutId id="2147483761" r:id="rId13"/>
    <p:sldLayoutId id="2147483762" r:id="rId14"/>
    <p:sldLayoutId id="2147483763" r:id="rId15"/>
    <p:sldLayoutId id="2147483764" r:id="rId16"/>
    <p:sldLayoutId id="214748376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4pPr>
      <a:lvl5pPr marL="21145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30036" y="1464362"/>
            <a:ext cx="952181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4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Ураганы и бури, причины возникновения, последствия</a:t>
            </a:r>
            <a:endParaRPr lang="ru-RU" sz="5400" b="1" dirty="0">
              <a:solidFill>
                <a:schemeClr val="bg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46562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94818" y="204250"/>
            <a:ext cx="121514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Буря</a:t>
            </a:r>
            <a:endParaRPr lang="ru-RU" sz="3600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5" name="Picture 2" descr="http://s016.radikal.ru/i337/1012/92/0bba4e2468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1186" y="850581"/>
            <a:ext cx="8322403" cy="570916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135780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45430" y="239876"/>
            <a:ext cx="183255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Циклон</a:t>
            </a:r>
            <a:endParaRPr lang="ru-RU" sz="36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5" name="Picture 2" descr="http://www.ewallpapers.eu/w_show/tornado-4296-1280-7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20487" y="886207"/>
            <a:ext cx="7882438" cy="443387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02173" y="5320079"/>
            <a:ext cx="11519065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Скорость перемещения циклонов различна. Средняя её величина для тропических циклонов составляет 50-60 км/ч (13-16 м/с), а максимальная – 150-200 км/ч (40-55 м/с). Скорость внетропических циклонов в среднем составляет 30-40 км/ч (8-11 м/с), а иногда достигает величины 100 км/ч (27 м/с). </a:t>
            </a:r>
          </a:p>
          <a:p>
            <a:pPr algn="just"/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75849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794557" y="165646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Виды циклонов</a:t>
            </a:r>
            <a:r>
              <a:rPr lang="en-US" sz="36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3600" b="1" dirty="0">
              <a:solidFill>
                <a:schemeClr val="bg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395536" y="1268760"/>
            <a:ext cx="11099778" cy="5238918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32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Тропическими</a:t>
            </a:r>
            <a: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называют циклоны, возникающие в тропических широтах, а внетропическими - во внетропических широтах. </a:t>
            </a:r>
          </a:p>
          <a:p>
            <a:pPr algn="just">
              <a:buNone/>
            </a:pPr>
            <a: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Тропические циклоны являются «носителями» наиболее разрушительных ураганов, так как обладают большей скоростью перемещения. Зарождаются тропические циклоны над океанами в низких широтах от 10 до 20 обоих полушарий. Больше всего их образуется в северной части тропической Атлантики и юго-западной части Тихого океана. </a:t>
            </a: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9793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24396" y="240015"/>
            <a:ext cx="1060466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ru-RU" sz="28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Ураганные ветры в циклоне могут возникнуть в любое время года, но подавляющее большинство циклонов, проходящих по территории России, приходится на август - сентябрь. </a:t>
            </a:r>
            <a:endParaRPr lang="ru-RU" sz="2800" b="1" dirty="0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280" y="2040330"/>
            <a:ext cx="5675507" cy="388545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4544" y="2040330"/>
            <a:ext cx="5677835" cy="3885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7809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исунок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3214" y="202973"/>
            <a:ext cx="4002728" cy="6490910"/>
          </a:xfrm>
          <a:prstGeom prst="rect">
            <a:avLst/>
          </a:prstGeom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617517" y="333412"/>
            <a:ext cx="4908080" cy="990600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Ветровая шкала </a:t>
            </a:r>
            <a:b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Бофорта </a:t>
            </a:r>
            <a:endParaRPr lang="ru-RU" b="1" dirty="0">
              <a:solidFill>
                <a:schemeClr val="bg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92925" y="1443427"/>
            <a:ext cx="6096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20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Фрэнсис Бофорт (1774-1857), английский военный гидрограф и картограф, контр-адмирал, в 1806 г. предложил оценивать силу ветра по его воздействию на наземные предметы и по волнению моря; для этого он разработал условную 12-балльную шкалу. </a:t>
            </a:r>
            <a:endParaRPr lang="ru-RU" sz="2000" dirty="0">
              <a:solidFill>
                <a:schemeClr val="bg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 descr="Рисунок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30381" y="3074642"/>
            <a:ext cx="3348497" cy="3527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99948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>
            <a:spLocks noGrp="1"/>
          </p:cNvSpPr>
          <p:nvPr>
            <p:ph idx="1"/>
          </p:nvPr>
        </p:nvSpPr>
        <p:spPr>
          <a:xfrm>
            <a:off x="83127" y="716775"/>
            <a:ext cx="11578442" cy="4924005"/>
          </a:xfrm>
        </p:spPr>
        <p:txBody>
          <a:bodyPr/>
          <a:lstStyle/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Российской Федерации ураганы чаще всего бывают в Приморском и Хабаровском краях, на Сахалине, Камчатке, Чукотке и Курильских островах. </a:t>
            </a:r>
          </a:p>
          <a:p>
            <a:pPr algn="just">
              <a:buNone/>
            </a:pPr>
            <a: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	Мы уже отмечали, что на территории России ураганы и бури могут происходить в любое время года. Синоптики относят ураганы и бури к чрезвычайным событиям с умеренной скоростью распространения. Поэтому удаётся объявить заранее штормовое предупреждение и подготовиться к стихийному бедствию, чтобы снизить его отрицательные последствия. </a:t>
            </a:r>
          </a:p>
          <a:p>
            <a:pPr algn="just"/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1982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876301" y="178130"/>
            <a:ext cx="85858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 получения сигнала о штормовом предупреждении: </a:t>
            </a:r>
            <a:endParaRPr lang="ru-RU" sz="36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5" name="Рисунок 4" descr="Рисунок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64523" y="1713930"/>
            <a:ext cx="6082725" cy="4318735"/>
          </a:xfrm>
          <a:prstGeom prst="rect">
            <a:avLst/>
          </a:prstGeom>
        </p:spPr>
      </p:pic>
      <p:sp>
        <p:nvSpPr>
          <p:cNvPr id="6" name="Содержимое 2"/>
          <p:cNvSpPr>
            <a:spLocks noGrp="1"/>
          </p:cNvSpPr>
          <p:nvPr>
            <p:ph idx="1"/>
          </p:nvPr>
        </p:nvSpPr>
        <p:spPr>
          <a:xfrm>
            <a:off x="179215" y="3043967"/>
            <a:ext cx="5283435" cy="1442076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1 - укрепляют балки и заделывают окна в чердачных помещениях щитами из досок и фанеры;</a:t>
            </a:r>
          </a:p>
          <a:p>
            <a:pPr algn="just">
              <a:buNone/>
            </a:pPr>
            <a:r>
              <a:rPr lang="ru-RU" sz="2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	2 - освобождают балкон от пожароопасных предметов; </a:t>
            </a:r>
          </a:p>
          <a:p>
            <a:pPr algn="just">
              <a:buNone/>
            </a:pPr>
            <a:r>
              <a:rPr lang="ru-RU" sz="2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3 - делают запасы воды и продуктов; </a:t>
            </a:r>
          </a:p>
          <a:p>
            <a:pPr algn="just">
              <a:buNone/>
            </a:pPr>
            <a:r>
              <a:rPr lang="ru-RU" sz="2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4 - закрывают газовые краны </a:t>
            </a:r>
            <a:endParaRPr lang="ru-RU" sz="2800" dirty="0">
              <a:solidFill>
                <a:schemeClr val="bg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11031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10194" y="168625"/>
            <a:ext cx="519251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Поведение при урагане:</a:t>
            </a:r>
            <a:endParaRPr lang="ru-RU" sz="36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5" name="Рисунок 4" descr="Рисунок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48415" y="969875"/>
            <a:ext cx="6349850" cy="4533793"/>
          </a:xfrm>
          <a:prstGeom prst="rect">
            <a:avLst/>
          </a:prstGeom>
        </p:spPr>
      </p:pic>
      <p:sp>
        <p:nvSpPr>
          <p:cNvPr id="6" name="Содержимое 2"/>
          <p:cNvSpPr>
            <a:spLocks noGrp="1"/>
          </p:cNvSpPr>
          <p:nvPr>
            <p:ph idx="1"/>
          </p:nvPr>
        </p:nvSpPr>
        <p:spPr>
          <a:xfrm>
            <a:off x="-83127" y="969875"/>
            <a:ext cx="5736539" cy="5116769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1 - ураган следует переждать в убежище, заранее подготовленном (подвале дома); </a:t>
            </a:r>
          </a:p>
          <a:p>
            <a:pPr algn="just">
              <a:buNone/>
            </a:pPr>
            <a:r>
              <a:rPr lang="ru-RU" sz="2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2 - если вы во время урагана оказались на улице, старайтесь как можно дальше находиться от зданий; </a:t>
            </a:r>
          </a:p>
          <a:p>
            <a:pPr algn="just">
              <a:buNone/>
            </a:pPr>
            <a:r>
              <a:rPr lang="ru-RU" sz="2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3 - на проселочной дороге лучше укрыться в кювете, плотно прижавшись к земле, закрыв голову руками, чтобы защититься от летящих предметов </a:t>
            </a:r>
            <a:endParaRPr lang="ru-RU" sz="2800" dirty="0">
              <a:solidFill>
                <a:schemeClr val="bg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90608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882240" y="678399"/>
            <a:ext cx="7758138" cy="1143000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 для закрепления материала</a:t>
            </a:r>
            <a:r>
              <a:rPr lang="en-US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b="1" dirty="0">
              <a:solidFill>
                <a:schemeClr val="bg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73131" y="2165783"/>
            <a:ext cx="12085123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ru-RU" sz="2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Охарактеризуйте стихийные бедствия – ураганы и бури, причины их возникновения, возможные последствия. 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2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Чем обусловлена разрушительная сила ураганов и бурь? 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2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измеряется сила ветра? </a:t>
            </a:r>
            <a:endParaRPr lang="ru-RU" sz="2800" dirty="0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96118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87585" y="2220686"/>
            <a:ext cx="60564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СПАСИБО ЗА ВНИМАНИЕ</a:t>
            </a:r>
            <a:endParaRPr lang="ru-RU" sz="3600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66891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238032" y="1049469"/>
            <a:ext cx="11435412" cy="2762509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6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 урока:</a:t>
            </a:r>
            <a:r>
              <a:rPr lang="ru-RU" sz="3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охарактеризовать стихийные бедствия – ураганы и бури, причины их возникновения, возможные последствия.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08449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846613" y="227137"/>
            <a:ext cx="8229600" cy="11430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Вопросы для повторения</a:t>
            </a:r>
            <a:r>
              <a:rPr lang="en-US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b="1" dirty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397823" y="1113312"/>
            <a:ext cx="10111840" cy="4753099"/>
          </a:xfrm>
        </p:spPr>
        <p:txBody>
          <a:bodyPr/>
          <a:lstStyle/>
          <a:p>
            <a:pPr lvl="0" algn="just"/>
            <a:r>
              <a:rPr lang="ru-RU" sz="3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Дайте определения обвала и снежной лавины. </a:t>
            </a:r>
          </a:p>
          <a:p>
            <a:pPr lvl="0" algn="just"/>
            <a:r>
              <a:rPr lang="ru-RU" sz="3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Назовите основные причины возникновения этих природных явлений. </a:t>
            </a:r>
          </a:p>
          <a:p>
            <a:pPr lvl="0" algn="just"/>
            <a:r>
              <a:rPr lang="ru-RU" sz="3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Когда и при каких условиях эти природные явления могут представлять угрозу для жизнедеятельности человека. </a:t>
            </a:r>
          </a:p>
          <a:p>
            <a:pPr algn="just"/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52408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2119746" y="96508"/>
            <a:ext cx="7686700" cy="114300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Атмосфера</a:t>
            </a:r>
            <a:endParaRPr lang="ru-RU" b="1" dirty="0">
              <a:solidFill>
                <a:schemeClr val="bg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9161" y="941543"/>
            <a:ext cx="6514857" cy="5613635"/>
          </a:xfrm>
          <a:prstGeom prst="rect">
            <a:avLst/>
          </a:prstGeom>
        </p:spPr>
      </p:pic>
      <p:sp>
        <p:nvSpPr>
          <p:cNvPr id="6" name="Содержимое 2"/>
          <p:cNvSpPr>
            <a:spLocks noGrp="1"/>
          </p:cNvSpPr>
          <p:nvPr>
            <p:ph idx="1"/>
          </p:nvPr>
        </p:nvSpPr>
        <p:spPr>
          <a:xfrm>
            <a:off x="-6595" y="1428463"/>
            <a:ext cx="5345756" cy="4937760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en-US" sz="24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Ситуация в атмосфере меняется непрерывно. Меняется температура воздуха, его давление и влажность, постоянно происходит перемещение воздушных масс относительно поверхности Земли. Движение в атмосфере происходит под действием солнечной энергии, силы земного притяжения и вращения Земли. Над поверхностью Земли формируются воздушные массы, которые обладают определенными свойствами (температура, давление, влажность). </a:t>
            </a:r>
          </a:p>
          <a:p>
            <a:pPr algn="just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54904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834738" y="144010"/>
            <a:ext cx="7615262" cy="114300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Погода</a:t>
            </a:r>
            <a:endParaRPr lang="ru-RU" sz="3600" b="1" dirty="0">
              <a:solidFill>
                <a:schemeClr val="bg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0627" y="383000"/>
            <a:ext cx="4494074" cy="6319079"/>
          </a:xfrm>
          <a:prstGeom prst="rect">
            <a:avLst/>
          </a:prstGeom>
        </p:spPr>
      </p:pic>
      <p:sp>
        <p:nvSpPr>
          <p:cNvPr id="6" name="Содержимое 2"/>
          <p:cNvSpPr>
            <a:spLocks noGrp="1"/>
          </p:cNvSpPr>
          <p:nvPr>
            <p:ph idx="1"/>
          </p:nvPr>
        </p:nvSpPr>
        <p:spPr>
          <a:xfrm>
            <a:off x="258232" y="1073659"/>
            <a:ext cx="5643804" cy="4937760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en-US" sz="28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3200" b="1" i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Погода</a:t>
            </a:r>
            <a: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это состояние атмосферы в данном месте и в данный момент времени. </a:t>
            </a:r>
          </a:p>
          <a:p>
            <a:pPr algn="just">
              <a:buNone/>
            </a:pPr>
            <a:r>
              <a:rPr lang="en-US" sz="32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Изменение давления воздуха является причиной движения воздуха ­ ветра. Воздух перемещается из области высокого давления в область низкого.</a:t>
            </a:r>
            <a:endParaRPr lang="ru-RU" sz="3200" dirty="0">
              <a:solidFill>
                <a:schemeClr val="bg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64945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073830" y="239877"/>
            <a:ext cx="344049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Происхождение</a:t>
            </a:r>
            <a:endParaRPr lang="ru-RU" sz="3600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214281" y="1214422"/>
            <a:ext cx="11197905" cy="1920664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30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Наиболее опасные природные явления метеорологического происхождения связаны с высокой скоростью перемещения воздушных масс. Это ураганы и бури, которые приводят к чрезвычайным ситуациям.</a:t>
            </a:r>
            <a:endParaRPr lang="ru-RU" sz="3000" b="1" dirty="0">
              <a:solidFill>
                <a:schemeClr val="bg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2007" y="2833559"/>
            <a:ext cx="6241988" cy="3933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50432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>
            <a:spLocks noGrp="1"/>
          </p:cNvSpPr>
          <p:nvPr>
            <p:ph idx="1"/>
          </p:nvPr>
        </p:nvSpPr>
        <p:spPr>
          <a:xfrm>
            <a:off x="357158" y="428605"/>
            <a:ext cx="11256910" cy="2528352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Причиной возникновения урагана и бури</a:t>
            </a:r>
            <a:r>
              <a:rPr lang="ru-RU" sz="2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является образование в атмосфере циклонов. Скорость перемещения урагана определяется скоростью перемещения циклона. (Заметим: циклоны, возникающие в Атлантическом океане, называют </a:t>
            </a:r>
            <a:r>
              <a:rPr lang="ru-RU" sz="2800" i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ураганами, </a:t>
            </a:r>
            <a:r>
              <a:rPr lang="ru-RU" sz="2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циклоны, возникающие в западной части Тихого океана, называются </a:t>
            </a:r>
            <a:r>
              <a:rPr lang="ru-RU" sz="2800" i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тайфунами.) </a:t>
            </a:r>
            <a:endParaRPr lang="ru-RU" sz="2800" dirty="0" smtClean="0">
              <a:solidFill>
                <a:schemeClr val="bg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3862" y="2619245"/>
            <a:ext cx="6563502" cy="4102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06356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452140" y="204251"/>
            <a:ext cx="216309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Явления</a:t>
            </a:r>
            <a:r>
              <a:rPr lang="en-US" sz="36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36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143216" y="1630245"/>
            <a:ext cx="11411475" cy="4525963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Ураган </a:t>
            </a:r>
            <a:r>
              <a:rPr lang="ru-RU" sz="2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это ветер огромной разрушительной силы, имеющий</a:t>
            </a:r>
            <a:r>
              <a:rPr lang="ru-RU" sz="2800" baseline="300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скорость более 30 м/с. Многолетние метеонаблюдения показывают что скорость ветра при ураганах достигала в большинстве районов европейской части России 30-50 м/с, а на Дальнем Востоке - 60­90 м/с и более. </a:t>
            </a:r>
          </a:p>
          <a:p>
            <a:pPr algn="just">
              <a:buNone/>
            </a:pPr>
            <a:r>
              <a:rPr lang="en-US" sz="28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Буря </a:t>
            </a:r>
            <a:r>
              <a:rPr lang="ru-RU" sz="2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это ветер, скорость которого меньше скорости урагана. она достигает 15-20 м/с. (Отметим, что кратковременное усиление ветра до скорости 20-30 м/с называется </a:t>
            </a:r>
            <a:r>
              <a:rPr lang="ru-RU" sz="2800" i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шквалом.) </a:t>
            </a:r>
            <a:endParaRPr lang="ru-RU" sz="2800" dirty="0" smtClean="0">
              <a:solidFill>
                <a:schemeClr val="bg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en-US" sz="28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Циклон </a:t>
            </a:r>
            <a:r>
              <a:rPr lang="ru-RU" sz="2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это мощный атмосферный вихрь с пониженным атмосферным давлением в центре. Поперечник циклона достигает от 100 км до нескольких тысяч километров. </a:t>
            </a:r>
          </a:p>
          <a:p>
            <a:pPr algn="just"/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95209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67272" y="144154"/>
            <a:ext cx="67866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Ураган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http://ru.static.z-dn.net/files/db6/4e0b1b78732c36d16457fca32181658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74100" y="909238"/>
            <a:ext cx="7572954" cy="57105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422573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D06F1E"/>
      </a:dk2>
      <a:lt2>
        <a:srgbClr val="F0BE21"/>
      </a:lt2>
      <a:accent1>
        <a:srgbClr val="760603"/>
      </a:accent1>
      <a:accent2>
        <a:srgbClr val="9F761A"/>
      </a:accent2>
      <a:accent3>
        <a:srgbClr val="92A200"/>
      </a:accent3>
      <a:accent4>
        <a:srgbClr val="4AA157"/>
      </a:accent4>
      <a:accent5>
        <a:srgbClr val="46788D"/>
      </a:accent5>
      <a:accent6>
        <a:srgbClr val="A848A8"/>
      </a:accent6>
      <a:hlink>
        <a:srgbClr val="460402"/>
      </a:hlink>
      <a:folHlink>
        <a:srgbClr val="991111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162000"/>
                <a:satMod val="200000"/>
                <a:lumMod val="124000"/>
              </a:schemeClr>
            </a:gs>
            <a:gs pos="100000">
              <a:schemeClr val="phClr">
                <a:shade val="96000"/>
                <a:hueMod val="88000"/>
                <a:satMod val="220000"/>
                <a:lumMod val="82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142000"/>
                <a:satMod val="200000"/>
                <a:lumMod val="118000"/>
              </a:schemeClr>
            </a:gs>
            <a:gs pos="100000">
              <a:schemeClr val="phClr">
                <a:shade val="92000"/>
                <a:hueMod val="22000"/>
                <a:satMod val="220000"/>
                <a:lumMod val="62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282EB108-EDE6-4B8E-957B-D4A69BF580E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50</TotalTime>
  <Words>237</Words>
  <Application>Microsoft Office PowerPoint</Application>
  <PresentationFormat>Широкоэкранный</PresentationFormat>
  <Paragraphs>44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3" baseType="lpstr">
      <vt:lpstr>Century Gothic</vt:lpstr>
      <vt:lpstr>Times New Roman</vt:lpstr>
      <vt:lpstr>Wingdings 3</vt:lpstr>
      <vt:lpstr>Сектор</vt:lpstr>
      <vt:lpstr>Презентация PowerPoint</vt:lpstr>
      <vt:lpstr>Презентация PowerPoint</vt:lpstr>
      <vt:lpstr>Вопросы для повторения:</vt:lpstr>
      <vt:lpstr>Атмосфера</vt:lpstr>
      <vt:lpstr>Погода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Виды циклонов:</vt:lpstr>
      <vt:lpstr>Презентация PowerPoint</vt:lpstr>
      <vt:lpstr>Ветровая шкала  Бофорта </vt:lpstr>
      <vt:lpstr>Презентация PowerPoint</vt:lpstr>
      <vt:lpstr>Презентация PowerPoint</vt:lpstr>
      <vt:lpstr>Презентация PowerPoint</vt:lpstr>
      <vt:lpstr>Вопросы для закрепления материала: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Maxim</dc:creator>
  <cp:lastModifiedBy>Maxim</cp:lastModifiedBy>
  <cp:revision>4</cp:revision>
  <dcterms:created xsi:type="dcterms:W3CDTF">2024-01-11T17:57:41Z</dcterms:created>
  <dcterms:modified xsi:type="dcterms:W3CDTF">2024-01-11T18:48:22Z</dcterms:modified>
</cp:coreProperties>
</file>