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58" r:id="rId9"/>
    <p:sldId id="266" r:id="rId10"/>
    <p:sldId id="281" r:id="rId11"/>
    <p:sldId id="282" r:id="rId12"/>
    <p:sldId id="283" r:id="rId13"/>
    <p:sldId id="285" r:id="rId14"/>
    <p:sldId id="259" r:id="rId15"/>
    <p:sldId id="279" r:id="rId16"/>
    <p:sldId id="260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96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30CF75-8F7B-4E5F-AC7C-4557480C5015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5E528-AF77-464F-8F15-F1BAAF682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hyperlink" Target="http://www.images-photo.ru/photo/skachat_kartinki/babochki/17-0-479" TargetMode="External"/><Relationship Id="rId7" Type="http://schemas.openxmlformats.org/officeDocument/2006/relationships/hyperlink" Target="http://smayli.ru/smile/jivotniea-3508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gif"/><Relationship Id="rId11" Type="http://schemas.openxmlformats.org/officeDocument/2006/relationships/image" Target="../media/image6.gif"/><Relationship Id="rId5" Type="http://schemas.openxmlformats.org/officeDocument/2006/relationships/hyperlink" Target="http://smayli.ru/smile/babochkia-476.html" TargetMode="External"/><Relationship Id="rId10" Type="http://schemas.openxmlformats.org/officeDocument/2006/relationships/hyperlink" Target="http://www.smayli.ru/smile/jivotniea-3142.html" TargetMode="External"/><Relationship Id="rId4" Type="http://schemas.openxmlformats.org/officeDocument/2006/relationships/image" Target="../media/image2.gif"/><Relationship Id="rId9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4" descr="dd882303cdf6.jpg">
            <a:extLst>
              <a:ext uri="{FF2B5EF4-FFF2-40B4-BE49-F238E27FC236}">
                <a16:creationId xmlns:a16="http://schemas.microsoft.com/office/drawing/2014/main" id="{3BF6ABED-0599-BFBB-59D0-C1B75C5D721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1111250" y="2013040"/>
            <a:ext cx="7019736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6600" b="1" i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19.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6600" b="1" i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Цифра и число 6.</a:t>
            </a:r>
          </a:p>
        </p:txBody>
      </p:sp>
      <p:pic>
        <p:nvPicPr>
          <p:cNvPr id="5" name="Picture 61" descr="http://www.images-photo.ru/_ph/17/1/782802237.jpg">
            <a:hlinkClick r:id="rId3" tooltip="Просмотры: 200 | Размеры: 78x74, 9.6Kb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45318" y="2449087"/>
            <a:ext cx="9318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ttp://smayli.ru/data/smiles/babochkia-476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4519601">
            <a:off x="7021691" y="2190515"/>
            <a:ext cx="960437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http://smayli.ru/data/smiles/jivotniea-3508.gif">
            <a:hlinkClick r:id="rId7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386491">
            <a:off x="4606925" y="909638"/>
            <a:ext cx="17145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C:\Users\9FA5~1\AppData\Local\Temp\Rar$DI45.5290\image207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7691" y="5442005"/>
            <a:ext cx="95885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C:\Users\9FA5~1\AppData\Local\Temp\Rar$DI45.5290\image207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98750" y="5490352"/>
            <a:ext cx="95885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3" descr="C:\Users\9FA5~1\AppData\Local\Temp\Rar$DI45.5290\image207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84368" y="5530962"/>
            <a:ext cx="95885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3" descr="C:\Users\9FA5~1\AppData\Local\Temp\Rar$DI45.5290\image207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62600" y="5486400"/>
            <a:ext cx="95885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8" descr="http://www.smayli.ru/data/smiles/jivotniea-3142.gif">
            <a:hlinkClick r:id="rId10"/>
          </p:cNvPr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668979" y="5673115"/>
            <a:ext cx="373046" cy="373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4" descr="dd882303cdf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EDB7473-C35B-4A66-7870-96F20CF233DF}"/>
              </a:ext>
            </a:extLst>
          </p:cNvPr>
          <p:cNvSpPr/>
          <p:nvPr/>
        </p:nvSpPr>
        <p:spPr>
          <a:xfrm>
            <a:off x="611560" y="242450"/>
            <a:ext cx="8127380" cy="1524609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altLang="ru-RU" sz="2800" b="0" i="0" u="none" strike="noStrike" cap="none" normalizeH="0" baseline="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Расскажи по рисунку, как от числа 5 перейти к следующему за ним числу — 6. Выложи нужные карточки. Как от числа б перейти к числу 5?</a:t>
            </a:r>
            <a:endParaRPr kumimoji="0" lang="ru-RU" altLang="ru-RU" sz="2800" b="0" i="0" u="none" strike="noStrike" cap="none" normalizeH="0" baseline="0" dirty="0">
              <a:ln>
                <a:solidFill>
                  <a:srgbClr val="002060"/>
                </a:solidFill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2049" name="Picture 172121">
            <a:extLst>
              <a:ext uri="{FF2B5EF4-FFF2-40B4-BE49-F238E27FC236}">
                <a16:creationId xmlns:a16="http://schemas.microsoft.com/office/drawing/2014/main" id="{245A88D9-46C6-719D-6FE7-4A4C1DD80B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6253" y="46037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172120">
            <a:extLst>
              <a:ext uri="{FF2B5EF4-FFF2-40B4-BE49-F238E27FC236}">
                <a16:creationId xmlns:a16="http://schemas.microsoft.com/office/drawing/2014/main" id="{F61D05A6-345E-C6CD-33CF-3DDBEFBC2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835" y="3455988"/>
            <a:ext cx="4762" cy="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>
            <a:extLst>
              <a:ext uri="{FF2B5EF4-FFF2-40B4-BE49-F238E27FC236}">
                <a16:creationId xmlns:a16="http://schemas.microsoft.com/office/drawing/2014/main" id="{581D872E-365B-923F-B075-2349CE38EB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36253" y="31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Picture 172260">
            <a:extLst>
              <a:ext uri="{FF2B5EF4-FFF2-40B4-BE49-F238E27FC236}">
                <a16:creationId xmlns:a16="http://schemas.microsoft.com/office/drawing/2014/main" id="{E745C280-50D2-7453-1F12-B59BCCC665E7}"/>
              </a:ext>
            </a:extLst>
          </p:cNvPr>
          <p:cNvPicPr/>
          <p:nvPr/>
        </p:nvPicPr>
        <p:blipFill>
          <a:blip r:embed="rId5">
            <a:clrChange>
              <a:clrFrom>
                <a:srgbClr val="F4F2FD"/>
              </a:clrFrom>
              <a:clrTo>
                <a:srgbClr val="F4F2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1640" y="2213531"/>
            <a:ext cx="6120680" cy="2088232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33C94D9-5000-8FFE-635D-AFF8DF27CD32}"/>
              </a:ext>
            </a:extLst>
          </p:cNvPr>
          <p:cNvSpPr/>
          <p:nvPr/>
        </p:nvSpPr>
        <p:spPr>
          <a:xfrm>
            <a:off x="5985869" y="2117736"/>
            <a:ext cx="40908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1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EDFD47D-6BCD-1ACA-1D39-45C8E96F672C}"/>
              </a:ext>
            </a:extLst>
          </p:cNvPr>
          <p:cNvSpPr/>
          <p:nvPr/>
        </p:nvSpPr>
        <p:spPr>
          <a:xfrm>
            <a:off x="5961461" y="2747853"/>
            <a:ext cx="40908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1</a:t>
            </a:r>
          </a:p>
        </p:txBody>
      </p:sp>
      <p:pic>
        <p:nvPicPr>
          <p:cNvPr id="9" name="Picture 172262">
            <a:extLst>
              <a:ext uri="{FF2B5EF4-FFF2-40B4-BE49-F238E27FC236}">
                <a16:creationId xmlns:a16="http://schemas.microsoft.com/office/drawing/2014/main" id="{A020296F-D832-9686-DF54-364295AD0DB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2843808" y="5292570"/>
            <a:ext cx="3312368" cy="1016750"/>
          </a:xfrm>
          <a:prstGeom prst="rect">
            <a:avLst/>
          </a:prstGeom>
        </p:spPr>
      </p:pic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C1A8D708-7EDC-C7F8-6C3E-390A48A0D678}"/>
              </a:ext>
            </a:extLst>
          </p:cNvPr>
          <p:cNvSpPr/>
          <p:nvPr/>
        </p:nvSpPr>
        <p:spPr>
          <a:xfrm>
            <a:off x="3594536" y="4437126"/>
            <a:ext cx="1712318" cy="720081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altLang="ru-RU" sz="2800" b="0" i="0" u="none" strike="noStrike" cap="none" normalizeH="0" baseline="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Дорисуй.</a:t>
            </a:r>
            <a:endParaRPr kumimoji="0" lang="ru-RU" altLang="ru-RU" sz="2800" b="0" i="0" u="none" strike="noStrike" cap="none" normalizeH="0" baseline="0" dirty="0">
              <a:ln>
                <a:solidFill>
                  <a:srgbClr val="002060"/>
                </a:solidFill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11" name="Picture 172262">
            <a:extLst>
              <a:ext uri="{FF2B5EF4-FFF2-40B4-BE49-F238E27FC236}">
                <a16:creationId xmlns:a16="http://schemas.microsoft.com/office/drawing/2014/main" id="{B2092B90-72D5-5C65-6C76-3BBDEFBE7C3E}"/>
              </a:ext>
            </a:extLst>
          </p:cNvPr>
          <p:cNvPicPr/>
          <p:nvPr/>
        </p:nvPicPr>
        <p:blipFill rotWithShape="1">
          <a:blip r:embed="rId6"/>
          <a:srcRect l="22899" t="53611" r="67157" b="15864"/>
          <a:stretch/>
        </p:blipFill>
        <p:spPr>
          <a:xfrm>
            <a:off x="3594536" y="5445224"/>
            <a:ext cx="329392" cy="310358"/>
          </a:xfrm>
          <a:prstGeom prst="rect">
            <a:avLst/>
          </a:prstGeom>
        </p:spPr>
      </p:pic>
      <p:pic>
        <p:nvPicPr>
          <p:cNvPr id="13" name="Picture 172262">
            <a:extLst>
              <a:ext uri="{FF2B5EF4-FFF2-40B4-BE49-F238E27FC236}">
                <a16:creationId xmlns:a16="http://schemas.microsoft.com/office/drawing/2014/main" id="{27666877-E0AE-560E-4AE4-733DC0661C3D}"/>
              </a:ext>
            </a:extLst>
          </p:cNvPr>
          <p:cNvPicPr/>
          <p:nvPr/>
        </p:nvPicPr>
        <p:blipFill rotWithShape="1">
          <a:blip r:embed="rId6">
            <a:clrChange>
              <a:clrFrom>
                <a:srgbClr val="F4F2FD"/>
              </a:clrFrom>
              <a:clrTo>
                <a:srgbClr val="F4F2FD">
                  <a:alpha val="0"/>
                </a:srgbClr>
              </a:clrTo>
            </a:clrChange>
          </a:blip>
          <a:srcRect l="77815" t="7933" r="12240" b="7083"/>
          <a:stretch/>
        </p:blipFill>
        <p:spPr>
          <a:xfrm>
            <a:off x="5791795" y="5368900"/>
            <a:ext cx="329392" cy="864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327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4" descr="dd882303cdf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" name="Picture 172121">
            <a:extLst>
              <a:ext uri="{FF2B5EF4-FFF2-40B4-BE49-F238E27FC236}">
                <a16:creationId xmlns:a16="http://schemas.microsoft.com/office/drawing/2014/main" id="{245A88D9-46C6-719D-6FE7-4A4C1DD80B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6253" y="46037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172120">
            <a:extLst>
              <a:ext uri="{FF2B5EF4-FFF2-40B4-BE49-F238E27FC236}">
                <a16:creationId xmlns:a16="http://schemas.microsoft.com/office/drawing/2014/main" id="{F61D05A6-345E-C6CD-33CF-3DDBEFBC2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835" y="3455988"/>
            <a:ext cx="4762" cy="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>
            <a:extLst>
              <a:ext uri="{FF2B5EF4-FFF2-40B4-BE49-F238E27FC236}">
                <a16:creationId xmlns:a16="http://schemas.microsoft.com/office/drawing/2014/main" id="{581D872E-365B-923F-B075-2349CE38EB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36253" y="31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Picture 172261">
            <a:extLst>
              <a:ext uri="{FF2B5EF4-FFF2-40B4-BE49-F238E27FC236}">
                <a16:creationId xmlns:a16="http://schemas.microsoft.com/office/drawing/2014/main" id="{E375C7F1-9C63-5CB1-62A2-C71286337C2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3675258" y="995256"/>
            <a:ext cx="1697379" cy="1991064"/>
          </a:xfrm>
          <a:prstGeom prst="rect">
            <a:avLst/>
          </a:prstGeom>
        </p:spPr>
      </p:pic>
      <p:pic>
        <p:nvPicPr>
          <p:cNvPr id="9" name="Picture 172263">
            <a:extLst>
              <a:ext uri="{FF2B5EF4-FFF2-40B4-BE49-F238E27FC236}">
                <a16:creationId xmlns:a16="http://schemas.microsoft.com/office/drawing/2014/main" id="{103B4200-D2CC-8068-D50A-CB1883E5179D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3663823" y="3652565"/>
            <a:ext cx="2117695" cy="2539190"/>
          </a:xfrm>
          <a:prstGeom prst="rect">
            <a:avLst/>
          </a:prstGeom>
        </p:spPr>
      </p:pic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7707AE80-9EE8-79B4-47F2-0F0197876C7F}"/>
              </a:ext>
            </a:extLst>
          </p:cNvPr>
          <p:cNvSpPr/>
          <p:nvPr/>
        </p:nvSpPr>
        <p:spPr>
          <a:xfrm>
            <a:off x="2555776" y="97332"/>
            <a:ext cx="4248472" cy="720081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altLang="ru-RU" sz="2800" b="0" i="0" u="none" strike="noStrike" cap="none" normalizeH="0" baseline="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Выложи из палочек.</a:t>
            </a:r>
            <a:endParaRPr kumimoji="0" lang="ru-RU" altLang="ru-RU" sz="2800" b="0" i="0" u="none" strike="noStrike" cap="none" normalizeH="0" baseline="0" dirty="0">
              <a:ln>
                <a:solidFill>
                  <a:srgbClr val="002060"/>
                </a:solidFill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8F09038F-A18D-502C-0D68-7E65356DB8C9}"/>
              </a:ext>
            </a:extLst>
          </p:cNvPr>
          <p:cNvSpPr/>
          <p:nvPr/>
        </p:nvSpPr>
        <p:spPr>
          <a:xfrm>
            <a:off x="2357957" y="3614311"/>
            <a:ext cx="878870" cy="720081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altLang="ru-RU" sz="2800" b="0" i="0" u="none" strike="noStrike" cap="none" normalizeH="0" baseline="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467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4" descr="dd882303cdf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" name="Picture 172121">
            <a:extLst>
              <a:ext uri="{FF2B5EF4-FFF2-40B4-BE49-F238E27FC236}">
                <a16:creationId xmlns:a16="http://schemas.microsoft.com/office/drawing/2014/main" id="{245A88D9-46C6-719D-6FE7-4A4C1DD80B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6253" y="46037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172120">
            <a:extLst>
              <a:ext uri="{FF2B5EF4-FFF2-40B4-BE49-F238E27FC236}">
                <a16:creationId xmlns:a16="http://schemas.microsoft.com/office/drawing/2014/main" id="{F61D05A6-345E-C6CD-33CF-3DDBEFBC2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835" y="3455988"/>
            <a:ext cx="4762" cy="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>
            <a:extLst>
              <a:ext uri="{FF2B5EF4-FFF2-40B4-BE49-F238E27FC236}">
                <a16:creationId xmlns:a16="http://schemas.microsoft.com/office/drawing/2014/main" id="{581D872E-365B-923F-B075-2349CE38EB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36253" y="31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Picture 335609">
            <a:extLst>
              <a:ext uri="{FF2B5EF4-FFF2-40B4-BE49-F238E27FC236}">
                <a16:creationId xmlns:a16="http://schemas.microsoft.com/office/drawing/2014/main" id="{41FCADA2-5DA1-A983-C4F1-E46E7C42BB9D}"/>
              </a:ext>
            </a:extLst>
          </p:cNvPr>
          <p:cNvPicPr/>
          <p:nvPr/>
        </p:nvPicPr>
        <p:blipFill rotWithShape="1">
          <a:blip r:embed="rId5">
            <a:clrChange>
              <a:clrFrom>
                <a:srgbClr val="F7F5FF"/>
              </a:clrFrom>
              <a:clrTo>
                <a:srgbClr val="F7F5FF">
                  <a:alpha val="0"/>
                </a:srgbClr>
              </a:clrTo>
            </a:clrChange>
          </a:blip>
          <a:srcRect l="2343" t="1419" r="1137" b="68057"/>
          <a:stretch/>
        </p:blipFill>
        <p:spPr>
          <a:xfrm>
            <a:off x="1187624" y="980728"/>
            <a:ext cx="6768752" cy="3813574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7AD8048-1766-1A20-2DC6-338C3EDBF767}"/>
              </a:ext>
            </a:extLst>
          </p:cNvPr>
          <p:cNvSpPr/>
          <p:nvPr/>
        </p:nvSpPr>
        <p:spPr>
          <a:xfrm>
            <a:off x="6401797" y="2643524"/>
            <a:ext cx="38985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1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54F9146-BB19-ACA4-A298-A84E6D151A52}"/>
              </a:ext>
            </a:extLst>
          </p:cNvPr>
          <p:cNvSpPr/>
          <p:nvPr/>
        </p:nvSpPr>
        <p:spPr>
          <a:xfrm>
            <a:off x="7385526" y="2661780"/>
            <a:ext cx="49725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4</a:t>
            </a:r>
          </a:p>
        </p:txBody>
      </p:sp>
      <p:pic>
        <p:nvPicPr>
          <p:cNvPr id="10" name="Picture 335609">
            <a:extLst>
              <a:ext uri="{FF2B5EF4-FFF2-40B4-BE49-F238E27FC236}">
                <a16:creationId xmlns:a16="http://schemas.microsoft.com/office/drawing/2014/main" id="{7BC68611-F19E-6424-0F16-135C2C3BB5F1}"/>
              </a:ext>
            </a:extLst>
          </p:cNvPr>
          <p:cNvPicPr/>
          <p:nvPr/>
        </p:nvPicPr>
        <p:blipFill rotWithShape="1">
          <a:blip r:embed="rId5">
            <a:clrChange>
              <a:clrFrom>
                <a:srgbClr val="F7F5FF"/>
              </a:clrFrom>
              <a:clrTo>
                <a:srgbClr val="F7F5FF">
                  <a:alpha val="0"/>
                </a:srgbClr>
              </a:clrTo>
            </a:clrChange>
          </a:blip>
          <a:srcRect l="26867" t="10688" r="64168" b="84239"/>
          <a:stretch/>
        </p:blipFill>
        <p:spPr>
          <a:xfrm>
            <a:off x="3347864" y="2708920"/>
            <a:ext cx="628700" cy="633786"/>
          </a:xfrm>
          <a:prstGeom prst="rect">
            <a:avLst/>
          </a:prstGeom>
        </p:spPr>
      </p:pic>
      <p:pic>
        <p:nvPicPr>
          <p:cNvPr id="13" name="Picture 335609">
            <a:extLst>
              <a:ext uri="{FF2B5EF4-FFF2-40B4-BE49-F238E27FC236}">
                <a16:creationId xmlns:a16="http://schemas.microsoft.com/office/drawing/2014/main" id="{77A057F5-5022-EB3F-52B3-1F1258332ABF}"/>
              </a:ext>
            </a:extLst>
          </p:cNvPr>
          <p:cNvPicPr/>
          <p:nvPr/>
        </p:nvPicPr>
        <p:blipFill rotWithShape="1">
          <a:blip r:embed="rId5">
            <a:clrChange>
              <a:clrFrom>
                <a:srgbClr val="F7F5FF"/>
              </a:clrFrom>
              <a:clrTo>
                <a:srgbClr val="F7F5FF">
                  <a:alpha val="0"/>
                </a:srgbClr>
              </a:clrTo>
            </a:clrChange>
          </a:blip>
          <a:srcRect l="26867" t="10688" r="64168" b="84239"/>
          <a:stretch/>
        </p:blipFill>
        <p:spPr>
          <a:xfrm>
            <a:off x="3948314" y="3245186"/>
            <a:ext cx="628700" cy="63378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E1669F1-285B-F05A-6822-D91866043EB7}"/>
              </a:ext>
            </a:extLst>
          </p:cNvPr>
          <p:cNvSpPr/>
          <p:nvPr/>
        </p:nvSpPr>
        <p:spPr>
          <a:xfrm>
            <a:off x="5187020" y="3237248"/>
            <a:ext cx="49725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4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22EFFFC9-7034-5282-FFF3-574E424F33D2}"/>
              </a:ext>
            </a:extLst>
          </p:cNvPr>
          <p:cNvSpPr/>
          <p:nvPr/>
        </p:nvSpPr>
        <p:spPr>
          <a:xfrm>
            <a:off x="5665928" y="3277111"/>
            <a:ext cx="5212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+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7877CF0-DE70-362C-E844-68D0868707B9}"/>
              </a:ext>
            </a:extLst>
          </p:cNvPr>
          <p:cNvSpPr/>
          <p:nvPr/>
        </p:nvSpPr>
        <p:spPr>
          <a:xfrm>
            <a:off x="6391254" y="3237247"/>
            <a:ext cx="38985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1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16FE1EBF-942D-7750-98B3-2E839DAA067B}"/>
              </a:ext>
            </a:extLst>
          </p:cNvPr>
          <p:cNvSpPr/>
          <p:nvPr/>
        </p:nvSpPr>
        <p:spPr>
          <a:xfrm>
            <a:off x="6746926" y="3264693"/>
            <a:ext cx="47641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=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ADCFF01B-4C79-972C-EEA3-C783FF483D48}"/>
              </a:ext>
            </a:extLst>
          </p:cNvPr>
          <p:cNvSpPr/>
          <p:nvPr/>
        </p:nvSpPr>
        <p:spPr>
          <a:xfrm>
            <a:off x="7362743" y="3237246"/>
            <a:ext cx="5068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5</a:t>
            </a:r>
          </a:p>
        </p:txBody>
      </p:sp>
      <p:pic>
        <p:nvPicPr>
          <p:cNvPr id="20" name="Picture 335609">
            <a:extLst>
              <a:ext uri="{FF2B5EF4-FFF2-40B4-BE49-F238E27FC236}">
                <a16:creationId xmlns:a16="http://schemas.microsoft.com/office/drawing/2014/main" id="{97F25C15-C496-60CF-4328-381374E57166}"/>
              </a:ext>
            </a:extLst>
          </p:cNvPr>
          <p:cNvPicPr/>
          <p:nvPr/>
        </p:nvPicPr>
        <p:blipFill rotWithShape="1">
          <a:blip r:embed="rId5">
            <a:clrChange>
              <a:clrFrom>
                <a:srgbClr val="F7F5FF"/>
              </a:clrFrom>
              <a:clrTo>
                <a:srgbClr val="F7F5FF">
                  <a:alpha val="0"/>
                </a:srgbClr>
              </a:clrTo>
            </a:clrChange>
          </a:blip>
          <a:srcRect l="26867" t="10688" r="64168" b="84239"/>
          <a:stretch/>
        </p:blipFill>
        <p:spPr>
          <a:xfrm>
            <a:off x="4454811" y="3878972"/>
            <a:ext cx="628700" cy="633786"/>
          </a:xfrm>
          <a:prstGeom prst="rect">
            <a:avLst/>
          </a:prstGeom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03A654CE-0250-8726-F372-F60B3A23B08F}"/>
              </a:ext>
            </a:extLst>
          </p:cNvPr>
          <p:cNvSpPr/>
          <p:nvPr/>
        </p:nvSpPr>
        <p:spPr>
          <a:xfrm>
            <a:off x="5118314" y="3778517"/>
            <a:ext cx="5068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5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BC970D76-712E-8755-93F4-44B13E84EC17}"/>
              </a:ext>
            </a:extLst>
          </p:cNvPr>
          <p:cNvSpPr/>
          <p:nvPr/>
        </p:nvSpPr>
        <p:spPr>
          <a:xfrm>
            <a:off x="5665928" y="3837410"/>
            <a:ext cx="5212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+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90312B56-CE55-C612-4E6C-84773C34E4C4}"/>
              </a:ext>
            </a:extLst>
          </p:cNvPr>
          <p:cNvSpPr/>
          <p:nvPr/>
        </p:nvSpPr>
        <p:spPr>
          <a:xfrm>
            <a:off x="6352910" y="3778517"/>
            <a:ext cx="38985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1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B206063D-397A-0F5E-1E8C-9080883EFCD5}"/>
              </a:ext>
            </a:extLst>
          </p:cNvPr>
          <p:cNvSpPr/>
          <p:nvPr/>
        </p:nvSpPr>
        <p:spPr>
          <a:xfrm>
            <a:off x="6763436" y="3837409"/>
            <a:ext cx="47641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=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CDB00F63-65AD-063F-99C6-F922E91084A4}"/>
              </a:ext>
            </a:extLst>
          </p:cNvPr>
          <p:cNvSpPr/>
          <p:nvPr/>
        </p:nvSpPr>
        <p:spPr>
          <a:xfrm>
            <a:off x="7313286" y="3785293"/>
            <a:ext cx="53091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23810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4" grpId="0"/>
      <p:bldP spid="16" grpId="0"/>
      <p:bldP spid="17" grpId="0"/>
      <p:bldP spid="18" grpId="0"/>
      <p:bldP spid="19" grpId="0"/>
      <p:bldP spid="21" grpId="0"/>
      <p:bldP spid="22" grpId="0"/>
      <p:bldP spid="23" grpId="0"/>
      <p:bldP spid="24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4" descr="dd882303cdf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35609">
            <a:extLst>
              <a:ext uri="{FF2B5EF4-FFF2-40B4-BE49-F238E27FC236}">
                <a16:creationId xmlns:a16="http://schemas.microsoft.com/office/drawing/2014/main" id="{53C903EC-025D-ECF6-DF7F-E8888C6A6F44}"/>
              </a:ext>
            </a:extLst>
          </p:cNvPr>
          <p:cNvPicPr/>
          <p:nvPr/>
        </p:nvPicPr>
        <p:blipFill rotWithShape="1">
          <a:blip r:embed="rId3">
            <a:clrChange>
              <a:clrFrom>
                <a:srgbClr val="F2F4FF"/>
              </a:clrFrom>
              <a:clrTo>
                <a:srgbClr val="F2F4FF">
                  <a:alpha val="0"/>
                </a:srgbClr>
              </a:clrTo>
            </a:clrChange>
          </a:blip>
          <a:srcRect l="1741" t="32394" r="1741" b="11527"/>
          <a:stretch/>
        </p:blipFill>
        <p:spPr>
          <a:xfrm>
            <a:off x="1479208" y="611672"/>
            <a:ext cx="5760640" cy="5688632"/>
          </a:xfrm>
          <a:prstGeom prst="rect">
            <a:avLst/>
          </a:prstGeom>
        </p:spPr>
      </p:pic>
      <p:pic>
        <p:nvPicPr>
          <p:cNvPr id="2049" name="Picture 172121">
            <a:extLst>
              <a:ext uri="{FF2B5EF4-FFF2-40B4-BE49-F238E27FC236}">
                <a16:creationId xmlns:a16="http://schemas.microsoft.com/office/drawing/2014/main" id="{245A88D9-46C6-719D-6FE7-4A4C1DD80B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6253" y="46037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172120">
            <a:extLst>
              <a:ext uri="{FF2B5EF4-FFF2-40B4-BE49-F238E27FC236}">
                <a16:creationId xmlns:a16="http://schemas.microsoft.com/office/drawing/2014/main" id="{F61D05A6-345E-C6CD-33CF-3DDBEFBC2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835" y="3455988"/>
            <a:ext cx="4762" cy="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>
            <a:extLst>
              <a:ext uri="{FF2B5EF4-FFF2-40B4-BE49-F238E27FC236}">
                <a16:creationId xmlns:a16="http://schemas.microsoft.com/office/drawing/2014/main" id="{581D872E-365B-923F-B075-2349CE38EB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36253" y="31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7AD8048-1766-1A20-2DC6-338C3EDBF767}"/>
              </a:ext>
            </a:extLst>
          </p:cNvPr>
          <p:cNvSpPr/>
          <p:nvPr/>
        </p:nvSpPr>
        <p:spPr>
          <a:xfrm>
            <a:off x="6808453" y="2211058"/>
            <a:ext cx="41870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3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54F9146-BB19-ACA4-A298-A84E6D151A52}"/>
              </a:ext>
            </a:extLst>
          </p:cNvPr>
          <p:cNvSpPr/>
          <p:nvPr/>
        </p:nvSpPr>
        <p:spPr>
          <a:xfrm>
            <a:off x="6784275" y="1761516"/>
            <a:ext cx="43473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2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E1669F1-285B-F05A-6822-D91866043EB7}"/>
              </a:ext>
            </a:extLst>
          </p:cNvPr>
          <p:cNvSpPr/>
          <p:nvPr/>
        </p:nvSpPr>
        <p:spPr>
          <a:xfrm>
            <a:off x="4900947" y="1730739"/>
            <a:ext cx="43473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3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22EFFFC9-7034-5282-FFF3-574E424F33D2}"/>
              </a:ext>
            </a:extLst>
          </p:cNvPr>
          <p:cNvSpPr/>
          <p:nvPr/>
        </p:nvSpPr>
        <p:spPr>
          <a:xfrm>
            <a:off x="5281311" y="1677156"/>
            <a:ext cx="50045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-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7877CF0-DE70-362C-E844-68D0868707B9}"/>
              </a:ext>
            </a:extLst>
          </p:cNvPr>
          <p:cNvSpPr/>
          <p:nvPr/>
        </p:nvSpPr>
        <p:spPr>
          <a:xfrm>
            <a:off x="5890634" y="1730739"/>
            <a:ext cx="34817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1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16FE1EBF-942D-7750-98B3-2E839DAA067B}"/>
              </a:ext>
            </a:extLst>
          </p:cNvPr>
          <p:cNvSpPr/>
          <p:nvPr/>
        </p:nvSpPr>
        <p:spPr>
          <a:xfrm>
            <a:off x="6238709" y="1761516"/>
            <a:ext cx="45236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=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ADCFF01B-4C79-972C-EEA3-C783FF483D48}"/>
              </a:ext>
            </a:extLst>
          </p:cNvPr>
          <p:cNvSpPr/>
          <p:nvPr/>
        </p:nvSpPr>
        <p:spPr>
          <a:xfrm>
            <a:off x="6737881" y="3122849"/>
            <a:ext cx="44274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5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03A654CE-0250-8726-F372-F60B3A23B08F}"/>
              </a:ext>
            </a:extLst>
          </p:cNvPr>
          <p:cNvSpPr/>
          <p:nvPr/>
        </p:nvSpPr>
        <p:spPr>
          <a:xfrm>
            <a:off x="4901765" y="2671384"/>
            <a:ext cx="44274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5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BC970D76-712E-8755-93F4-44B13E84EC17}"/>
              </a:ext>
            </a:extLst>
          </p:cNvPr>
          <p:cNvSpPr/>
          <p:nvPr/>
        </p:nvSpPr>
        <p:spPr>
          <a:xfrm>
            <a:off x="2627784" y="5348497"/>
            <a:ext cx="4828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0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CDB00F63-65AD-063F-99C6-F922E91084A4}"/>
              </a:ext>
            </a:extLst>
          </p:cNvPr>
          <p:cNvSpPr/>
          <p:nvPr/>
        </p:nvSpPr>
        <p:spPr>
          <a:xfrm>
            <a:off x="4882528" y="3129403"/>
            <a:ext cx="46198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6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B4D759F8-0249-7457-BFA6-B41B82166AB6}"/>
              </a:ext>
            </a:extLst>
          </p:cNvPr>
          <p:cNvCxnSpPr/>
          <p:nvPr/>
        </p:nvCxnSpPr>
        <p:spPr>
          <a:xfrm flipH="1">
            <a:off x="2627784" y="1988840"/>
            <a:ext cx="432048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6A93A66-3391-D7C6-BA78-0983924B5563}"/>
              </a:ext>
            </a:extLst>
          </p:cNvPr>
          <p:cNvSpPr/>
          <p:nvPr/>
        </p:nvSpPr>
        <p:spPr>
          <a:xfrm>
            <a:off x="4940411" y="2199820"/>
            <a:ext cx="44274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4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CFB81630-F8D2-B777-E6F8-18EB114FF81C}"/>
              </a:ext>
            </a:extLst>
          </p:cNvPr>
          <p:cNvCxnSpPr/>
          <p:nvPr/>
        </p:nvCxnSpPr>
        <p:spPr>
          <a:xfrm flipH="1">
            <a:off x="3116158" y="2448497"/>
            <a:ext cx="432048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7856BBF4-79F1-0EA7-C7F3-FD9A7F1FB480}"/>
              </a:ext>
            </a:extLst>
          </p:cNvPr>
          <p:cNvSpPr/>
          <p:nvPr/>
        </p:nvSpPr>
        <p:spPr>
          <a:xfrm>
            <a:off x="5281311" y="2104589"/>
            <a:ext cx="50045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-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E5980A9F-AA1C-4FEF-71A8-E32D3C2BD55F}"/>
              </a:ext>
            </a:extLst>
          </p:cNvPr>
          <p:cNvSpPr/>
          <p:nvPr/>
        </p:nvSpPr>
        <p:spPr>
          <a:xfrm>
            <a:off x="5901054" y="2211058"/>
            <a:ext cx="34817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1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28429F40-20C3-2A60-664C-2B1C52D37140}"/>
              </a:ext>
            </a:extLst>
          </p:cNvPr>
          <p:cNvSpPr/>
          <p:nvPr/>
        </p:nvSpPr>
        <p:spPr>
          <a:xfrm>
            <a:off x="6238709" y="2209280"/>
            <a:ext cx="45236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=</a:t>
            </a:r>
          </a:p>
        </p:txBody>
      </p: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8351210D-3ACD-2FF8-2B8D-2B6C630E985A}"/>
              </a:ext>
            </a:extLst>
          </p:cNvPr>
          <p:cNvCxnSpPr/>
          <p:nvPr/>
        </p:nvCxnSpPr>
        <p:spPr>
          <a:xfrm flipH="1">
            <a:off x="3569497" y="2933018"/>
            <a:ext cx="432048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A6D6EFE1-4603-F32D-2869-876BB06EFBC0}"/>
              </a:ext>
            </a:extLst>
          </p:cNvPr>
          <p:cNvSpPr/>
          <p:nvPr/>
        </p:nvSpPr>
        <p:spPr>
          <a:xfrm>
            <a:off x="5291731" y="2552993"/>
            <a:ext cx="50045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-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9CED050F-C589-1299-2C43-032CEF5130D1}"/>
              </a:ext>
            </a:extLst>
          </p:cNvPr>
          <p:cNvSpPr/>
          <p:nvPr/>
        </p:nvSpPr>
        <p:spPr>
          <a:xfrm>
            <a:off x="5926576" y="2660600"/>
            <a:ext cx="34817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1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F167C38A-571C-E496-B33C-EF8E73C20D03}"/>
              </a:ext>
            </a:extLst>
          </p:cNvPr>
          <p:cNvSpPr/>
          <p:nvPr/>
        </p:nvSpPr>
        <p:spPr>
          <a:xfrm>
            <a:off x="6230608" y="2678147"/>
            <a:ext cx="45236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=</a:t>
            </a:r>
          </a:p>
        </p:txBody>
      </p:sp>
      <p:sp>
        <p:nvSpPr>
          <p:cNvPr id="2048" name="Прямоугольник 2047">
            <a:extLst>
              <a:ext uri="{FF2B5EF4-FFF2-40B4-BE49-F238E27FC236}">
                <a16:creationId xmlns:a16="http://schemas.microsoft.com/office/drawing/2014/main" id="{9183674F-B4B7-E02F-1B93-26DDD9C939E3}"/>
              </a:ext>
            </a:extLst>
          </p:cNvPr>
          <p:cNvSpPr/>
          <p:nvPr/>
        </p:nvSpPr>
        <p:spPr>
          <a:xfrm>
            <a:off x="6780267" y="2660599"/>
            <a:ext cx="44274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4</a:t>
            </a:r>
          </a:p>
        </p:txBody>
      </p:sp>
      <p:cxnSp>
        <p:nvCxnSpPr>
          <p:cNvPr id="2051" name="Прямая соединительная линия 2050">
            <a:extLst>
              <a:ext uri="{FF2B5EF4-FFF2-40B4-BE49-F238E27FC236}">
                <a16:creationId xmlns:a16="http://schemas.microsoft.com/office/drawing/2014/main" id="{69E493BE-CF90-FD7F-C4A6-6EC919B5C017}"/>
              </a:ext>
            </a:extLst>
          </p:cNvPr>
          <p:cNvCxnSpPr/>
          <p:nvPr/>
        </p:nvCxnSpPr>
        <p:spPr>
          <a:xfrm flipH="1">
            <a:off x="4026212" y="3383990"/>
            <a:ext cx="432048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Прямоугольник 2051">
            <a:extLst>
              <a:ext uri="{FF2B5EF4-FFF2-40B4-BE49-F238E27FC236}">
                <a16:creationId xmlns:a16="http://schemas.microsoft.com/office/drawing/2014/main" id="{E5CEE0E0-F883-96CA-B5BB-87C7F316ACC6}"/>
              </a:ext>
            </a:extLst>
          </p:cNvPr>
          <p:cNvSpPr/>
          <p:nvPr/>
        </p:nvSpPr>
        <p:spPr>
          <a:xfrm>
            <a:off x="5279782" y="3030602"/>
            <a:ext cx="50045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-</a:t>
            </a:r>
          </a:p>
        </p:txBody>
      </p:sp>
      <p:sp>
        <p:nvSpPr>
          <p:cNvPr id="2053" name="Прямоугольник 2052">
            <a:extLst>
              <a:ext uri="{FF2B5EF4-FFF2-40B4-BE49-F238E27FC236}">
                <a16:creationId xmlns:a16="http://schemas.microsoft.com/office/drawing/2014/main" id="{6393F592-E66F-33DC-E054-E7383BC88B37}"/>
              </a:ext>
            </a:extLst>
          </p:cNvPr>
          <p:cNvSpPr/>
          <p:nvPr/>
        </p:nvSpPr>
        <p:spPr>
          <a:xfrm>
            <a:off x="5888396" y="3126317"/>
            <a:ext cx="34817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1</a:t>
            </a:r>
          </a:p>
        </p:txBody>
      </p:sp>
      <p:sp>
        <p:nvSpPr>
          <p:cNvPr id="2054" name="Прямоугольник 2053">
            <a:extLst>
              <a:ext uri="{FF2B5EF4-FFF2-40B4-BE49-F238E27FC236}">
                <a16:creationId xmlns:a16="http://schemas.microsoft.com/office/drawing/2014/main" id="{1049790B-B475-8891-C4DE-0FE2065D9AF4}"/>
              </a:ext>
            </a:extLst>
          </p:cNvPr>
          <p:cNvSpPr/>
          <p:nvPr/>
        </p:nvSpPr>
        <p:spPr>
          <a:xfrm>
            <a:off x="6238709" y="3117660"/>
            <a:ext cx="45236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=</a:t>
            </a:r>
          </a:p>
        </p:txBody>
      </p:sp>
      <p:sp>
        <p:nvSpPr>
          <p:cNvPr id="2055" name="Прямоугольник 2054">
            <a:extLst>
              <a:ext uri="{FF2B5EF4-FFF2-40B4-BE49-F238E27FC236}">
                <a16:creationId xmlns:a16="http://schemas.microsoft.com/office/drawing/2014/main" id="{35082FD9-86E0-71C5-5A45-16F884B07112}"/>
              </a:ext>
            </a:extLst>
          </p:cNvPr>
          <p:cNvSpPr/>
          <p:nvPr/>
        </p:nvSpPr>
        <p:spPr>
          <a:xfrm>
            <a:off x="3738007" y="5369706"/>
            <a:ext cx="42832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2</a:t>
            </a:r>
          </a:p>
        </p:txBody>
      </p:sp>
      <p:sp>
        <p:nvSpPr>
          <p:cNvPr id="2056" name="Прямоугольник 2055">
            <a:extLst>
              <a:ext uri="{FF2B5EF4-FFF2-40B4-BE49-F238E27FC236}">
                <a16:creationId xmlns:a16="http://schemas.microsoft.com/office/drawing/2014/main" id="{F56894D0-480A-703B-0647-8764AC07AE28}"/>
              </a:ext>
            </a:extLst>
          </p:cNvPr>
          <p:cNvSpPr/>
          <p:nvPr/>
        </p:nvSpPr>
        <p:spPr>
          <a:xfrm>
            <a:off x="4288421" y="5369706"/>
            <a:ext cx="42832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3</a:t>
            </a:r>
          </a:p>
        </p:txBody>
      </p:sp>
      <p:sp>
        <p:nvSpPr>
          <p:cNvPr id="2057" name="Прямоугольник 2056">
            <a:extLst>
              <a:ext uri="{FF2B5EF4-FFF2-40B4-BE49-F238E27FC236}">
                <a16:creationId xmlns:a16="http://schemas.microsoft.com/office/drawing/2014/main" id="{C256FC89-BA04-BE90-E0D8-416F64AA8780}"/>
              </a:ext>
            </a:extLst>
          </p:cNvPr>
          <p:cNvSpPr/>
          <p:nvPr/>
        </p:nvSpPr>
        <p:spPr>
          <a:xfrm>
            <a:off x="4856996" y="5369706"/>
            <a:ext cx="43473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4</a:t>
            </a:r>
          </a:p>
        </p:txBody>
      </p:sp>
      <p:sp>
        <p:nvSpPr>
          <p:cNvPr id="2058" name="Прямоугольник 2057">
            <a:extLst>
              <a:ext uri="{FF2B5EF4-FFF2-40B4-BE49-F238E27FC236}">
                <a16:creationId xmlns:a16="http://schemas.microsoft.com/office/drawing/2014/main" id="{84BBAD16-6ADF-A6C7-ED4F-BCE7A9DF8D0F}"/>
              </a:ext>
            </a:extLst>
          </p:cNvPr>
          <p:cNvSpPr/>
          <p:nvPr/>
        </p:nvSpPr>
        <p:spPr>
          <a:xfrm>
            <a:off x="5320585" y="5372723"/>
            <a:ext cx="44275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5</a:t>
            </a:r>
          </a:p>
        </p:txBody>
      </p:sp>
      <p:sp>
        <p:nvSpPr>
          <p:cNvPr id="2059" name="Прямоугольник 2058">
            <a:extLst>
              <a:ext uri="{FF2B5EF4-FFF2-40B4-BE49-F238E27FC236}">
                <a16:creationId xmlns:a16="http://schemas.microsoft.com/office/drawing/2014/main" id="{A1DBF1C0-3ED5-8A14-E6F9-A136818A8081}"/>
              </a:ext>
            </a:extLst>
          </p:cNvPr>
          <p:cNvSpPr/>
          <p:nvPr/>
        </p:nvSpPr>
        <p:spPr>
          <a:xfrm>
            <a:off x="5905191" y="5394663"/>
            <a:ext cx="46198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latin typeface="Propisi" panose="02000508030000020003" pitchFamily="2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7297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8" grpId="0"/>
      <p:bldP spid="21" grpId="0"/>
      <p:bldP spid="22" grpId="0"/>
      <p:bldP spid="25" grpId="0"/>
      <p:bldP spid="9" grpId="0"/>
      <p:bldP spid="27" grpId="0"/>
      <p:bldP spid="31" grpId="0"/>
      <p:bldP spid="2048" grpId="0"/>
      <p:bldP spid="2054" grpId="0"/>
      <p:bldP spid="2055" grpId="0"/>
      <p:bldP spid="2056" grpId="0"/>
      <p:bldP spid="2057" grpId="0"/>
      <p:bldP spid="2058" grpId="0"/>
      <p:bldP spid="205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4" descr="dd882303cdf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5800" y="114300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Arc 6"/>
          <p:cNvSpPr>
            <a:spLocks/>
          </p:cNvSpPr>
          <p:nvPr/>
        </p:nvSpPr>
        <p:spPr bwMode="auto">
          <a:xfrm rot="16800805" flipV="1">
            <a:off x="1866106" y="3005932"/>
            <a:ext cx="3051175" cy="2522538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6573 w 43200"/>
              <a:gd name="T1" fmla="*/ 42620 h 43200"/>
              <a:gd name="T2" fmla="*/ 27773 w 43200"/>
              <a:gd name="T3" fmla="*/ 42299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26572" y="42619"/>
                </a:moveTo>
                <a:cubicBezTo>
                  <a:pt x="24943" y="43005"/>
                  <a:pt x="2327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1151"/>
                  <a:pt x="36926" y="39569"/>
                  <a:pt x="27773" y="42299"/>
                </a:cubicBezTo>
              </a:path>
              <a:path w="43200" h="43200" stroke="0" extrusionOk="0">
                <a:moveTo>
                  <a:pt x="26572" y="42619"/>
                </a:moveTo>
                <a:cubicBezTo>
                  <a:pt x="24943" y="43005"/>
                  <a:pt x="2327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1151"/>
                  <a:pt x="36926" y="39569"/>
                  <a:pt x="27773" y="42299"/>
                </a:cubicBezTo>
                <a:lnTo>
                  <a:pt x="21600" y="21600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Arc 7"/>
          <p:cNvSpPr>
            <a:spLocks/>
          </p:cNvSpPr>
          <p:nvPr/>
        </p:nvSpPr>
        <p:spPr bwMode="auto">
          <a:xfrm rot="1274715" flipH="1">
            <a:off x="2678113" y="1068388"/>
            <a:ext cx="2403475" cy="3175000"/>
          </a:xfrm>
          <a:custGeom>
            <a:avLst/>
            <a:gdLst>
              <a:gd name="G0" fmla="+- 14321 0 0"/>
              <a:gd name="G1" fmla="+- 21600 0 0"/>
              <a:gd name="G2" fmla="+- 21600 0 0"/>
              <a:gd name="T0" fmla="*/ 0 w 35921"/>
              <a:gd name="T1" fmla="*/ 5430 h 28780"/>
              <a:gd name="T2" fmla="*/ 34693 w 35921"/>
              <a:gd name="T3" fmla="*/ 28780 h 28780"/>
              <a:gd name="T4" fmla="*/ 14321 w 35921"/>
              <a:gd name="T5" fmla="*/ 21600 h 28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921" h="28780" fill="none" extrusionOk="0">
                <a:moveTo>
                  <a:pt x="-1" y="5429"/>
                </a:moveTo>
                <a:cubicBezTo>
                  <a:pt x="3950" y="1931"/>
                  <a:pt x="9044" y="-1"/>
                  <a:pt x="14321" y="0"/>
                </a:cubicBezTo>
                <a:cubicBezTo>
                  <a:pt x="26250" y="0"/>
                  <a:pt x="35921" y="9670"/>
                  <a:pt x="35921" y="21600"/>
                </a:cubicBezTo>
                <a:cubicBezTo>
                  <a:pt x="35921" y="24045"/>
                  <a:pt x="35505" y="26473"/>
                  <a:pt x="34692" y="28779"/>
                </a:cubicBezTo>
              </a:path>
              <a:path w="35921" h="28780" stroke="0" extrusionOk="0">
                <a:moveTo>
                  <a:pt x="-1" y="5429"/>
                </a:moveTo>
                <a:cubicBezTo>
                  <a:pt x="3950" y="1931"/>
                  <a:pt x="9044" y="-1"/>
                  <a:pt x="14321" y="0"/>
                </a:cubicBezTo>
                <a:cubicBezTo>
                  <a:pt x="26250" y="0"/>
                  <a:pt x="35921" y="9670"/>
                  <a:pt x="35921" y="21600"/>
                </a:cubicBezTo>
                <a:cubicBezTo>
                  <a:pt x="35921" y="24045"/>
                  <a:pt x="35505" y="26473"/>
                  <a:pt x="34692" y="28779"/>
                </a:cubicBezTo>
                <a:lnTo>
                  <a:pt x="14321" y="21600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5257800" y="19812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4473575" y="708025"/>
            <a:ext cx="387350" cy="1714500"/>
          </a:xfrm>
          <a:prstGeom prst="rect">
            <a:avLst/>
          </a:prstGeom>
          <a:noFill/>
        </p:spPr>
      </p:pic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34" t="11250" r="13333" b="33749"/>
          <a:stretch>
            <a:fillRect/>
          </a:stretch>
        </p:blipFill>
        <p:spPr bwMode="auto">
          <a:xfrm>
            <a:off x="5638800" y="533400"/>
            <a:ext cx="16256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34" t="11250" r="13333" b="33749"/>
          <a:stretch>
            <a:fillRect/>
          </a:stretch>
        </p:blipFill>
        <p:spPr bwMode="auto">
          <a:xfrm>
            <a:off x="7315200" y="533400"/>
            <a:ext cx="16256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34" t="11250" r="13333" b="33749"/>
          <a:stretch>
            <a:fillRect/>
          </a:stretch>
        </p:blipFill>
        <p:spPr bwMode="auto">
          <a:xfrm>
            <a:off x="5562600" y="2514600"/>
            <a:ext cx="16256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34" t="11250" r="13333" b="33749"/>
          <a:stretch>
            <a:fillRect/>
          </a:stretch>
        </p:blipFill>
        <p:spPr bwMode="auto">
          <a:xfrm>
            <a:off x="7239000" y="2590800"/>
            <a:ext cx="16256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34" t="11250" r="13333" b="33749"/>
          <a:stretch>
            <a:fillRect/>
          </a:stretch>
        </p:blipFill>
        <p:spPr bwMode="auto">
          <a:xfrm>
            <a:off x="7315200" y="4648200"/>
            <a:ext cx="16256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34" t="11250" r="13333" b="33749"/>
          <a:stretch>
            <a:fillRect/>
          </a:stretch>
        </p:blipFill>
        <p:spPr bwMode="auto">
          <a:xfrm>
            <a:off x="5638800" y="4648200"/>
            <a:ext cx="1624013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40518E-7 C -0.00799 -0.0185 -0.0158 -0.03677 -0.02257 -0.05065 C -0.02935 -0.06452 -0.0316 -0.07285 -0.04098 -0.08256 C -0.05035 -0.09228 -0.06806 -0.10384 -0.079 -0.1087 C -0.08994 -0.11355 -0.09688 -0.11263 -0.10712 -0.1124 C -0.11737 -0.11216 -0.12952 -0.11055 -0.14098 -0.10685 C -0.15244 -0.10315 -0.16372 -0.09875 -0.17622 -0.08996 C -0.18872 -0.08118 -0.20105 -0.07285 -0.21563 -0.05435 C -0.23021 -0.03585 -0.24879 -0.00694 -0.26355 0.02081 C -0.2783 0.04857 -0.29289 0.07956 -0.30435 0.11263 C -0.3158 0.1457 -0.32466 0.18432 -0.33247 0.2197 C -0.34028 0.25509 -0.34862 0.29371 -0.35087 0.3247 C -0.35313 0.35569 -0.35122 0.37812 -0.34653 0.40541 C -0.34185 0.4327 -0.33421 0.46647 -0.32257 0.48797 C -0.31094 0.50948 -0.2948 0.52243 -0.27622 0.53469 C -0.25764 0.54695 -0.23143 0.56105 -0.21129 0.56105 C -0.19115 0.56105 -0.16928 0.54463 -0.15504 0.53469 C -0.1408 0.52475 -0.13403 0.51364 -0.12535 0.50092 C -0.11667 0.48821 -0.11112 0.47687 -0.10296 0.45791 C -0.0948 0.43895 -0.08143 0.41235 -0.07622 0.38668 C -0.07101 0.36101 -0.06997 0.33141 -0.07188 0.30412 C -0.07379 0.27683 -0.08021 0.24746 -0.08733 0.2234 C -0.09445 0.19935 -0.10157 0.17738 -0.11424 0.15957 C -0.12691 0.14177 -0.14601 0.12465 -0.16355 0.11633 C -0.18108 0.108 -0.20226 0.10615 -0.2198 0.10893 C -0.23733 0.1117 -0.25573 0.12257 -0.2691 0.13321 C -0.28247 0.14385 -0.28855 0.15402 -0.3 0.17276 C -0.31146 0.19149 -0.33178 0.23358 -0.3382 0.24584 " pathEditMode="relative" rAng="0" ptsTypes="aaaaaaaaaaaaaaaaaaaaaaaaaaaA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00" y="2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free-lancers.net/posted_files/N9133C158DC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4" descr="dd882303cdf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g0.liveinternet.ru/images/attach/c/2/70/26/70026872_1296490384_15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0"/>
            <a:ext cx="4857752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accentshop.ru/dll_image/983_1437305069.png"/>
          <p:cNvPicPr>
            <a:picLocks noChangeAspect="1" noChangeArrowheads="1"/>
          </p:cNvPicPr>
          <p:nvPr/>
        </p:nvPicPr>
        <p:blipFill>
          <a:blip r:embed="rId4" cstate="print"/>
          <a:srcRect l="26455" t="13228" r="24566" b="13228"/>
          <a:stretch>
            <a:fillRect/>
          </a:stretch>
        </p:blipFill>
        <p:spPr bwMode="auto">
          <a:xfrm>
            <a:off x="500034" y="1928802"/>
            <a:ext cx="2571768" cy="3861601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428596" y="428604"/>
            <a:ext cx="3857630" cy="78581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dirty="0">
                <a:solidFill>
                  <a:srgbClr val="002060"/>
                </a:solidFill>
                <a:latin typeface="Arial Narrow" pitchFamily="34" charset="0"/>
              </a:rPr>
              <a:t>КТО ЗА КЕМ?</a:t>
            </a:r>
            <a:endParaRPr lang="ru-RU" sz="36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Рисунок 4" descr="dd882303cdf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http://2.bp.blogspot.com/-k9lC-Qo_C2A/UJuuiNRFG9I/AAAAAAAAAqA/P_8RL18GuT8/s1600/shest%2527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143116"/>
            <a:ext cx="7715304" cy="4572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20" y="285728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Расскажи о числе шесть: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832049" y="861792"/>
            <a:ext cx="954825" cy="1146256"/>
            <a:chOff x="611560" y="5229200"/>
            <a:chExt cx="954825" cy="1146256"/>
          </a:xfrm>
        </p:grpSpPr>
        <p:sp>
          <p:nvSpPr>
            <p:cNvPr id="5" name="TextBox 4"/>
            <p:cNvSpPr txBox="1"/>
            <p:nvPr/>
          </p:nvSpPr>
          <p:spPr>
            <a:xfrm>
              <a:off x="611560" y="5852236"/>
              <a:ext cx="35719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8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grpSp>
          <p:nvGrpSpPr>
            <p:cNvPr id="6" name="Группа 23"/>
            <p:cNvGrpSpPr/>
            <p:nvPr/>
          </p:nvGrpSpPr>
          <p:grpSpPr>
            <a:xfrm>
              <a:off x="755576" y="5229200"/>
              <a:ext cx="810809" cy="1027276"/>
              <a:chOff x="1174600" y="5282044"/>
              <a:chExt cx="810809" cy="1027276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>
                <a:solidFill>
                  <a:srgbClr val="00206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6</a:t>
                </a:r>
              </a:p>
            </p:txBody>
          </p:sp>
          <p:grpSp>
            <p:nvGrpSpPr>
              <p:cNvPr id="8" name="Группа 19"/>
              <p:cNvGrpSpPr/>
              <p:nvPr/>
            </p:nvGrpSpPr>
            <p:grpSpPr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12" name="Прямая соединительная линия 11"/>
                <p:cNvCxnSpPr>
                  <a:stCxn id="7" idx="2"/>
                </p:cNvCxnSpPr>
                <p:nvPr/>
              </p:nvCxnSpPr>
              <p:spPr>
                <a:xfrm flipH="1">
                  <a:off x="1288494" y="5805264"/>
                  <a:ext cx="247986" cy="144016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Прямая соединительная линия 12"/>
                <p:cNvCxnSpPr>
                  <a:stCxn id="7" idx="2"/>
                </p:cNvCxnSpPr>
                <p:nvPr/>
              </p:nvCxnSpPr>
              <p:spPr>
                <a:xfrm>
                  <a:off x="1536480" y="5805264"/>
                  <a:ext cx="272589" cy="144016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Группа 22"/>
              <p:cNvGrpSpPr/>
              <p:nvPr/>
            </p:nvGrpSpPr>
            <p:grpSpPr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>
                  <a:off x="1672774" y="6309320"/>
                  <a:ext cx="312635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Прямая соединительная линия 10"/>
                <p:cNvCxnSpPr/>
                <p:nvPr/>
              </p:nvCxnSpPr>
              <p:spPr>
                <a:xfrm>
                  <a:off x="1174600" y="6309320"/>
                  <a:ext cx="312635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4" name="Группа 13"/>
          <p:cNvGrpSpPr/>
          <p:nvPr/>
        </p:nvGrpSpPr>
        <p:grpSpPr>
          <a:xfrm>
            <a:off x="2488233" y="861792"/>
            <a:ext cx="896139" cy="1146256"/>
            <a:chOff x="2267744" y="5229200"/>
            <a:chExt cx="896139" cy="1146256"/>
          </a:xfrm>
        </p:grpSpPr>
        <p:grpSp>
          <p:nvGrpSpPr>
            <p:cNvPr id="15" name="Группа 117"/>
            <p:cNvGrpSpPr/>
            <p:nvPr/>
          </p:nvGrpSpPr>
          <p:grpSpPr>
            <a:xfrm>
              <a:off x="2353074" y="5229200"/>
              <a:ext cx="810809" cy="1027276"/>
              <a:chOff x="1174600" y="5282044"/>
              <a:chExt cx="810809" cy="1027276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>
                <a:solidFill>
                  <a:srgbClr val="00206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6</a:t>
                </a:r>
              </a:p>
            </p:txBody>
          </p:sp>
          <p:grpSp>
            <p:nvGrpSpPr>
              <p:cNvPr id="18" name="Группа 120"/>
              <p:cNvGrpSpPr/>
              <p:nvPr/>
            </p:nvGrpSpPr>
            <p:grpSpPr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22" name="Прямая соединительная линия 21"/>
                <p:cNvCxnSpPr>
                  <a:stCxn id="17" idx="2"/>
                </p:cNvCxnSpPr>
                <p:nvPr/>
              </p:nvCxnSpPr>
              <p:spPr>
                <a:xfrm flipH="1">
                  <a:off x="1288494" y="5805264"/>
                  <a:ext cx="247986" cy="144016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Прямая соединительная линия 22"/>
                <p:cNvCxnSpPr>
                  <a:stCxn id="17" idx="2"/>
                </p:cNvCxnSpPr>
                <p:nvPr/>
              </p:nvCxnSpPr>
              <p:spPr>
                <a:xfrm>
                  <a:off x="1536480" y="5805264"/>
                  <a:ext cx="272589" cy="144016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Группа 121"/>
              <p:cNvGrpSpPr/>
              <p:nvPr/>
            </p:nvGrpSpPr>
            <p:grpSpPr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20" name="Прямая соединительная линия 19"/>
                <p:cNvCxnSpPr/>
                <p:nvPr/>
              </p:nvCxnSpPr>
              <p:spPr>
                <a:xfrm>
                  <a:off x="1672774" y="6309320"/>
                  <a:ext cx="312635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Прямая соединительная линия 20"/>
                <p:cNvCxnSpPr/>
                <p:nvPr/>
              </p:nvCxnSpPr>
              <p:spPr>
                <a:xfrm>
                  <a:off x="1174600" y="6309320"/>
                  <a:ext cx="312635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6" name="TextBox 15"/>
            <p:cNvSpPr txBox="1"/>
            <p:nvPr/>
          </p:nvSpPr>
          <p:spPr>
            <a:xfrm>
              <a:off x="2267744" y="5852236"/>
              <a:ext cx="35719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8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4147267" y="861792"/>
            <a:ext cx="834603" cy="1146256"/>
            <a:chOff x="3926778" y="5229200"/>
            <a:chExt cx="834603" cy="1146256"/>
          </a:xfrm>
        </p:grpSpPr>
        <p:grpSp>
          <p:nvGrpSpPr>
            <p:cNvPr id="25" name="Группа 138"/>
            <p:cNvGrpSpPr/>
            <p:nvPr/>
          </p:nvGrpSpPr>
          <p:grpSpPr>
            <a:xfrm>
              <a:off x="3950572" y="5229200"/>
              <a:ext cx="810809" cy="1027276"/>
              <a:chOff x="1174600" y="5282044"/>
              <a:chExt cx="810809" cy="1027276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>
                <a:solidFill>
                  <a:srgbClr val="00206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6</a:t>
                </a:r>
              </a:p>
            </p:txBody>
          </p:sp>
          <p:grpSp>
            <p:nvGrpSpPr>
              <p:cNvPr id="28" name="Группа 140"/>
              <p:cNvGrpSpPr/>
              <p:nvPr/>
            </p:nvGrpSpPr>
            <p:grpSpPr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32" name="Прямая соединительная линия 31"/>
                <p:cNvCxnSpPr>
                  <a:stCxn id="27" idx="2"/>
                </p:cNvCxnSpPr>
                <p:nvPr/>
              </p:nvCxnSpPr>
              <p:spPr>
                <a:xfrm flipH="1">
                  <a:off x="1288494" y="5805264"/>
                  <a:ext cx="247986" cy="144016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Прямая соединительная линия 32"/>
                <p:cNvCxnSpPr>
                  <a:stCxn id="27" idx="2"/>
                </p:cNvCxnSpPr>
                <p:nvPr/>
              </p:nvCxnSpPr>
              <p:spPr>
                <a:xfrm>
                  <a:off x="1536480" y="5805264"/>
                  <a:ext cx="272589" cy="144016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Группа 141"/>
              <p:cNvGrpSpPr/>
              <p:nvPr/>
            </p:nvGrpSpPr>
            <p:grpSpPr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30" name="Прямая соединительная линия 29"/>
                <p:cNvCxnSpPr/>
                <p:nvPr/>
              </p:nvCxnSpPr>
              <p:spPr>
                <a:xfrm>
                  <a:off x="1672774" y="6309320"/>
                  <a:ext cx="312635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Прямая соединительная линия 30"/>
                <p:cNvCxnSpPr/>
                <p:nvPr/>
              </p:nvCxnSpPr>
              <p:spPr>
                <a:xfrm>
                  <a:off x="1174600" y="6309320"/>
                  <a:ext cx="312635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6" name="TextBox 25"/>
            <p:cNvSpPr txBox="1"/>
            <p:nvPr/>
          </p:nvSpPr>
          <p:spPr>
            <a:xfrm>
              <a:off x="3926778" y="5852236"/>
              <a:ext cx="35719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8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</p:grpSp>
      <p:grpSp>
        <p:nvGrpSpPr>
          <p:cNvPr id="34" name="Группа 27"/>
          <p:cNvGrpSpPr/>
          <p:nvPr/>
        </p:nvGrpSpPr>
        <p:grpSpPr>
          <a:xfrm>
            <a:off x="5703386" y="861792"/>
            <a:ext cx="875982" cy="1146256"/>
            <a:chOff x="5482897" y="5229200"/>
            <a:chExt cx="875982" cy="1146256"/>
          </a:xfrm>
        </p:grpSpPr>
        <p:grpSp>
          <p:nvGrpSpPr>
            <p:cNvPr id="35" name="Группа 146"/>
            <p:cNvGrpSpPr/>
            <p:nvPr/>
          </p:nvGrpSpPr>
          <p:grpSpPr>
            <a:xfrm>
              <a:off x="5548070" y="5229200"/>
              <a:ext cx="810809" cy="1027276"/>
              <a:chOff x="1174600" y="5282044"/>
              <a:chExt cx="810809" cy="1027276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>
                <a:solidFill>
                  <a:srgbClr val="00206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6</a:t>
                </a:r>
              </a:p>
            </p:txBody>
          </p:sp>
          <p:grpSp>
            <p:nvGrpSpPr>
              <p:cNvPr id="38" name="Группа 148"/>
              <p:cNvGrpSpPr/>
              <p:nvPr/>
            </p:nvGrpSpPr>
            <p:grpSpPr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42" name="Прямая соединительная линия 41"/>
                <p:cNvCxnSpPr>
                  <a:stCxn id="37" idx="2"/>
                </p:cNvCxnSpPr>
                <p:nvPr/>
              </p:nvCxnSpPr>
              <p:spPr>
                <a:xfrm flipH="1">
                  <a:off x="1288494" y="5805264"/>
                  <a:ext cx="247986" cy="144016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Прямая соединительная линия 42"/>
                <p:cNvCxnSpPr>
                  <a:stCxn id="37" idx="2"/>
                </p:cNvCxnSpPr>
                <p:nvPr/>
              </p:nvCxnSpPr>
              <p:spPr>
                <a:xfrm>
                  <a:off x="1536480" y="5805264"/>
                  <a:ext cx="272589" cy="144016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" name="Группа 149"/>
              <p:cNvGrpSpPr/>
              <p:nvPr/>
            </p:nvGrpSpPr>
            <p:grpSpPr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40" name="Прямая соединительная линия 39"/>
                <p:cNvCxnSpPr/>
                <p:nvPr/>
              </p:nvCxnSpPr>
              <p:spPr>
                <a:xfrm>
                  <a:off x="1672774" y="6309320"/>
                  <a:ext cx="312635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Прямая соединительная линия 40"/>
                <p:cNvCxnSpPr/>
                <p:nvPr/>
              </p:nvCxnSpPr>
              <p:spPr>
                <a:xfrm>
                  <a:off x="1174600" y="6309320"/>
                  <a:ext cx="312635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6" name="TextBox 35"/>
            <p:cNvSpPr txBox="1"/>
            <p:nvPr/>
          </p:nvSpPr>
          <p:spPr>
            <a:xfrm>
              <a:off x="5482897" y="5852236"/>
              <a:ext cx="35719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8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</p:grpSp>
      <p:grpSp>
        <p:nvGrpSpPr>
          <p:cNvPr id="44" name="Группа 28"/>
          <p:cNvGrpSpPr/>
          <p:nvPr/>
        </p:nvGrpSpPr>
        <p:grpSpPr>
          <a:xfrm>
            <a:off x="7301355" y="861792"/>
            <a:ext cx="875510" cy="1146256"/>
            <a:chOff x="7080866" y="5229200"/>
            <a:chExt cx="875510" cy="1146256"/>
          </a:xfrm>
        </p:grpSpPr>
        <p:grpSp>
          <p:nvGrpSpPr>
            <p:cNvPr id="45" name="Группа 154"/>
            <p:cNvGrpSpPr/>
            <p:nvPr/>
          </p:nvGrpSpPr>
          <p:grpSpPr>
            <a:xfrm>
              <a:off x="7145567" y="5229200"/>
              <a:ext cx="810809" cy="1027276"/>
              <a:chOff x="1174600" y="5282044"/>
              <a:chExt cx="810809" cy="1027276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1357885" y="5282044"/>
                <a:ext cx="357190" cy="523220"/>
              </a:xfrm>
              <a:prstGeom prst="rect">
                <a:avLst/>
              </a:prstGeom>
              <a:noFill/>
              <a:ln>
                <a:solidFill>
                  <a:srgbClr val="00206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6</a:t>
                </a:r>
              </a:p>
            </p:txBody>
          </p:sp>
          <p:grpSp>
            <p:nvGrpSpPr>
              <p:cNvPr id="48" name="Группа 156"/>
              <p:cNvGrpSpPr/>
              <p:nvPr/>
            </p:nvGrpSpPr>
            <p:grpSpPr>
              <a:xfrm>
                <a:off x="1288494" y="5805264"/>
                <a:ext cx="520575" cy="144016"/>
                <a:chOff x="1288494" y="5805264"/>
                <a:chExt cx="520575" cy="144016"/>
              </a:xfrm>
            </p:grpSpPr>
            <p:cxnSp>
              <p:nvCxnSpPr>
                <p:cNvPr id="52" name="Прямая соединительная линия 51"/>
                <p:cNvCxnSpPr>
                  <a:stCxn id="47" idx="2"/>
                </p:cNvCxnSpPr>
                <p:nvPr/>
              </p:nvCxnSpPr>
              <p:spPr>
                <a:xfrm flipH="1">
                  <a:off x="1288494" y="5805264"/>
                  <a:ext cx="247986" cy="144016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Прямая соединительная линия 52"/>
                <p:cNvCxnSpPr>
                  <a:stCxn id="47" idx="2"/>
                </p:cNvCxnSpPr>
                <p:nvPr/>
              </p:nvCxnSpPr>
              <p:spPr>
                <a:xfrm>
                  <a:off x="1536480" y="5805264"/>
                  <a:ext cx="272589" cy="144016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" name="Группа 157"/>
              <p:cNvGrpSpPr/>
              <p:nvPr/>
            </p:nvGrpSpPr>
            <p:grpSpPr>
              <a:xfrm>
                <a:off x="1174600" y="6309320"/>
                <a:ext cx="810809" cy="0"/>
                <a:chOff x="1174600" y="6309320"/>
                <a:chExt cx="810809" cy="0"/>
              </a:xfrm>
            </p:grpSpPr>
            <p:cxnSp>
              <p:nvCxnSpPr>
                <p:cNvPr id="50" name="Прямая соединительная линия 49"/>
                <p:cNvCxnSpPr/>
                <p:nvPr/>
              </p:nvCxnSpPr>
              <p:spPr>
                <a:xfrm>
                  <a:off x="1672774" y="6309320"/>
                  <a:ext cx="312635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Прямая соединительная линия 50"/>
                <p:cNvCxnSpPr/>
                <p:nvPr/>
              </p:nvCxnSpPr>
              <p:spPr>
                <a:xfrm>
                  <a:off x="1174600" y="6309320"/>
                  <a:ext cx="312635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6" name="TextBox 45"/>
            <p:cNvSpPr txBox="1"/>
            <p:nvPr/>
          </p:nvSpPr>
          <p:spPr>
            <a:xfrm>
              <a:off x="7080866" y="5852236"/>
              <a:ext cx="35719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8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1482971" y="1490700"/>
            <a:ext cx="35719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067147" y="1490700"/>
            <a:ext cx="35719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651323" y="1490700"/>
            <a:ext cx="35719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232649" y="1490700"/>
            <a:ext cx="35719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891683" y="1490700"/>
            <a:ext cx="35719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dd882303cdf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85728"/>
            <a:ext cx="7620000" cy="635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1428728" y="4429132"/>
            <a:ext cx="10668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 dirty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dd882303cdf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lum bright="-12000" contrast="24000"/>
          </a:blip>
          <a:srcRect/>
          <a:stretch>
            <a:fillRect/>
          </a:stretch>
        </p:blipFill>
        <p:spPr bwMode="auto">
          <a:xfrm>
            <a:off x="928662" y="214290"/>
            <a:ext cx="716280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6629400" y="4114800"/>
            <a:ext cx="10668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 i="1">
                <a:solidFill>
                  <a:schemeClr val="tx2"/>
                </a:solidFill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dd882303cdf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304800"/>
            <a:ext cx="7391400" cy="634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1524000" y="2514600"/>
            <a:ext cx="8509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dd882303cdf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lum contrast="42000"/>
          </a:blip>
          <a:srcRect/>
          <a:stretch>
            <a:fillRect/>
          </a:stretch>
        </p:blipFill>
        <p:spPr bwMode="auto">
          <a:xfrm>
            <a:off x="228600" y="533400"/>
            <a:ext cx="87185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04800" y="3810000"/>
            <a:ext cx="584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 i="1">
                <a:solidFill>
                  <a:schemeClr val="tx2"/>
                </a:solidFill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dd882303cdf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36000"/>
          </a:blip>
          <a:srcRect/>
          <a:stretch>
            <a:fillRect/>
          </a:stretch>
        </p:blipFill>
        <p:spPr bwMode="auto">
          <a:xfrm>
            <a:off x="495417" y="428604"/>
            <a:ext cx="8005673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286248" y="2428868"/>
            <a:ext cx="12906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8000" b="1" i="1" dirty="0">
                <a:solidFill>
                  <a:schemeClr val="tx2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dd882303cdf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lum bright="-18000" contrast="30000"/>
          </a:blip>
          <a:srcRect/>
          <a:stretch>
            <a:fillRect/>
          </a:stretch>
        </p:blipFill>
        <p:spPr bwMode="auto">
          <a:xfrm>
            <a:off x="835025" y="358775"/>
            <a:ext cx="7470775" cy="604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828800" y="685800"/>
            <a:ext cx="990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0" b="1" i="1">
                <a:solidFill>
                  <a:schemeClr val="tx2"/>
                </a:solidFill>
              </a:rPr>
              <a:t>6</a:t>
            </a:r>
            <a:endParaRPr lang="ru-RU" sz="8000" b="1" i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d882303cdf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http://rayknig.ru/cover/ci/cifry-i-hisla-ot-1-do-10.jpg"/>
          <p:cNvPicPr>
            <a:picLocks noChangeAspect="1" noChangeArrowheads="1"/>
          </p:cNvPicPr>
          <p:nvPr/>
        </p:nvPicPr>
        <p:blipFill>
          <a:blip r:embed="rId3" cstate="print"/>
          <a:srcRect l="732" t="28616" r="19777" b="9179"/>
          <a:stretch>
            <a:fillRect/>
          </a:stretch>
        </p:blipFill>
        <p:spPr bwMode="auto">
          <a:xfrm>
            <a:off x="1142976" y="142852"/>
            <a:ext cx="6795563" cy="6572296"/>
          </a:xfrm>
          <a:prstGeom prst="rect">
            <a:avLst/>
          </a:prstGeom>
          <a:noFill/>
        </p:spPr>
      </p:pic>
      <p:pic>
        <p:nvPicPr>
          <p:cNvPr id="7" name="Рисунок 6" descr="ворона.gif"/>
          <p:cNvPicPr/>
          <p:nvPr/>
        </p:nvPicPr>
        <p:blipFill>
          <a:blip r:embed="rId4" cstate="print"/>
          <a:stretch>
            <a:fillRect/>
          </a:stretch>
        </p:blipFill>
        <p:spPr>
          <a:xfrm flipH="1">
            <a:off x="1723301" y="4929198"/>
            <a:ext cx="2428892" cy="1928802"/>
          </a:xfrm>
          <a:prstGeom prst="rect">
            <a:avLst/>
          </a:prstGeom>
        </p:spPr>
      </p:pic>
      <p:pic>
        <p:nvPicPr>
          <p:cNvPr id="8" name="Рисунок 7" descr="Коралловая вод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51797" y="428604"/>
            <a:ext cx="1928826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4" descr="dd882303cdf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http://accentshop.ru/dll_image/983_14373050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928934"/>
            <a:ext cx="3929066" cy="3929066"/>
          </a:xfrm>
          <a:prstGeom prst="rect">
            <a:avLst/>
          </a:prstGeom>
          <a:noFill/>
        </p:spPr>
      </p:pic>
      <p:pic>
        <p:nvPicPr>
          <p:cNvPr id="18" name="Picture 4" descr="http://steshka.ru/wp-content/uploads/2015/03/cifra_6_na_chto_pohozha_2-500x3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212976"/>
            <a:ext cx="3381390" cy="2983586"/>
          </a:xfrm>
          <a:prstGeom prst="rect">
            <a:avLst/>
          </a:prstGeom>
          <a:noFill/>
        </p:spPr>
      </p:pic>
      <p:pic>
        <p:nvPicPr>
          <p:cNvPr id="12" name="Picture 335607">
            <a:extLst>
              <a:ext uri="{FF2B5EF4-FFF2-40B4-BE49-F238E27FC236}">
                <a16:creationId xmlns:a16="http://schemas.microsoft.com/office/drawing/2014/main" id="{779C635E-50AD-DFBE-8F8C-C7E45A6EF5D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2052002" y="1052736"/>
            <a:ext cx="5039995" cy="1628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116</Words>
  <Application>Microsoft Office PowerPoint</Application>
  <PresentationFormat>Экран (4:3)</PresentationFormat>
  <Paragraphs>69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Arial Narrow</vt:lpstr>
      <vt:lpstr>Calibri</vt:lpstr>
      <vt:lpstr>Propisi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Змеева Ю.В.</dc:creator>
  <cp:lastModifiedBy>Usr</cp:lastModifiedBy>
  <cp:revision>28</cp:revision>
  <dcterms:created xsi:type="dcterms:W3CDTF">2016-01-10T19:17:14Z</dcterms:created>
  <dcterms:modified xsi:type="dcterms:W3CDTF">2024-01-29T17:20:32Z</dcterms:modified>
</cp:coreProperties>
</file>