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8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  <p:sldMasterId id="2147484036" r:id="rId2"/>
    <p:sldMasterId id="2147484048" r:id="rId3"/>
    <p:sldMasterId id="2147484108" r:id="rId4"/>
    <p:sldMasterId id="2147484120" r:id="rId5"/>
    <p:sldMasterId id="2147484144" r:id="rId6"/>
    <p:sldMasterId id="2147484156" r:id="rId7"/>
    <p:sldMasterId id="2147484192" r:id="rId8"/>
    <p:sldMasterId id="2147484286" r:id="rId9"/>
  </p:sldMasterIdLst>
  <p:notesMasterIdLst>
    <p:notesMasterId r:id="rId33"/>
  </p:notesMasterIdLst>
  <p:sldIdLst>
    <p:sldId id="332" r:id="rId10"/>
    <p:sldId id="334" r:id="rId11"/>
    <p:sldId id="352" r:id="rId12"/>
    <p:sldId id="343" r:id="rId13"/>
    <p:sldId id="344" r:id="rId14"/>
    <p:sldId id="346" r:id="rId15"/>
    <p:sldId id="347" r:id="rId16"/>
    <p:sldId id="272" r:id="rId17"/>
    <p:sldId id="373" r:id="rId18"/>
    <p:sldId id="376" r:id="rId19"/>
    <p:sldId id="378" r:id="rId20"/>
    <p:sldId id="381" r:id="rId21"/>
    <p:sldId id="384" r:id="rId22"/>
    <p:sldId id="368" r:id="rId23"/>
    <p:sldId id="311" r:id="rId24"/>
    <p:sldId id="313" r:id="rId25"/>
    <p:sldId id="312" r:id="rId26"/>
    <p:sldId id="314" r:id="rId27"/>
    <p:sldId id="310" r:id="rId28"/>
    <p:sldId id="324" r:id="rId29"/>
    <p:sldId id="385" r:id="rId30"/>
    <p:sldId id="366" r:id="rId31"/>
    <p:sldId id="387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10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21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31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43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5518" algn="l" defTabSz="914218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2628" algn="l" defTabSz="914218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199732" algn="l" defTabSz="914218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6844" algn="l" defTabSz="914218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99"/>
    <a:srgbClr val="000066"/>
    <a:srgbClr val="CC3300"/>
    <a:srgbClr val="FF9966"/>
    <a:srgbClr val="FF3300"/>
    <a:srgbClr val="FFFF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>
      <p:cViewPr>
        <p:scale>
          <a:sx n="69" d="100"/>
          <a:sy n="69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509087B-62F9-44C2-9E0C-14FE5A198030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9195496-36A9-4E7E-9550-894ACDED0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1292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0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1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1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3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18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28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32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44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195496-36A9-4E7E-9550-894ACDED059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808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2" y="6391499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7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101" indent="0" algn="ctr">
              <a:buNone/>
            </a:lvl2pPr>
            <a:lvl3pPr marL="914218" indent="0" algn="ctr">
              <a:buNone/>
            </a:lvl3pPr>
            <a:lvl4pPr marL="1371314" indent="0" algn="ctr">
              <a:buNone/>
            </a:lvl4pPr>
            <a:lvl5pPr marL="1828434" indent="0" algn="ctr">
              <a:buNone/>
            </a:lvl5pPr>
            <a:lvl6pPr marL="2285518" indent="0" algn="ctr">
              <a:buNone/>
            </a:lvl6pPr>
            <a:lvl7pPr marL="2742628" indent="0" algn="ctr">
              <a:buNone/>
            </a:lvl7pPr>
            <a:lvl8pPr marL="3199732" indent="0" algn="ctr">
              <a:buNone/>
            </a:lvl8pPr>
            <a:lvl9pPr marL="3656844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1BABB-E5AD-47C5-91BF-F89ECAAA82BB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904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C079620-1268-4447-BBD1-B9908B346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E3BA5-5117-4BFA-B04E-76CB17778096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8E2A4-80E2-4C76-834B-E4EC99AB5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224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2" y="6391499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6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249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5025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10124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51E87-1230-40B6-80D5-C48668B35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9A606-0AAB-4EBC-9A30-79AA1ABD7D3D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64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98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269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1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4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780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2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2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1" indent="0">
              <a:buNone/>
              <a:defRPr sz="2000" b="1"/>
            </a:lvl2pPr>
            <a:lvl3pPr marL="914218" indent="0">
              <a:buNone/>
              <a:defRPr sz="1800" b="1"/>
            </a:lvl3pPr>
            <a:lvl4pPr marL="1371314" indent="0">
              <a:buNone/>
              <a:defRPr sz="1600" b="1"/>
            </a:lvl4pPr>
            <a:lvl5pPr marL="1828434" indent="0">
              <a:buNone/>
              <a:defRPr sz="1600" b="1"/>
            </a:lvl5pPr>
            <a:lvl6pPr marL="2285518" indent="0">
              <a:buNone/>
              <a:defRPr sz="1600" b="1"/>
            </a:lvl6pPr>
            <a:lvl7pPr marL="2742628" indent="0">
              <a:buNone/>
              <a:defRPr sz="1600" b="1"/>
            </a:lvl7pPr>
            <a:lvl8pPr marL="3199732" indent="0">
              <a:buNone/>
              <a:defRPr sz="1600" b="1"/>
            </a:lvl8pPr>
            <a:lvl9pPr marL="365684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32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1" indent="0">
              <a:buNone/>
              <a:defRPr sz="2000" b="1"/>
            </a:lvl2pPr>
            <a:lvl3pPr marL="914218" indent="0">
              <a:buNone/>
              <a:defRPr sz="1800" b="1"/>
            </a:lvl3pPr>
            <a:lvl4pPr marL="1371314" indent="0">
              <a:buNone/>
              <a:defRPr sz="1600" b="1"/>
            </a:lvl4pPr>
            <a:lvl5pPr marL="1828434" indent="0">
              <a:buNone/>
              <a:defRPr sz="1600" b="1"/>
            </a:lvl5pPr>
            <a:lvl6pPr marL="2285518" indent="0">
              <a:buNone/>
              <a:defRPr sz="1600" b="1"/>
            </a:lvl6pPr>
            <a:lvl7pPr marL="2742628" indent="0">
              <a:buNone/>
              <a:defRPr sz="1600" b="1"/>
            </a:lvl7pPr>
            <a:lvl8pPr marL="3199732" indent="0">
              <a:buNone/>
              <a:defRPr sz="1600" b="1"/>
            </a:lvl8pPr>
            <a:lvl9pPr marL="365684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584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5065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7543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2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1" indent="0">
              <a:buNone/>
              <a:defRPr sz="1200"/>
            </a:lvl2pPr>
            <a:lvl3pPr marL="914218" indent="0">
              <a:buNone/>
              <a:defRPr sz="1000"/>
            </a:lvl3pPr>
            <a:lvl4pPr marL="1371314" indent="0">
              <a:buNone/>
              <a:defRPr sz="900"/>
            </a:lvl4pPr>
            <a:lvl5pPr marL="1828434" indent="0">
              <a:buNone/>
              <a:defRPr sz="900"/>
            </a:lvl5pPr>
            <a:lvl6pPr marL="2285518" indent="0">
              <a:buNone/>
              <a:defRPr sz="900"/>
            </a:lvl6pPr>
            <a:lvl7pPr marL="2742628" indent="0">
              <a:buNone/>
              <a:defRPr sz="900"/>
            </a:lvl7pPr>
            <a:lvl8pPr marL="3199732" indent="0">
              <a:buNone/>
              <a:defRPr sz="900"/>
            </a:lvl8pPr>
            <a:lvl9pPr marL="365684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837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6B83F-1C7D-4CA7-A4A6-688601DFCC0D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33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9375D-C194-4FE1-BCC8-EB7F7F54D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01" indent="0">
              <a:buNone/>
              <a:defRPr sz="2800"/>
            </a:lvl2pPr>
            <a:lvl3pPr marL="914218" indent="0">
              <a:buNone/>
              <a:defRPr sz="2400"/>
            </a:lvl3pPr>
            <a:lvl4pPr marL="1371314" indent="0">
              <a:buNone/>
              <a:defRPr sz="2000"/>
            </a:lvl4pPr>
            <a:lvl5pPr marL="1828434" indent="0">
              <a:buNone/>
              <a:defRPr sz="2000"/>
            </a:lvl5pPr>
            <a:lvl6pPr marL="2285518" indent="0">
              <a:buNone/>
              <a:defRPr sz="2000"/>
            </a:lvl6pPr>
            <a:lvl7pPr marL="2742628" indent="0">
              <a:buNone/>
              <a:defRPr sz="2000"/>
            </a:lvl7pPr>
            <a:lvl8pPr marL="3199732" indent="0">
              <a:buNone/>
              <a:defRPr sz="2000"/>
            </a:lvl8pPr>
            <a:lvl9pPr marL="365684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1" indent="0">
              <a:buNone/>
              <a:defRPr sz="1200"/>
            </a:lvl2pPr>
            <a:lvl3pPr marL="914218" indent="0">
              <a:buNone/>
              <a:defRPr sz="1000"/>
            </a:lvl3pPr>
            <a:lvl4pPr marL="1371314" indent="0">
              <a:buNone/>
              <a:defRPr sz="900"/>
            </a:lvl4pPr>
            <a:lvl5pPr marL="1828434" indent="0">
              <a:buNone/>
              <a:defRPr sz="900"/>
            </a:lvl5pPr>
            <a:lvl6pPr marL="2285518" indent="0">
              <a:buNone/>
              <a:defRPr sz="900"/>
            </a:lvl6pPr>
            <a:lvl7pPr marL="2742628" indent="0">
              <a:buNone/>
              <a:defRPr sz="900"/>
            </a:lvl7pPr>
            <a:lvl8pPr marL="3199732" indent="0">
              <a:buNone/>
              <a:defRPr sz="900"/>
            </a:lvl8pPr>
            <a:lvl9pPr marL="365684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466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775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86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86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2173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64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971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3790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1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4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631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2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2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7510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1" indent="0">
              <a:buNone/>
              <a:defRPr sz="2000" b="1"/>
            </a:lvl2pPr>
            <a:lvl3pPr marL="914218" indent="0">
              <a:buNone/>
              <a:defRPr sz="1800" b="1"/>
            </a:lvl3pPr>
            <a:lvl4pPr marL="1371314" indent="0">
              <a:buNone/>
              <a:defRPr sz="1600" b="1"/>
            </a:lvl4pPr>
            <a:lvl5pPr marL="1828434" indent="0">
              <a:buNone/>
              <a:defRPr sz="1600" b="1"/>
            </a:lvl5pPr>
            <a:lvl6pPr marL="2285518" indent="0">
              <a:buNone/>
              <a:defRPr sz="1600" b="1"/>
            </a:lvl6pPr>
            <a:lvl7pPr marL="2742628" indent="0">
              <a:buNone/>
              <a:defRPr sz="1600" b="1"/>
            </a:lvl7pPr>
            <a:lvl8pPr marL="3199732" indent="0">
              <a:buNone/>
              <a:defRPr sz="1600" b="1"/>
            </a:lvl8pPr>
            <a:lvl9pPr marL="365684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32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1" indent="0">
              <a:buNone/>
              <a:defRPr sz="2000" b="1"/>
            </a:lvl2pPr>
            <a:lvl3pPr marL="914218" indent="0">
              <a:buNone/>
              <a:defRPr sz="1800" b="1"/>
            </a:lvl3pPr>
            <a:lvl4pPr marL="1371314" indent="0">
              <a:buNone/>
              <a:defRPr sz="1600" b="1"/>
            </a:lvl4pPr>
            <a:lvl5pPr marL="1828434" indent="0">
              <a:buNone/>
              <a:defRPr sz="1600" b="1"/>
            </a:lvl5pPr>
            <a:lvl6pPr marL="2285518" indent="0">
              <a:buNone/>
              <a:defRPr sz="1600" b="1"/>
            </a:lvl6pPr>
            <a:lvl7pPr marL="2742628" indent="0">
              <a:buNone/>
              <a:defRPr sz="1600" b="1"/>
            </a:lvl7pPr>
            <a:lvl8pPr marL="3199732" indent="0">
              <a:buNone/>
              <a:defRPr sz="1600" b="1"/>
            </a:lvl8pPr>
            <a:lvl9pPr marL="365684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3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535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349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746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5577" y="142876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2" y="6391499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1B39F-C4DB-48D9-A850-11103D9FB0B8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904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76F9CCB-577A-4C59-9F65-222FFC3AE6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2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1" indent="0">
              <a:buNone/>
              <a:defRPr sz="1200"/>
            </a:lvl2pPr>
            <a:lvl3pPr marL="914218" indent="0">
              <a:buNone/>
              <a:defRPr sz="1000"/>
            </a:lvl3pPr>
            <a:lvl4pPr marL="1371314" indent="0">
              <a:buNone/>
              <a:defRPr sz="900"/>
            </a:lvl4pPr>
            <a:lvl5pPr marL="1828434" indent="0">
              <a:buNone/>
              <a:defRPr sz="900"/>
            </a:lvl5pPr>
            <a:lvl6pPr marL="2285518" indent="0">
              <a:buNone/>
              <a:defRPr sz="900"/>
            </a:lvl6pPr>
            <a:lvl7pPr marL="2742628" indent="0">
              <a:buNone/>
              <a:defRPr sz="900"/>
            </a:lvl7pPr>
            <a:lvl8pPr marL="3199732" indent="0">
              <a:buNone/>
              <a:defRPr sz="900"/>
            </a:lvl8pPr>
            <a:lvl9pPr marL="365684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9772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01" indent="0">
              <a:buNone/>
              <a:defRPr sz="2800"/>
            </a:lvl2pPr>
            <a:lvl3pPr marL="914218" indent="0">
              <a:buNone/>
              <a:defRPr sz="2400"/>
            </a:lvl3pPr>
            <a:lvl4pPr marL="1371314" indent="0">
              <a:buNone/>
              <a:defRPr sz="2000"/>
            </a:lvl4pPr>
            <a:lvl5pPr marL="1828434" indent="0">
              <a:buNone/>
              <a:defRPr sz="2000"/>
            </a:lvl5pPr>
            <a:lvl6pPr marL="2285518" indent="0">
              <a:buNone/>
              <a:defRPr sz="2000"/>
            </a:lvl6pPr>
            <a:lvl7pPr marL="2742628" indent="0">
              <a:buNone/>
              <a:defRPr sz="2000"/>
            </a:lvl7pPr>
            <a:lvl8pPr marL="3199732" indent="0">
              <a:buNone/>
              <a:defRPr sz="2000"/>
            </a:lvl8pPr>
            <a:lvl9pPr marL="365684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1" indent="0">
              <a:buNone/>
              <a:defRPr sz="1200"/>
            </a:lvl2pPr>
            <a:lvl3pPr marL="914218" indent="0">
              <a:buNone/>
              <a:defRPr sz="1000"/>
            </a:lvl3pPr>
            <a:lvl4pPr marL="1371314" indent="0">
              <a:buNone/>
              <a:defRPr sz="900"/>
            </a:lvl4pPr>
            <a:lvl5pPr marL="1828434" indent="0">
              <a:buNone/>
              <a:defRPr sz="900"/>
            </a:lvl5pPr>
            <a:lvl6pPr marL="2285518" indent="0">
              <a:buNone/>
              <a:defRPr sz="900"/>
            </a:lvl6pPr>
            <a:lvl7pPr marL="2742628" indent="0">
              <a:buNone/>
              <a:defRPr sz="900"/>
            </a:lvl7pPr>
            <a:lvl8pPr marL="3199732" indent="0">
              <a:buNone/>
              <a:defRPr sz="900"/>
            </a:lvl8pPr>
            <a:lvl9pPr marL="365684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2731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318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86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86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2677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4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ctrTitle"/>
          </p:nvPr>
        </p:nvSpPr>
        <p:spPr>
          <a:xfrm>
            <a:off x="342900" y="1420283"/>
            <a:ext cx="3886200" cy="98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685800" y="2590800"/>
            <a:ext cx="3200400" cy="11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lvl="0" algn="ctr">
              <a:spcBef>
                <a:spcPts val="35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14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69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4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9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41148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0" lvl="0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1960" lvl="1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7940" lvl="2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3920" lvl="3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79900" lvl="4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874" lvl="5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859" lvl="6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833" lvl="7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806" lvl="8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2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0"/>
          <p:cNvSpPr txBox="1">
            <a:spLocks noGrp="1"/>
          </p:cNvSpPr>
          <p:nvPr>
            <p:ph type="title"/>
          </p:nvPr>
        </p:nvSpPr>
        <p:spPr>
          <a:xfrm>
            <a:off x="361157" y="2937934"/>
            <a:ext cx="3886200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 panose="020F0502020204030204"/>
              <a:buNone/>
              <a:defRPr sz="22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body" idx="1"/>
          </p:nvPr>
        </p:nvSpPr>
        <p:spPr>
          <a:xfrm>
            <a:off x="361157" y="1938012"/>
            <a:ext cx="388620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5980" lvl="0" indent="-127990" algn="l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100">
                <a:solidFill>
                  <a:srgbClr val="888888"/>
                </a:solidFill>
              </a:defRPr>
            </a:lvl1pPr>
            <a:lvl2pPr marL="511960" lvl="1" indent="-127990" algn="l">
              <a:spcBef>
                <a:spcPts val="202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000">
                <a:solidFill>
                  <a:srgbClr val="888888"/>
                </a:solidFill>
              </a:defRPr>
            </a:lvl2pPr>
            <a:lvl3pPr marL="767940" lvl="2" indent="-127990" algn="l">
              <a:spcBef>
                <a:spcPts val="179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900">
                <a:solidFill>
                  <a:srgbClr val="888888"/>
                </a:solidFill>
              </a:defRPr>
            </a:lvl3pPr>
            <a:lvl4pPr marL="1023920" lvl="3" indent="-12799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4pPr>
            <a:lvl5pPr marL="1279900" lvl="4" indent="-12799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5pPr>
            <a:lvl6pPr marL="1535874" lvl="5" indent="-12799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6pPr>
            <a:lvl7pPr marL="1791859" lvl="6" indent="-12799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7pPr>
            <a:lvl8pPr marL="2047833" lvl="7" indent="-12799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8pPr>
            <a:lvl9pPr marL="2303806" lvl="8" indent="-12799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94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1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1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20193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0" lvl="0" indent="-227532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600"/>
            </a:lvl1pPr>
            <a:lvl2pPr marL="511960" lvl="1" indent="-213314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300"/>
            </a:lvl2pPr>
            <a:lvl3pPr marL="767940" lvl="2" indent="-1990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3pPr>
            <a:lvl4pPr marL="1023920" lvl="3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000"/>
            </a:lvl4pPr>
            <a:lvl5pPr marL="1279900" lvl="4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000"/>
            </a:lvl5pPr>
            <a:lvl6pPr marL="1535874" lvl="5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6pPr>
            <a:lvl7pPr marL="1791859" lvl="6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7pPr>
            <a:lvl8pPr marL="2047833" lvl="7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8pPr>
            <a:lvl9pPr marL="2303806" lvl="8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9pPr>
          </a:lstStyle>
          <a:p>
            <a:endParaRPr/>
          </a:p>
        </p:txBody>
      </p:sp>
      <p:sp>
        <p:nvSpPr>
          <p:cNvPr id="36" name="Google Shape;36;p31"/>
          <p:cNvSpPr txBox="1">
            <a:spLocks noGrp="1"/>
          </p:cNvSpPr>
          <p:nvPr>
            <p:ph type="body" idx="2"/>
          </p:nvPr>
        </p:nvSpPr>
        <p:spPr>
          <a:xfrm>
            <a:off x="2324100" y="1067000"/>
            <a:ext cx="20193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0" lvl="0" indent="-227532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600"/>
            </a:lvl1pPr>
            <a:lvl2pPr marL="511960" lvl="1" indent="-213314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300"/>
            </a:lvl2pPr>
            <a:lvl3pPr marL="767940" lvl="2" indent="-1990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3pPr>
            <a:lvl4pPr marL="1023920" lvl="3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000"/>
            </a:lvl4pPr>
            <a:lvl5pPr marL="1279900" lvl="4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000"/>
            </a:lvl5pPr>
            <a:lvl6pPr marL="1535874" lvl="5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6pPr>
            <a:lvl7pPr marL="1791859" lvl="6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7pPr>
            <a:lvl8pPr marL="2047833" lvl="7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8pPr>
            <a:lvl9pPr marL="2303806" lvl="8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9pPr>
          </a:lstStyle>
          <a:p>
            <a:endParaRPr/>
          </a:p>
        </p:txBody>
      </p:sp>
      <p:sp>
        <p:nvSpPr>
          <p:cNvPr id="37" name="Google Shape;37;p31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1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1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2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2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1"/>
          </p:nvPr>
        </p:nvSpPr>
        <p:spPr>
          <a:xfrm>
            <a:off x="228601" y="1023409"/>
            <a:ext cx="2020094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5980" lvl="0" indent="-127990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 b="1"/>
            </a:lvl1pPr>
            <a:lvl2pPr marL="511960" lvl="1" indent="-127990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100" b="1"/>
            </a:lvl2pPr>
            <a:lvl3pPr marL="767940" lvl="2" indent="-12799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000" b="1"/>
            </a:lvl3pPr>
            <a:lvl4pPr marL="1023920" lvl="3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4pPr>
            <a:lvl5pPr marL="1279900" lvl="4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5pPr>
            <a:lvl6pPr marL="1535874" lvl="5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6pPr>
            <a:lvl7pPr marL="1791859" lvl="6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7pPr>
            <a:lvl8pPr marL="2047833" lvl="7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8pPr>
            <a:lvl9pPr marL="2303806" lvl="8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body" idx="2"/>
          </p:nvPr>
        </p:nvSpPr>
        <p:spPr>
          <a:xfrm>
            <a:off x="228601" y="1449917"/>
            <a:ext cx="2020094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0" lvl="0" indent="-213314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1pPr>
            <a:lvl2pPr marL="511960" lvl="1" indent="-1990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2pPr>
            <a:lvl3pPr marL="767940" lvl="2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3pPr>
            <a:lvl4pPr marL="1023920" lvl="3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900"/>
            </a:lvl4pPr>
            <a:lvl5pPr marL="1279900" lvl="4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900"/>
            </a:lvl5pPr>
            <a:lvl6pPr marL="1535874" lvl="5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6pPr>
            <a:lvl7pPr marL="1791859" lvl="6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7pPr>
            <a:lvl8pPr marL="2047833" lvl="7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8pPr>
            <a:lvl9pPr marL="2303806" lvl="8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9pPr>
          </a:lstStyle>
          <a:p>
            <a:endParaRPr/>
          </a:p>
        </p:txBody>
      </p:sp>
      <p:sp>
        <p:nvSpPr>
          <p:cNvPr id="44" name="Google Shape;44;p32"/>
          <p:cNvSpPr txBox="1">
            <a:spLocks noGrp="1"/>
          </p:cNvSpPr>
          <p:nvPr>
            <p:ph type="body" idx="3"/>
          </p:nvPr>
        </p:nvSpPr>
        <p:spPr>
          <a:xfrm>
            <a:off x="2322513" y="1023409"/>
            <a:ext cx="2020888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5980" lvl="0" indent="-127990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 b="1"/>
            </a:lvl1pPr>
            <a:lvl2pPr marL="511960" lvl="1" indent="-127990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100" b="1"/>
            </a:lvl2pPr>
            <a:lvl3pPr marL="767940" lvl="2" indent="-12799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000" b="1"/>
            </a:lvl3pPr>
            <a:lvl4pPr marL="1023920" lvl="3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4pPr>
            <a:lvl5pPr marL="1279900" lvl="4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5pPr>
            <a:lvl6pPr marL="1535874" lvl="5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6pPr>
            <a:lvl7pPr marL="1791859" lvl="6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7pPr>
            <a:lvl8pPr marL="2047833" lvl="7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8pPr>
            <a:lvl9pPr marL="2303806" lvl="8" indent="-12799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body" idx="4"/>
          </p:nvPr>
        </p:nvSpPr>
        <p:spPr>
          <a:xfrm>
            <a:off x="2322513" y="1449917"/>
            <a:ext cx="2020888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0" lvl="0" indent="-213314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1pPr>
            <a:lvl2pPr marL="511960" lvl="1" indent="-1990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2pPr>
            <a:lvl3pPr marL="767940" lvl="2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3pPr>
            <a:lvl4pPr marL="1023920" lvl="3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900"/>
            </a:lvl4pPr>
            <a:lvl5pPr marL="1279900" lvl="4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900"/>
            </a:lvl5pPr>
            <a:lvl6pPr marL="1535874" lvl="5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6pPr>
            <a:lvl7pPr marL="1791859" lvl="6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7pPr>
            <a:lvl8pPr marL="2047833" lvl="7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8pPr>
            <a:lvl9pPr marL="2303806" lvl="8" indent="-184878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9pPr>
          </a:lstStyle>
          <a:p>
            <a:endParaRPr/>
          </a:p>
        </p:txBody>
      </p:sp>
      <p:sp>
        <p:nvSpPr>
          <p:cNvPr id="46" name="Google Shape;46;p32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2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2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43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flipV="1">
            <a:off x="4562501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310" y="6410549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1A16A-3D53-488D-97B7-D2861E7BF23E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F3907-A2D9-43BB-8E0A-BC138F30C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3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3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3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3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8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4"/>
          <p:cNvSpPr txBox="1">
            <a:spLocks noGrp="1"/>
          </p:cNvSpPr>
          <p:nvPr>
            <p:ph type="title"/>
          </p:nvPr>
        </p:nvSpPr>
        <p:spPr>
          <a:xfrm>
            <a:off x="228708" y="182033"/>
            <a:ext cx="1504157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11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4"/>
          <p:cNvSpPr txBox="1">
            <a:spLocks noGrp="1"/>
          </p:cNvSpPr>
          <p:nvPr>
            <p:ph type="body" idx="1"/>
          </p:nvPr>
        </p:nvSpPr>
        <p:spPr>
          <a:xfrm>
            <a:off x="1787564" y="182258"/>
            <a:ext cx="2555875" cy="390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0" lvl="0" indent="-241756" algn="l">
              <a:spcBef>
                <a:spcPts val="358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1800"/>
            </a:lvl1pPr>
            <a:lvl2pPr marL="511960" lvl="1" indent="-227532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1600"/>
            </a:lvl2pPr>
            <a:lvl3pPr marL="767940" lvl="2" indent="-213314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3pPr>
            <a:lvl4pPr marL="1023920" lvl="3" indent="-1990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4pPr>
            <a:lvl5pPr marL="1279900" lvl="4" indent="-1990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1100"/>
            </a:lvl5pPr>
            <a:lvl6pPr marL="1535874" lvl="5" indent="-1990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6pPr>
            <a:lvl7pPr marL="1791859" lvl="6" indent="-1990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7pPr>
            <a:lvl8pPr marL="2047833" lvl="7" indent="-1990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8pPr>
            <a:lvl9pPr marL="2303806" lvl="8" indent="-1990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9pPr>
          </a:lstStyle>
          <a:p>
            <a:endParaRPr/>
          </a:p>
        </p:txBody>
      </p:sp>
      <p:sp>
        <p:nvSpPr>
          <p:cNvPr id="57" name="Google Shape;57;p34"/>
          <p:cNvSpPr txBox="1">
            <a:spLocks noGrp="1"/>
          </p:cNvSpPr>
          <p:nvPr>
            <p:ph type="body" idx="2"/>
          </p:nvPr>
        </p:nvSpPr>
        <p:spPr>
          <a:xfrm>
            <a:off x="228708" y="956958"/>
            <a:ext cx="1504157" cy="3127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0" lvl="0" indent="-127990" algn="l">
              <a:spcBef>
                <a:spcPts val="15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00"/>
            </a:lvl1pPr>
            <a:lvl2pPr marL="511960" lvl="1" indent="-127990" algn="l">
              <a:spcBef>
                <a:spcPts val="134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00"/>
            </a:lvl2pPr>
            <a:lvl3pPr marL="767940" lvl="2" indent="-127990" algn="l">
              <a:spcBef>
                <a:spcPts val="11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00"/>
            </a:lvl3pPr>
            <a:lvl4pPr marL="1023920" lvl="3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4pPr>
            <a:lvl5pPr marL="1279900" lvl="4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5pPr>
            <a:lvl6pPr marL="1535874" lvl="5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6pPr>
            <a:lvl7pPr marL="1791859" lvl="6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7pPr>
            <a:lvl8pPr marL="2047833" lvl="7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8pPr>
            <a:lvl9pPr marL="2303806" lvl="8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9pPr>
          </a:lstStyle>
          <a:p>
            <a:endParaRPr/>
          </a:p>
        </p:txBody>
      </p:sp>
      <p:sp>
        <p:nvSpPr>
          <p:cNvPr id="58" name="Google Shape;58;p34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0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5"/>
          <p:cNvSpPr txBox="1">
            <a:spLocks noGrp="1"/>
          </p:cNvSpPr>
          <p:nvPr>
            <p:ph type="title"/>
          </p:nvPr>
        </p:nvSpPr>
        <p:spPr>
          <a:xfrm>
            <a:off x="896144" y="3200624"/>
            <a:ext cx="2743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11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5"/>
          <p:cNvSpPr>
            <a:spLocks noGrp="1"/>
          </p:cNvSpPr>
          <p:nvPr>
            <p:ph type="pic" idx="2"/>
          </p:nvPr>
        </p:nvSpPr>
        <p:spPr>
          <a:xfrm>
            <a:off x="896144" y="408517"/>
            <a:ext cx="27432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5"/>
          <p:cNvSpPr txBox="1">
            <a:spLocks noGrp="1"/>
          </p:cNvSpPr>
          <p:nvPr>
            <p:ph type="body" idx="1"/>
          </p:nvPr>
        </p:nvSpPr>
        <p:spPr>
          <a:xfrm>
            <a:off x="896144" y="3578251"/>
            <a:ext cx="2743200" cy="5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0" lvl="0" indent="-127990" algn="l">
              <a:spcBef>
                <a:spcPts val="15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00"/>
            </a:lvl1pPr>
            <a:lvl2pPr marL="511960" lvl="1" indent="-127990" algn="l">
              <a:spcBef>
                <a:spcPts val="134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00"/>
            </a:lvl2pPr>
            <a:lvl3pPr marL="767940" lvl="2" indent="-127990" algn="l">
              <a:spcBef>
                <a:spcPts val="11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00"/>
            </a:lvl3pPr>
            <a:lvl4pPr marL="1023920" lvl="3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4pPr>
            <a:lvl5pPr marL="1279900" lvl="4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5pPr>
            <a:lvl6pPr marL="1535874" lvl="5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6pPr>
            <a:lvl7pPr marL="1791859" lvl="6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7pPr>
            <a:lvl8pPr marL="2047833" lvl="7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8pPr>
            <a:lvl9pPr marL="2303806" lvl="8" indent="-12799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5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5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45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6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body" idx="1"/>
          </p:nvPr>
        </p:nvSpPr>
        <p:spPr>
          <a:xfrm rot="5400000">
            <a:off x="777381" y="518055"/>
            <a:ext cx="301730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0" lvl="0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1960" lvl="1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7940" lvl="2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3920" lvl="3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79900" lvl="4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874" lvl="5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859" lvl="6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833" lvl="7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806" lvl="8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6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6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6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28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7"/>
          <p:cNvSpPr txBox="1">
            <a:spLocks noGrp="1"/>
          </p:cNvSpPr>
          <p:nvPr>
            <p:ph type="title"/>
          </p:nvPr>
        </p:nvSpPr>
        <p:spPr>
          <a:xfrm rot="5400000">
            <a:off x="1878651" y="1619251"/>
            <a:ext cx="3901017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1"/>
          </p:nvPr>
        </p:nvSpPr>
        <p:spPr>
          <a:xfrm rot="5400000">
            <a:off x="-216859" y="628650"/>
            <a:ext cx="3901017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0" lvl="0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1960" lvl="1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7940" lvl="2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3920" lvl="3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79900" lvl="4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874" lvl="5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859" lvl="6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833" lvl="7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806" lvl="8" indent="-19198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44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20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ctrTitle"/>
          </p:nvPr>
        </p:nvSpPr>
        <p:spPr>
          <a:xfrm>
            <a:off x="342900" y="1420283"/>
            <a:ext cx="3886200" cy="98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685800" y="2590800"/>
            <a:ext cx="3200400" cy="11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lvl="0" algn="ctr">
              <a:spcBef>
                <a:spcPts val="35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14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69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1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9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41148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2" lvl="0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1964" lvl="1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7946" lvl="2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3928" lvl="3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79910" lvl="4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887" lvl="5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873" lvl="6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849" lvl="7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824" lvl="8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72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0"/>
          <p:cNvSpPr txBox="1">
            <a:spLocks noGrp="1"/>
          </p:cNvSpPr>
          <p:nvPr>
            <p:ph type="title"/>
          </p:nvPr>
        </p:nvSpPr>
        <p:spPr>
          <a:xfrm>
            <a:off x="361157" y="2937934"/>
            <a:ext cx="3886200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 panose="020F0502020204030204"/>
              <a:buNone/>
              <a:defRPr sz="22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body" idx="1"/>
          </p:nvPr>
        </p:nvSpPr>
        <p:spPr>
          <a:xfrm>
            <a:off x="361157" y="1938012"/>
            <a:ext cx="388620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5982" lvl="0" indent="-127991" algn="l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100">
                <a:solidFill>
                  <a:srgbClr val="888888"/>
                </a:solidFill>
              </a:defRPr>
            </a:lvl1pPr>
            <a:lvl2pPr marL="511964" lvl="1" indent="-127991" algn="l">
              <a:spcBef>
                <a:spcPts val="202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000">
                <a:solidFill>
                  <a:srgbClr val="888888"/>
                </a:solidFill>
              </a:defRPr>
            </a:lvl2pPr>
            <a:lvl3pPr marL="767946" lvl="2" indent="-127991" algn="l">
              <a:spcBef>
                <a:spcPts val="179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900">
                <a:solidFill>
                  <a:srgbClr val="888888"/>
                </a:solidFill>
              </a:defRPr>
            </a:lvl3pPr>
            <a:lvl4pPr marL="1023928" lvl="3" indent="-127991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4pPr>
            <a:lvl5pPr marL="1279910" lvl="4" indent="-127991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5pPr>
            <a:lvl6pPr marL="1535887" lvl="5" indent="-127991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6pPr>
            <a:lvl7pPr marL="1791873" lvl="6" indent="-127991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7pPr>
            <a:lvl8pPr marL="2047849" lvl="7" indent="-127991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8pPr>
            <a:lvl9pPr marL="2303824" lvl="8" indent="-127991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3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1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1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20193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2" lvl="0" indent="-227534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600"/>
            </a:lvl1pPr>
            <a:lvl2pPr marL="511964" lvl="1" indent="-213315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300"/>
            </a:lvl2pPr>
            <a:lvl3pPr marL="767946" lvl="2" indent="-199093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3pPr>
            <a:lvl4pPr marL="1023928" lvl="3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000"/>
            </a:lvl4pPr>
            <a:lvl5pPr marL="1279910" lvl="4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000"/>
            </a:lvl5pPr>
            <a:lvl6pPr marL="1535887" lvl="5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6pPr>
            <a:lvl7pPr marL="1791873" lvl="6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7pPr>
            <a:lvl8pPr marL="2047849" lvl="7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8pPr>
            <a:lvl9pPr marL="2303824" lvl="8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9pPr>
          </a:lstStyle>
          <a:p>
            <a:endParaRPr/>
          </a:p>
        </p:txBody>
      </p:sp>
      <p:sp>
        <p:nvSpPr>
          <p:cNvPr id="36" name="Google Shape;36;p31"/>
          <p:cNvSpPr txBox="1">
            <a:spLocks noGrp="1"/>
          </p:cNvSpPr>
          <p:nvPr>
            <p:ph type="body" idx="2"/>
          </p:nvPr>
        </p:nvSpPr>
        <p:spPr>
          <a:xfrm>
            <a:off x="2324100" y="1067000"/>
            <a:ext cx="20193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2" lvl="0" indent="-227534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600"/>
            </a:lvl1pPr>
            <a:lvl2pPr marL="511964" lvl="1" indent="-213315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300"/>
            </a:lvl2pPr>
            <a:lvl3pPr marL="767946" lvl="2" indent="-199093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3pPr>
            <a:lvl4pPr marL="1023928" lvl="3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000"/>
            </a:lvl4pPr>
            <a:lvl5pPr marL="1279910" lvl="4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000"/>
            </a:lvl5pPr>
            <a:lvl6pPr marL="1535887" lvl="5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6pPr>
            <a:lvl7pPr marL="1791873" lvl="6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7pPr>
            <a:lvl8pPr marL="2047849" lvl="7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8pPr>
            <a:lvl9pPr marL="2303824" lvl="8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9pPr>
          </a:lstStyle>
          <a:p>
            <a:endParaRPr/>
          </a:p>
        </p:txBody>
      </p:sp>
      <p:sp>
        <p:nvSpPr>
          <p:cNvPr id="37" name="Google Shape;37;p31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1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1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66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 flipV="1">
            <a:off x="4572000" y="2200480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2" y="6391276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6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431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3AAC1-8F62-474A-90E2-25FC98A8433B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549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320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C3DCEC4D-1316-45ED-961E-3D4C0A812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2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1"/>
          </p:nvPr>
        </p:nvSpPr>
        <p:spPr>
          <a:xfrm>
            <a:off x="228601" y="1023409"/>
            <a:ext cx="2020094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5982" lvl="0" indent="-127991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 b="1"/>
            </a:lvl1pPr>
            <a:lvl2pPr marL="511964" lvl="1" indent="-1279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100" b="1"/>
            </a:lvl2pPr>
            <a:lvl3pPr marL="767946" lvl="2" indent="-127991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000" b="1"/>
            </a:lvl3pPr>
            <a:lvl4pPr marL="1023928" lvl="3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4pPr>
            <a:lvl5pPr marL="1279910" lvl="4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5pPr>
            <a:lvl6pPr marL="1535887" lvl="5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6pPr>
            <a:lvl7pPr marL="1791873" lvl="6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7pPr>
            <a:lvl8pPr marL="2047849" lvl="7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8pPr>
            <a:lvl9pPr marL="2303824" lvl="8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body" idx="2"/>
          </p:nvPr>
        </p:nvSpPr>
        <p:spPr>
          <a:xfrm>
            <a:off x="228601" y="1449917"/>
            <a:ext cx="2020094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2" lvl="0" indent="-213315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1pPr>
            <a:lvl2pPr marL="511964" lvl="1" indent="-199093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2pPr>
            <a:lvl3pPr marL="767946" lvl="2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3pPr>
            <a:lvl4pPr marL="1023928" lvl="3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900"/>
            </a:lvl4pPr>
            <a:lvl5pPr marL="1279910" lvl="4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900"/>
            </a:lvl5pPr>
            <a:lvl6pPr marL="1535887" lvl="5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6pPr>
            <a:lvl7pPr marL="1791873" lvl="6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7pPr>
            <a:lvl8pPr marL="2047849" lvl="7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8pPr>
            <a:lvl9pPr marL="2303824" lvl="8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9pPr>
          </a:lstStyle>
          <a:p>
            <a:endParaRPr/>
          </a:p>
        </p:txBody>
      </p:sp>
      <p:sp>
        <p:nvSpPr>
          <p:cNvPr id="44" name="Google Shape;44;p32"/>
          <p:cNvSpPr txBox="1">
            <a:spLocks noGrp="1"/>
          </p:cNvSpPr>
          <p:nvPr>
            <p:ph type="body" idx="3"/>
          </p:nvPr>
        </p:nvSpPr>
        <p:spPr>
          <a:xfrm>
            <a:off x="2322513" y="1023409"/>
            <a:ext cx="2020888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5982" lvl="0" indent="-127991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 b="1"/>
            </a:lvl1pPr>
            <a:lvl2pPr marL="511964" lvl="1" indent="-127991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100" b="1"/>
            </a:lvl2pPr>
            <a:lvl3pPr marL="767946" lvl="2" indent="-127991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000" b="1"/>
            </a:lvl3pPr>
            <a:lvl4pPr marL="1023928" lvl="3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4pPr>
            <a:lvl5pPr marL="1279910" lvl="4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5pPr>
            <a:lvl6pPr marL="1535887" lvl="5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6pPr>
            <a:lvl7pPr marL="1791873" lvl="6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7pPr>
            <a:lvl8pPr marL="2047849" lvl="7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8pPr>
            <a:lvl9pPr marL="2303824" lvl="8" indent="-1279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body" idx="4"/>
          </p:nvPr>
        </p:nvSpPr>
        <p:spPr>
          <a:xfrm>
            <a:off x="2322513" y="1449917"/>
            <a:ext cx="2020888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2" lvl="0" indent="-213315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1pPr>
            <a:lvl2pPr marL="511964" lvl="1" indent="-199093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2pPr>
            <a:lvl3pPr marL="767946" lvl="2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3pPr>
            <a:lvl4pPr marL="1023928" lvl="3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900"/>
            </a:lvl4pPr>
            <a:lvl5pPr marL="1279910" lvl="4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900"/>
            </a:lvl5pPr>
            <a:lvl6pPr marL="1535887" lvl="5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6pPr>
            <a:lvl7pPr marL="1791873" lvl="6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7pPr>
            <a:lvl8pPr marL="2047849" lvl="7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8pPr>
            <a:lvl9pPr marL="2303824" lvl="8" indent="-18488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9pPr>
          </a:lstStyle>
          <a:p>
            <a:endParaRPr/>
          </a:p>
        </p:txBody>
      </p:sp>
      <p:sp>
        <p:nvSpPr>
          <p:cNvPr id="46" name="Google Shape;46;p32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2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2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54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3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3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3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3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94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4"/>
          <p:cNvSpPr txBox="1">
            <a:spLocks noGrp="1"/>
          </p:cNvSpPr>
          <p:nvPr>
            <p:ph type="title"/>
          </p:nvPr>
        </p:nvSpPr>
        <p:spPr>
          <a:xfrm>
            <a:off x="228708" y="182033"/>
            <a:ext cx="1504157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11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4"/>
          <p:cNvSpPr txBox="1">
            <a:spLocks noGrp="1"/>
          </p:cNvSpPr>
          <p:nvPr>
            <p:ph type="body" idx="1"/>
          </p:nvPr>
        </p:nvSpPr>
        <p:spPr>
          <a:xfrm>
            <a:off x="1787564" y="182257"/>
            <a:ext cx="2555875" cy="390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2" lvl="0" indent="-241758" algn="l">
              <a:spcBef>
                <a:spcPts val="358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1800"/>
            </a:lvl1pPr>
            <a:lvl2pPr marL="511964" lvl="1" indent="-227534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1600"/>
            </a:lvl2pPr>
            <a:lvl3pPr marL="767946" lvl="2" indent="-213315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3pPr>
            <a:lvl4pPr marL="1023928" lvl="3" indent="-199093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4pPr>
            <a:lvl5pPr marL="1279910" lvl="4" indent="-199093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1100"/>
            </a:lvl5pPr>
            <a:lvl6pPr marL="1535887" lvl="5" indent="-199093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6pPr>
            <a:lvl7pPr marL="1791873" lvl="6" indent="-199093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7pPr>
            <a:lvl8pPr marL="2047849" lvl="7" indent="-199093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8pPr>
            <a:lvl9pPr marL="2303824" lvl="8" indent="-199093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9pPr>
          </a:lstStyle>
          <a:p>
            <a:endParaRPr/>
          </a:p>
        </p:txBody>
      </p:sp>
      <p:sp>
        <p:nvSpPr>
          <p:cNvPr id="57" name="Google Shape;57;p34"/>
          <p:cNvSpPr txBox="1">
            <a:spLocks noGrp="1"/>
          </p:cNvSpPr>
          <p:nvPr>
            <p:ph type="body" idx="2"/>
          </p:nvPr>
        </p:nvSpPr>
        <p:spPr>
          <a:xfrm>
            <a:off x="228708" y="956957"/>
            <a:ext cx="1504157" cy="3127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2" lvl="0" indent="-127991" algn="l">
              <a:spcBef>
                <a:spcPts val="15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00"/>
            </a:lvl1pPr>
            <a:lvl2pPr marL="511964" lvl="1" indent="-127991" algn="l">
              <a:spcBef>
                <a:spcPts val="134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00"/>
            </a:lvl2pPr>
            <a:lvl3pPr marL="767946" lvl="2" indent="-127991" algn="l">
              <a:spcBef>
                <a:spcPts val="11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00"/>
            </a:lvl3pPr>
            <a:lvl4pPr marL="1023928" lvl="3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4pPr>
            <a:lvl5pPr marL="1279910" lvl="4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5pPr>
            <a:lvl6pPr marL="1535887" lvl="5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6pPr>
            <a:lvl7pPr marL="1791873" lvl="6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7pPr>
            <a:lvl8pPr marL="2047849" lvl="7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8pPr>
            <a:lvl9pPr marL="2303824" lvl="8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9pPr>
          </a:lstStyle>
          <a:p>
            <a:endParaRPr/>
          </a:p>
        </p:txBody>
      </p:sp>
      <p:sp>
        <p:nvSpPr>
          <p:cNvPr id="58" name="Google Shape;58;p34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16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5"/>
          <p:cNvSpPr txBox="1">
            <a:spLocks noGrp="1"/>
          </p:cNvSpPr>
          <p:nvPr>
            <p:ph type="title"/>
          </p:nvPr>
        </p:nvSpPr>
        <p:spPr>
          <a:xfrm>
            <a:off x="896144" y="3200623"/>
            <a:ext cx="2743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11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5"/>
          <p:cNvSpPr>
            <a:spLocks noGrp="1"/>
          </p:cNvSpPr>
          <p:nvPr>
            <p:ph type="pic" idx="2"/>
          </p:nvPr>
        </p:nvSpPr>
        <p:spPr>
          <a:xfrm>
            <a:off x="896144" y="408517"/>
            <a:ext cx="27432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5"/>
          <p:cNvSpPr txBox="1">
            <a:spLocks noGrp="1"/>
          </p:cNvSpPr>
          <p:nvPr>
            <p:ph type="body" idx="1"/>
          </p:nvPr>
        </p:nvSpPr>
        <p:spPr>
          <a:xfrm>
            <a:off x="896144" y="3578251"/>
            <a:ext cx="2743200" cy="5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2" lvl="0" indent="-127991" algn="l">
              <a:spcBef>
                <a:spcPts val="15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00"/>
            </a:lvl1pPr>
            <a:lvl2pPr marL="511964" lvl="1" indent="-127991" algn="l">
              <a:spcBef>
                <a:spcPts val="134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00"/>
            </a:lvl2pPr>
            <a:lvl3pPr marL="767946" lvl="2" indent="-127991" algn="l">
              <a:spcBef>
                <a:spcPts val="11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00"/>
            </a:lvl3pPr>
            <a:lvl4pPr marL="1023928" lvl="3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4pPr>
            <a:lvl5pPr marL="1279910" lvl="4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5pPr>
            <a:lvl6pPr marL="1535887" lvl="5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6pPr>
            <a:lvl7pPr marL="1791873" lvl="6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7pPr>
            <a:lvl8pPr marL="2047849" lvl="7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8pPr>
            <a:lvl9pPr marL="2303824" lvl="8" indent="-127991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5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5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73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6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body" idx="1"/>
          </p:nvPr>
        </p:nvSpPr>
        <p:spPr>
          <a:xfrm rot="5400000">
            <a:off x="777381" y="518055"/>
            <a:ext cx="301730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2" lvl="0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1964" lvl="1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7946" lvl="2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3928" lvl="3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79910" lvl="4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887" lvl="5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873" lvl="6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849" lvl="7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824" lvl="8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6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6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6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78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7"/>
          <p:cNvSpPr txBox="1">
            <a:spLocks noGrp="1"/>
          </p:cNvSpPr>
          <p:nvPr>
            <p:ph type="title"/>
          </p:nvPr>
        </p:nvSpPr>
        <p:spPr>
          <a:xfrm rot="5400000">
            <a:off x="1878651" y="1619251"/>
            <a:ext cx="3901017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1"/>
          </p:nvPr>
        </p:nvSpPr>
        <p:spPr>
          <a:xfrm rot="5400000">
            <a:off x="-216859" y="628650"/>
            <a:ext cx="3901017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82" lvl="0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1964" lvl="1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7946" lvl="2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3928" lvl="3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79910" lvl="4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887" lvl="5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873" lvl="6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849" lvl="7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824" lvl="8" indent="-19198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83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1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ctrTitle"/>
          </p:nvPr>
        </p:nvSpPr>
        <p:spPr>
          <a:xfrm>
            <a:off x="342900" y="1420283"/>
            <a:ext cx="3886200" cy="98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685800" y="2590800"/>
            <a:ext cx="3200400" cy="11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lvl="0" algn="ctr">
              <a:spcBef>
                <a:spcPts val="35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14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69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41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9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41148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92" lvl="0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1984" lvl="1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7976" lvl="2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3968" lvl="3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79960" lvl="4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948" lvl="5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943" lvl="6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931" lvl="7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918" lvl="8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37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0"/>
          <p:cNvSpPr txBox="1">
            <a:spLocks noGrp="1"/>
          </p:cNvSpPr>
          <p:nvPr>
            <p:ph type="title"/>
          </p:nvPr>
        </p:nvSpPr>
        <p:spPr>
          <a:xfrm>
            <a:off x="361157" y="2937934"/>
            <a:ext cx="3886200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 panose="020F0502020204030204"/>
              <a:buNone/>
              <a:defRPr sz="22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body" idx="1"/>
          </p:nvPr>
        </p:nvSpPr>
        <p:spPr>
          <a:xfrm>
            <a:off x="361157" y="1938012"/>
            <a:ext cx="388620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5992" lvl="0" indent="-127996" algn="l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100">
                <a:solidFill>
                  <a:srgbClr val="888888"/>
                </a:solidFill>
              </a:defRPr>
            </a:lvl1pPr>
            <a:lvl2pPr marL="511984" lvl="1" indent="-127996" algn="l">
              <a:spcBef>
                <a:spcPts val="202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000">
                <a:solidFill>
                  <a:srgbClr val="888888"/>
                </a:solidFill>
              </a:defRPr>
            </a:lvl2pPr>
            <a:lvl3pPr marL="767976" lvl="2" indent="-127996" algn="l">
              <a:spcBef>
                <a:spcPts val="179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900">
                <a:solidFill>
                  <a:srgbClr val="888888"/>
                </a:solidFill>
              </a:defRPr>
            </a:lvl3pPr>
            <a:lvl4pPr marL="1023968" lvl="3" indent="-12799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4pPr>
            <a:lvl5pPr marL="1279960" lvl="4" indent="-12799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5pPr>
            <a:lvl6pPr marL="1535948" lvl="5" indent="-12799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6pPr>
            <a:lvl7pPr marL="1791943" lvl="6" indent="-12799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7pPr>
            <a:lvl8pPr marL="2047931" lvl="7" indent="-12799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8pPr>
            <a:lvl9pPr marL="2303918" lvl="8" indent="-12799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13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124F5-F3B6-4E73-B455-408D2F809046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84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E9FFF-F16E-475C-B6DE-6978F687B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1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1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20193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92" lvl="0" indent="-227544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600"/>
            </a:lvl1pPr>
            <a:lvl2pPr marL="511984" lvl="1" indent="-213324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300"/>
            </a:lvl2pPr>
            <a:lvl3pPr marL="767976" lvl="2" indent="-199102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3pPr>
            <a:lvl4pPr marL="1023968" lvl="3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000"/>
            </a:lvl4pPr>
            <a:lvl5pPr marL="1279960" lvl="4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000"/>
            </a:lvl5pPr>
            <a:lvl6pPr marL="1535948" lvl="5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6pPr>
            <a:lvl7pPr marL="1791943" lvl="6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7pPr>
            <a:lvl8pPr marL="2047931" lvl="7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8pPr>
            <a:lvl9pPr marL="2303918" lvl="8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9pPr>
          </a:lstStyle>
          <a:p>
            <a:endParaRPr/>
          </a:p>
        </p:txBody>
      </p:sp>
      <p:sp>
        <p:nvSpPr>
          <p:cNvPr id="36" name="Google Shape;36;p31"/>
          <p:cNvSpPr txBox="1">
            <a:spLocks noGrp="1"/>
          </p:cNvSpPr>
          <p:nvPr>
            <p:ph type="body" idx="2"/>
          </p:nvPr>
        </p:nvSpPr>
        <p:spPr>
          <a:xfrm>
            <a:off x="2324100" y="1067000"/>
            <a:ext cx="20193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92" lvl="0" indent="-227544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600"/>
            </a:lvl1pPr>
            <a:lvl2pPr marL="511984" lvl="1" indent="-213324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300"/>
            </a:lvl2pPr>
            <a:lvl3pPr marL="767976" lvl="2" indent="-199102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3pPr>
            <a:lvl4pPr marL="1023968" lvl="3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000"/>
            </a:lvl4pPr>
            <a:lvl5pPr marL="1279960" lvl="4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000"/>
            </a:lvl5pPr>
            <a:lvl6pPr marL="1535948" lvl="5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6pPr>
            <a:lvl7pPr marL="1791943" lvl="6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7pPr>
            <a:lvl8pPr marL="2047931" lvl="7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8pPr>
            <a:lvl9pPr marL="2303918" lvl="8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9pPr>
          </a:lstStyle>
          <a:p>
            <a:endParaRPr/>
          </a:p>
        </p:txBody>
      </p:sp>
      <p:sp>
        <p:nvSpPr>
          <p:cNvPr id="37" name="Google Shape;37;p31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1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1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4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2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1"/>
          </p:nvPr>
        </p:nvSpPr>
        <p:spPr>
          <a:xfrm>
            <a:off x="228601" y="1023409"/>
            <a:ext cx="2020094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5992" lvl="0" indent="-127996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 b="1"/>
            </a:lvl1pPr>
            <a:lvl2pPr marL="511984" lvl="1" indent="-12799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100" b="1"/>
            </a:lvl2pPr>
            <a:lvl3pPr marL="767976" lvl="2" indent="-12799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000" b="1"/>
            </a:lvl3pPr>
            <a:lvl4pPr marL="1023968" lvl="3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4pPr>
            <a:lvl5pPr marL="1279960" lvl="4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5pPr>
            <a:lvl6pPr marL="1535948" lvl="5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6pPr>
            <a:lvl7pPr marL="1791943" lvl="6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7pPr>
            <a:lvl8pPr marL="2047931" lvl="7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8pPr>
            <a:lvl9pPr marL="2303918" lvl="8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body" idx="2"/>
          </p:nvPr>
        </p:nvSpPr>
        <p:spPr>
          <a:xfrm>
            <a:off x="228601" y="1449917"/>
            <a:ext cx="2020094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92" lvl="0" indent="-213324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1pPr>
            <a:lvl2pPr marL="511984" lvl="1" indent="-199102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2pPr>
            <a:lvl3pPr marL="767976" lvl="2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3pPr>
            <a:lvl4pPr marL="1023968" lvl="3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900"/>
            </a:lvl4pPr>
            <a:lvl5pPr marL="1279960" lvl="4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900"/>
            </a:lvl5pPr>
            <a:lvl6pPr marL="1535948" lvl="5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6pPr>
            <a:lvl7pPr marL="1791943" lvl="6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7pPr>
            <a:lvl8pPr marL="2047931" lvl="7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8pPr>
            <a:lvl9pPr marL="2303918" lvl="8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9pPr>
          </a:lstStyle>
          <a:p>
            <a:endParaRPr/>
          </a:p>
        </p:txBody>
      </p:sp>
      <p:sp>
        <p:nvSpPr>
          <p:cNvPr id="44" name="Google Shape;44;p32"/>
          <p:cNvSpPr txBox="1">
            <a:spLocks noGrp="1"/>
          </p:cNvSpPr>
          <p:nvPr>
            <p:ph type="body" idx="3"/>
          </p:nvPr>
        </p:nvSpPr>
        <p:spPr>
          <a:xfrm>
            <a:off x="2322513" y="1023409"/>
            <a:ext cx="2020888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5992" lvl="0" indent="-127996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 b="1"/>
            </a:lvl1pPr>
            <a:lvl2pPr marL="511984" lvl="1" indent="-12799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100" b="1"/>
            </a:lvl2pPr>
            <a:lvl3pPr marL="767976" lvl="2" indent="-12799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000" b="1"/>
            </a:lvl3pPr>
            <a:lvl4pPr marL="1023968" lvl="3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4pPr>
            <a:lvl5pPr marL="1279960" lvl="4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5pPr>
            <a:lvl6pPr marL="1535948" lvl="5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6pPr>
            <a:lvl7pPr marL="1791943" lvl="6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7pPr>
            <a:lvl8pPr marL="2047931" lvl="7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8pPr>
            <a:lvl9pPr marL="2303918" lvl="8" indent="-12799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body" idx="4"/>
          </p:nvPr>
        </p:nvSpPr>
        <p:spPr>
          <a:xfrm>
            <a:off x="2322513" y="1449917"/>
            <a:ext cx="2020888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92" lvl="0" indent="-213324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1pPr>
            <a:lvl2pPr marL="511984" lvl="1" indent="-199102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2pPr>
            <a:lvl3pPr marL="767976" lvl="2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3pPr>
            <a:lvl4pPr marL="1023968" lvl="3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900"/>
            </a:lvl4pPr>
            <a:lvl5pPr marL="1279960" lvl="4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900"/>
            </a:lvl5pPr>
            <a:lvl6pPr marL="1535948" lvl="5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6pPr>
            <a:lvl7pPr marL="1791943" lvl="6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7pPr>
            <a:lvl8pPr marL="2047931" lvl="7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8pPr>
            <a:lvl9pPr marL="2303918" lvl="8" indent="-18488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9pPr>
          </a:lstStyle>
          <a:p>
            <a:endParaRPr/>
          </a:p>
        </p:txBody>
      </p:sp>
      <p:sp>
        <p:nvSpPr>
          <p:cNvPr id="46" name="Google Shape;46;p32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2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2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3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3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3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3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1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4"/>
          <p:cNvSpPr txBox="1">
            <a:spLocks noGrp="1"/>
          </p:cNvSpPr>
          <p:nvPr>
            <p:ph type="title"/>
          </p:nvPr>
        </p:nvSpPr>
        <p:spPr>
          <a:xfrm>
            <a:off x="228708" y="182033"/>
            <a:ext cx="1504157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11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4"/>
          <p:cNvSpPr txBox="1">
            <a:spLocks noGrp="1"/>
          </p:cNvSpPr>
          <p:nvPr>
            <p:ph type="body" idx="1"/>
          </p:nvPr>
        </p:nvSpPr>
        <p:spPr>
          <a:xfrm>
            <a:off x="1787564" y="182252"/>
            <a:ext cx="2555875" cy="390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92" lvl="0" indent="-241768" algn="l">
              <a:spcBef>
                <a:spcPts val="358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1800"/>
            </a:lvl1pPr>
            <a:lvl2pPr marL="511984" lvl="1" indent="-227544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1600"/>
            </a:lvl2pPr>
            <a:lvl3pPr marL="767976" lvl="2" indent="-213324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3pPr>
            <a:lvl4pPr marL="1023968" lvl="3" indent="-199102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4pPr>
            <a:lvl5pPr marL="1279960" lvl="4" indent="-199102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1100"/>
            </a:lvl5pPr>
            <a:lvl6pPr marL="1535948" lvl="5" indent="-199102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6pPr>
            <a:lvl7pPr marL="1791943" lvl="6" indent="-199102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7pPr>
            <a:lvl8pPr marL="2047931" lvl="7" indent="-199102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8pPr>
            <a:lvl9pPr marL="2303918" lvl="8" indent="-199102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9pPr>
          </a:lstStyle>
          <a:p>
            <a:endParaRPr/>
          </a:p>
        </p:txBody>
      </p:sp>
      <p:sp>
        <p:nvSpPr>
          <p:cNvPr id="57" name="Google Shape;57;p34"/>
          <p:cNvSpPr txBox="1">
            <a:spLocks noGrp="1"/>
          </p:cNvSpPr>
          <p:nvPr>
            <p:ph type="body" idx="2"/>
          </p:nvPr>
        </p:nvSpPr>
        <p:spPr>
          <a:xfrm>
            <a:off x="228708" y="956952"/>
            <a:ext cx="1504157" cy="3127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92" lvl="0" indent="-127996" algn="l">
              <a:spcBef>
                <a:spcPts val="15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00"/>
            </a:lvl1pPr>
            <a:lvl2pPr marL="511984" lvl="1" indent="-127996" algn="l">
              <a:spcBef>
                <a:spcPts val="134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00"/>
            </a:lvl2pPr>
            <a:lvl3pPr marL="767976" lvl="2" indent="-127996" algn="l">
              <a:spcBef>
                <a:spcPts val="11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00"/>
            </a:lvl3pPr>
            <a:lvl4pPr marL="1023968" lvl="3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4pPr>
            <a:lvl5pPr marL="1279960" lvl="4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5pPr>
            <a:lvl6pPr marL="1535948" lvl="5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6pPr>
            <a:lvl7pPr marL="1791943" lvl="6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7pPr>
            <a:lvl8pPr marL="2047931" lvl="7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8pPr>
            <a:lvl9pPr marL="2303918" lvl="8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9pPr>
          </a:lstStyle>
          <a:p>
            <a:endParaRPr/>
          </a:p>
        </p:txBody>
      </p:sp>
      <p:sp>
        <p:nvSpPr>
          <p:cNvPr id="58" name="Google Shape;58;p34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7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5"/>
          <p:cNvSpPr txBox="1">
            <a:spLocks noGrp="1"/>
          </p:cNvSpPr>
          <p:nvPr>
            <p:ph type="title"/>
          </p:nvPr>
        </p:nvSpPr>
        <p:spPr>
          <a:xfrm>
            <a:off x="896144" y="3200618"/>
            <a:ext cx="2743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11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5"/>
          <p:cNvSpPr>
            <a:spLocks noGrp="1"/>
          </p:cNvSpPr>
          <p:nvPr>
            <p:ph type="pic" idx="2"/>
          </p:nvPr>
        </p:nvSpPr>
        <p:spPr>
          <a:xfrm>
            <a:off x="896144" y="408517"/>
            <a:ext cx="27432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5"/>
          <p:cNvSpPr txBox="1">
            <a:spLocks noGrp="1"/>
          </p:cNvSpPr>
          <p:nvPr>
            <p:ph type="body" idx="1"/>
          </p:nvPr>
        </p:nvSpPr>
        <p:spPr>
          <a:xfrm>
            <a:off x="896144" y="3578251"/>
            <a:ext cx="2743200" cy="5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92" lvl="0" indent="-127996" algn="l">
              <a:spcBef>
                <a:spcPts val="15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00"/>
            </a:lvl1pPr>
            <a:lvl2pPr marL="511984" lvl="1" indent="-127996" algn="l">
              <a:spcBef>
                <a:spcPts val="134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00"/>
            </a:lvl2pPr>
            <a:lvl3pPr marL="767976" lvl="2" indent="-127996" algn="l">
              <a:spcBef>
                <a:spcPts val="11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00"/>
            </a:lvl3pPr>
            <a:lvl4pPr marL="1023968" lvl="3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4pPr>
            <a:lvl5pPr marL="1279960" lvl="4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5pPr>
            <a:lvl6pPr marL="1535948" lvl="5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6pPr>
            <a:lvl7pPr marL="1791943" lvl="6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7pPr>
            <a:lvl8pPr marL="2047931" lvl="7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8pPr>
            <a:lvl9pPr marL="2303918" lvl="8" indent="-12799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5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5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56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6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body" idx="1"/>
          </p:nvPr>
        </p:nvSpPr>
        <p:spPr>
          <a:xfrm rot="5400000">
            <a:off x="777381" y="518055"/>
            <a:ext cx="301730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92" lvl="0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1984" lvl="1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7976" lvl="2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3968" lvl="3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79960" lvl="4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948" lvl="5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943" lvl="6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931" lvl="7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918" lvl="8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6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6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6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38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7"/>
          <p:cNvSpPr txBox="1">
            <a:spLocks noGrp="1"/>
          </p:cNvSpPr>
          <p:nvPr>
            <p:ph type="title"/>
          </p:nvPr>
        </p:nvSpPr>
        <p:spPr>
          <a:xfrm rot="5400000">
            <a:off x="1878651" y="1619251"/>
            <a:ext cx="3901017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1"/>
          </p:nvPr>
        </p:nvSpPr>
        <p:spPr>
          <a:xfrm rot="5400000">
            <a:off x="-216859" y="628650"/>
            <a:ext cx="3901017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5992" lvl="0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1984" lvl="1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7976" lvl="2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3968" lvl="3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79960" lvl="4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948" lvl="5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943" lvl="6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931" lvl="7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918" lvl="8" indent="-191993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52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81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ctrTitle"/>
          </p:nvPr>
        </p:nvSpPr>
        <p:spPr>
          <a:xfrm>
            <a:off x="342900" y="1420283"/>
            <a:ext cx="3886200" cy="98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685800" y="2590800"/>
            <a:ext cx="3200400" cy="11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lvl="0" algn="ctr">
              <a:spcBef>
                <a:spcPts val="35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14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69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08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9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41148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6000" lvl="0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2000" lvl="1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8000" lvl="2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4000" lvl="3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80000" lvl="4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997" lvl="5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999" lvl="6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996" lvl="7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992" lvl="8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11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white">
          <a:xfrm>
            <a:off x="0" y="224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2" y="6391499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9E0B2-31DA-40DE-8765-7B2B3CFC41E0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824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ADD61B7-7CF9-4609-AFA7-5030AC6BC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0"/>
          <p:cNvSpPr txBox="1">
            <a:spLocks noGrp="1"/>
          </p:cNvSpPr>
          <p:nvPr>
            <p:ph type="title"/>
          </p:nvPr>
        </p:nvSpPr>
        <p:spPr>
          <a:xfrm>
            <a:off x="361157" y="2937934"/>
            <a:ext cx="3886200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 panose="020F0502020204030204"/>
              <a:buNone/>
              <a:defRPr sz="22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body" idx="1"/>
          </p:nvPr>
        </p:nvSpPr>
        <p:spPr>
          <a:xfrm>
            <a:off x="361157" y="1938012"/>
            <a:ext cx="388620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6000" lvl="0" indent="-128000" algn="l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100">
                <a:solidFill>
                  <a:srgbClr val="888888"/>
                </a:solidFill>
              </a:defRPr>
            </a:lvl1pPr>
            <a:lvl2pPr marL="512000" lvl="1" indent="-128000" algn="l">
              <a:spcBef>
                <a:spcPts val="202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000">
                <a:solidFill>
                  <a:srgbClr val="888888"/>
                </a:solidFill>
              </a:defRPr>
            </a:lvl2pPr>
            <a:lvl3pPr marL="768000" lvl="2" indent="-128000" algn="l">
              <a:spcBef>
                <a:spcPts val="179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900">
                <a:solidFill>
                  <a:srgbClr val="888888"/>
                </a:solidFill>
              </a:defRPr>
            </a:lvl3pPr>
            <a:lvl4pPr marL="1024000" lvl="3" indent="-12800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4pPr>
            <a:lvl5pPr marL="1280000" lvl="4" indent="-12800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5pPr>
            <a:lvl6pPr marL="1535997" lvl="5" indent="-12800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6pPr>
            <a:lvl7pPr marL="1791999" lvl="6" indent="-12800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7pPr>
            <a:lvl8pPr marL="2047996" lvl="7" indent="-12800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8pPr>
            <a:lvl9pPr marL="2303992" lvl="8" indent="-128000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04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1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1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20193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6000" lvl="0" indent="-227552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600"/>
            </a:lvl1pPr>
            <a:lvl2pPr marL="512000" lvl="1" indent="-213331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300"/>
            </a:lvl2pPr>
            <a:lvl3pPr marL="768000" lvl="2" indent="-199109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3pPr>
            <a:lvl4pPr marL="1024000" lvl="3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000"/>
            </a:lvl4pPr>
            <a:lvl5pPr marL="1280000" lvl="4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000"/>
            </a:lvl5pPr>
            <a:lvl6pPr marL="1535997" lvl="5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6pPr>
            <a:lvl7pPr marL="1791999" lvl="6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7pPr>
            <a:lvl8pPr marL="2047996" lvl="7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8pPr>
            <a:lvl9pPr marL="2303992" lvl="8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9pPr>
          </a:lstStyle>
          <a:p>
            <a:endParaRPr/>
          </a:p>
        </p:txBody>
      </p:sp>
      <p:sp>
        <p:nvSpPr>
          <p:cNvPr id="36" name="Google Shape;36;p31"/>
          <p:cNvSpPr txBox="1">
            <a:spLocks noGrp="1"/>
          </p:cNvSpPr>
          <p:nvPr>
            <p:ph type="body" idx="2"/>
          </p:nvPr>
        </p:nvSpPr>
        <p:spPr>
          <a:xfrm>
            <a:off x="2324100" y="1067000"/>
            <a:ext cx="20193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6000" lvl="0" indent="-227552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600"/>
            </a:lvl1pPr>
            <a:lvl2pPr marL="512000" lvl="1" indent="-213331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300"/>
            </a:lvl2pPr>
            <a:lvl3pPr marL="768000" lvl="2" indent="-199109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3pPr>
            <a:lvl4pPr marL="1024000" lvl="3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000"/>
            </a:lvl4pPr>
            <a:lvl5pPr marL="1280000" lvl="4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000"/>
            </a:lvl5pPr>
            <a:lvl6pPr marL="1535997" lvl="5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6pPr>
            <a:lvl7pPr marL="1791999" lvl="6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7pPr>
            <a:lvl8pPr marL="2047996" lvl="7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8pPr>
            <a:lvl9pPr marL="2303992" lvl="8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9pPr>
          </a:lstStyle>
          <a:p>
            <a:endParaRPr/>
          </a:p>
        </p:txBody>
      </p:sp>
      <p:sp>
        <p:nvSpPr>
          <p:cNvPr id="37" name="Google Shape;37;p31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1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1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24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2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1"/>
          </p:nvPr>
        </p:nvSpPr>
        <p:spPr>
          <a:xfrm>
            <a:off x="228601" y="1023409"/>
            <a:ext cx="2020094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6000" lvl="0" indent="-128000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 b="1"/>
            </a:lvl1pPr>
            <a:lvl2pPr marL="512000" lvl="1" indent="-128000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100" b="1"/>
            </a:lvl2pPr>
            <a:lvl3pPr marL="768000" lvl="2" indent="-128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000" b="1"/>
            </a:lvl3pPr>
            <a:lvl4pPr marL="1024000" lvl="3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4pPr>
            <a:lvl5pPr marL="1280000" lvl="4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5pPr>
            <a:lvl6pPr marL="1535997" lvl="5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6pPr>
            <a:lvl7pPr marL="1791999" lvl="6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7pPr>
            <a:lvl8pPr marL="2047996" lvl="7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8pPr>
            <a:lvl9pPr marL="2303992" lvl="8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body" idx="2"/>
          </p:nvPr>
        </p:nvSpPr>
        <p:spPr>
          <a:xfrm>
            <a:off x="228601" y="1449917"/>
            <a:ext cx="2020094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6000" lvl="0" indent="-213331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1pPr>
            <a:lvl2pPr marL="512000" lvl="1" indent="-199109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2pPr>
            <a:lvl3pPr marL="768000" lvl="2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3pPr>
            <a:lvl4pPr marL="1024000" lvl="3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900"/>
            </a:lvl4pPr>
            <a:lvl5pPr marL="1280000" lvl="4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900"/>
            </a:lvl5pPr>
            <a:lvl6pPr marL="1535997" lvl="5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6pPr>
            <a:lvl7pPr marL="1791999" lvl="6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7pPr>
            <a:lvl8pPr marL="2047996" lvl="7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8pPr>
            <a:lvl9pPr marL="2303992" lvl="8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9pPr>
          </a:lstStyle>
          <a:p>
            <a:endParaRPr/>
          </a:p>
        </p:txBody>
      </p:sp>
      <p:sp>
        <p:nvSpPr>
          <p:cNvPr id="44" name="Google Shape;44;p32"/>
          <p:cNvSpPr txBox="1">
            <a:spLocks noGrp="1"/>
          </p:cNvSpPr>
          <p:nvPr>
            <p:ph type="body" idx="3"/>
          </p:nvPr>
        </p:nvSpPr>
        <p:spPr>
          <a:xfrm>
            <a:off x="2322513" y="1023409"/>
            <a:ext cx="2020888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marL="256000" lvl="0" indent="-128000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 b="1"/>
            </a:lvl1pPr>
            <a:lvl2pPr marL="512000" lvl="1" indent="-128000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100" b="1"/>
            </a:lvl2pPr>
            <a:lvl3pPr marL="768000" lvl="2" indent="-128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000" b="1"/>
            </a:lvl3pPr>
            <a:lvl4pPr marL="1024000" lvl="3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4pPr>
            <a:lvl5pPr marL="1280000" lvl="4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5pPr>
            <a:lvl6pPr marL="1535997" lvl="5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6pPr>
            <a:lvl7pPr marL="1791999" lvl="6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7pPr>
            <a:lvl8pPr marL="2047996" lvl="7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8pPr>
            <a:lvl9pPr marL="2303992" lvl="8" indent="-128000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body" idx="4"/>
          </p:nvPr>
        </p:nvSpPr>
        <p:spPr>
          <a:xfrm>
            <a:off x="2322513" y="1449917"/>
            <a:ext cx="2020888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6000" lvl="0" indent="-213331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1pPr>
            <a:lvl2pPr marL="512000" lvl="1" indent="-199109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2pPr>
            <a:lvl3pPr marL="768000" lvl="2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3pPr>
            <a:lvl4pPr marL="1024000" lvl="3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900"/>
            </a:lvl4pPr>
            <a:lvl5pPr marL="1280000" lvl="4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900"/>
            </a:lvl5pPr>
            <a:lvl6pPr marL="1535997" lvl="5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6pPr>
            <a:lvl7pPr marL="1791999" lvl="6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7pPr>
            <a:lvl8pPr marL="2047996" lvl="7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8pPr>
            <a:lvl9pPr marL="2303992" lvl="8" indent="-184891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9pPr>
          </a:lstStyle>
          <a:p>
            <a:endParaRPr/>
          </a:p>
        </p:txBody>
      </p:sp>
      <p:sp>
        <p:nvSpPr>
          <p:cNvPr id="46" name="Google Shape;46;p32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2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2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07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3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3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3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3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62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4"/>
          <p:cNvSpPr txBox="1">
            <a:spLocks noGrp="1"/>
          </p:cNvSpPr>
          <p:nvPr>
            <p:ph type="title"/>
          </p:nvPr>
        </p:nvSpPr>
        <p:spPr>
          <a:xfrm>
            <a:off x="228708" y="182033"/>
            <a:ext cx="1504157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11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4"/>
          <p:cNvSpPr txBox="1">
            <a:spLocks noGrp="1"/>
          </p:cNvSpPr>
          <p:nvPr>
            <p:ph type="body" idx="1"/>
          </p:nvPr>
        </p:nvSpPr>
        <p:spPr>
          <a:xfrm>
            <a:off x="1787564" y="182248"/>
            <a:ext cx="2555875" cy="390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6000" lvl="0" indent="-241776" algn="l">
              <a:spcBef>
                <a:spcPts val="358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1800"/>
            </a:lvl1pPr>
            <a:lvl2pPr marL="512000" lvl="1" indent="-227552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1600"/>
            </a:lvl2pPr>
            <a:lvl3pPr marL="768000" lvl="2" indent="-213331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3pPr>
            <a:lvl4pPr marL="1024000" lvl="3" indent="-199109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4pPr>
            <a:lvl5pPr marL="1280000" lvl="4" indent="-199109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1100"/>
            </a:lvl5pPr>
            <a:lvl6pPr marL="1535997" lvl="5" indent="-199109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6pPr>
            <a:lvl7pPr marL="1791999" lvl="6" indent="-199109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7pPr>
            <a:lvl8pPr marL="2047996" lvl="7" indent="-199109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8pPr>
            <a:lvl9pPr marL="2303992" lvl="8" indent="-199109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9pPr>
          </a:lstStyle>
          <a:p>
            <a:endParaRPr/>
          </a:p>
        </p:txBody>
      </p:sp>
      <p:sp>
        <p:nvSpPr>
          <p:cNvPr id="57" name="Google Shape;57;p34"/>
          <p:cNvSpPr txBox="1">
            <a:spLocks noGrp="1"/>
          </p:cNvSpPr>
          <p:nvPr>
            <p:ph type="body" idx="2"/>
          </p:nvPr>
        </p:nvSpPr>
        <p:spPr>
          <a:xfrm>
            <a:off x="228708" y="956948"/>
            <a:ext cx="1504157" cy="3127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6000" lvl="0" indent="-128000" algn="l">
              <a:spcBef>
                <a:spcPts val="15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00"/>
            </a:lvl1pPr>
            <a:lvl2pPr marL="512000" lvl="1" indent="-128000" algn="l">
              <a:spcBef>
                <a:spcPts val="134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00"/>
            </a:lvl2pPr>
            <a:lvl3pPr marL="768000" lvl="2" indent="-128000" algn="l">
              <a:spcBef>
                <a:spcPts val="11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00"/>
            </a:lvl3pPr>
            <a:lvl4pPr marL="1024000" lvl="3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4pPr>
            <a:lvl5pPr marL="1280000" lvl="4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5pPr>
            <a:lvl6pPr marL="1535997" lvl="5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6pPr>
            <a:lvl7pPr marL="1791999" lvl="6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7pPr>
            <a:lvl8pPr marL="2047996" lvl="7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8pPr>
            <a:lvl9pPr marL="2303992" lvl="8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9pPr>
          </a:lstStyle>
          <a:p>
            <a:endParaRPr/>
          </a:p>
        </p:txBody>
      </p:sp>
      <p:sp>
        <p:nvSpPr>
          <p:cNvPr id="58" name="Google Shape;58;p34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43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5"/>
          <p:cNvSpPr txBox="1">
            <a:spLocks noGrp="1"/>
          </p:cNvSpPr>
          <p:nvPr>
            <p:ph type="title"/>
          </p:nvPr>
        </p:nvSpPr>
        <p:spPr>
          <a:xfrm>
            <a:off x="896144" y="3200614"/>
            <a:ext cx="2743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11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5"/>
          <p:cNvSpPr>
            <a:spLocks noGrp="1"/>
          </p:cNvSpPr>
          <p:nvPr>
            <p:ph type="pic" idx="2"/>
          </p:nvPr>
        </p:nvSpPr>
        <p:spPr>
          <a:xfrm>
            <a:off x="896144" y="408517"/>
            <a:ext cx="27432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5"/>
          <p:cNvSpPr txBox="1">
            <a:spLocks noGrp="1"/>
          </p:cNvSpPr>
          <p:nvPr>
            <p:ph type="body" idx="1"/>
          </p:nvPr>
        </p:nvSpPr>
        <p:spPr>
          <a:xfrm>
            <a:off x="896144" y="3578242"/>
            <a:ext cx="2743200" cy="5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6000" lvl="0" indent="-128000" algn="l">
              <a:spcBef>
                <a:spcPts val="15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00"/>
            </a:lvl1pPr>
            <a:lvl2pPr marL="512000" lvl="1" indent="-128000" algn="l">
              <a:spcBef>
                <a:spcPts val="134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00"/>
            </a:lvl2pPr>
            <a:lvl3pPr marL="768000" lvl="2" indent="-128000" algn="l">
              <a:spcBef>
                <a:spcPts val="11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00"/>
            </a:lvl3pPr>
            <a:lvl4pPr marL="1024000" lvl="3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4pPr>
            <a:lvl5pPr marL="1280000" lvl="4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5pPr>
            <a:lvl6pPr marL="1535997" lvl="5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6pPr>
            <a:lvl7pPr marL="1791999" lvl="6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7pPr>
            <a:lvl8pPr marL="2047996" lvl="7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8pPr>
            <a:lvl9pPr marL="2303992" lvl="8" indent="-128000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5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5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52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6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body" idx="1"/>
          </p:nvPr>
        </p:nvSpPr>
        <p:spPr>
          <a:xfrm rot="5400000">
            <a:off x="777381" y="518055"/>
            <a:ext cx="301730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6000" lvl="0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2000" lvl="1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8000" lvl="2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4000" lvl="3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80000" lvl="4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997" lvl="5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999" lvl="6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996" lvl="7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992" lvl="8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6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6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6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7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7"/>
          <p:cNvSpPr txBox="1">
            <a:spLocks noGrp="1"/>
          </p:cNvSpPr>
          <p:nvPr>
            <p:ph type="title"/>
          </p:nvPr>
        </p:nvSpPr>
        <p:spPr>
          <a:xfrm rot="5400000">
            <a:off x="1878651" y="1619251"/>
            <a:ext cx="3901017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1"/>
          </p:nvPr>
        </p:nvSpPr>
        <p:spPr>
          <a:xfrm rot="5400000">
            <a:off x="-216859" y="628650"/>
            <a:ext cx="3901017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256000" lvl="0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2000" lvl="1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8000" lvl="2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4000" lvl="3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80000" lvl="4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5997" lvl="5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1999" lvl="6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7996" lvl="7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3992" lvl="8" indent="-192000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37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228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1562100" y="4237765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3276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25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0"/>
          <p:cNvSpPr txBox="1">
            <a:spLocks noGrp="1"/>
          </p:cNvSpPr>
          <p:nvPr>
            <p:ph type="title"/>
          </p:nvPr>
        </p:nvSpPr>
        <p:spPr>
          <a:xfrm>
            <a:off x="361157" y="2937934"/>
            <a:ext cx="3886200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 panose="020F0502020204030204"/>
              <a:buNone/>
              <a:defRPr sz="22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body" idx="1"/>
          </p:nvPr>
        </p:nvSpPr>
        <p:spPr>
          <a:xfrm>
            <a:off x="361157" y="1938007"/>
            <a:ext cx="388620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b" anchorCtr="0">
            <a:normAutofit/>
          </a:bodyPr>
          <a:lstStyle>
            <a:lvl1pPr marL="256032" lvl="0" indent="-128016" algn="l">
              <a:spcBef>
                <a:spcPts val="224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100">
                <a:solidFill>
                  <a:srgbClr val="888888"/>
                </a:solidFill>
              </a:defRPr>
            </a:lvl1pPr>
            <a:lvl2pPr marL="512064" lvl="1" indent="-128016" algn="l">
              <a:spcBef>
                <a:spcPts val="202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000">
                <a:solidFill>
                  <a:srgbClr val="888888"/>
                </a:solidFill>
              </a:defRPr>
            </a:lvl2pPr>
            <a:lvl3pPr marL="768096" lvl="2" indent="-128016" algn="l">
              <a:spcBef>
                <a:spcPts val="179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900">
                <a:solidFill>
                  <a:srgbClr val="888888"/>
                </a:solidFill>
              </a:defRPr>
            </a:lvl3pPr>
            <a:lvl4pPr marL="1024128" lvl="3" indent="-12801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4pPr>
            <a:lvl5pPr marL="1280160" lvl="4" indent="-12801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5pPr>
            <a:lvl6pPr marL="1536192" lvl="5" indent="-12801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6pPr>
            <a:lvl7pPr marL="1792224" lvl="6" indent="-12801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7pPr>
            <a:lvl8pPr marL="2048256" lvl="7" indent="-12801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8pPr>
            <a:lvl9pPr marL="2304288" lvl="8" indent="-128016" algn="l">
              <a:spcBef>
                <a:spcPts val="15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8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dt" idx="10"/>
          </p:nvPr>
        </p:nvSpPr>
        <p:spPr>
          <a:xfrm>
            <a:off x="228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ftr" idx="11"/>
          </p:nvPr>
        </p:nvSpPr>
        <p:spPr>
          <a:xfrm>
            <a:off x="1562100" y="4237765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sldNum" idx="12"/>
          </p:nvPr>
        </p:nvSpPr>
        <p:spPr>
          <a:xfrm>
            <a:off x="3276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81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35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6" y="6388324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8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94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CE906CB-1B92-4F28-8938-49315B5CE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7CC0C-A422-45CA-BEE4-02FC66BD7251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735" y="6410549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1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1"/>
          <p:cNvSpPr txBox="1">
            <a:spLocks noGrp="1"/>
          </p:cNvSpPr>
          <p:nvPr>
            <p:ph type="body" idx="1"/>
          </p:nvPr>
        </p:nvSpPr>
        <p:spPr>
          <a:xfrm>
            <a:off x="228600" y="1066998"/>
            <a:ext cx="20193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t" anchorCtr="0">
            <a:normAutofit/>
          </a:bodyPr>
          <a:lstStyle>
            <a:lvl1pPr marL="256032" lvl="0" indent="-227584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600"/>
            </a:lvl1pPr>
            <a:lvl2pPr marL="512064" lvl="1" indent="-213360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300"/>
            </a:lvl2pPr>
            <a:lvl3pPr marL="768096" lvl="2" indent="-19913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3pPr>
            <a:lvl4pPr marL="1024128" lvl="3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000"/>
            </a:lvl4pPr>
            <a:lvl5pPr marL="1280160" lvl="4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000"/>
            </a:lvl5pPr>
            <a:lvl6pPr marL="1536192" lvl="5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6pPr>
            <a:lvl7pPr marL="1792224" lvl="6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7pPr>
            <a:lvl8pPr marL="2048256" lvl="7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8pPr>
            <a:lvl9pPr marL="2304288" lvl="8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9pPr>
          </a:lstStyle>
          <a:p>
            <a:endParaRPr/>
          </a:p>
        </p:txBody>
      </p:sp>
      <p:sp>
        <p:nvSpPr>
          <p:cNvPr id="36" name="Google Shape;36;p31"/>
          <p:cNvSpPr txBox="1">
            <a:spLocks noGrp="1"/>
          </p:cNvSpPr>
          <p:nvPr>
            <p:ph type="body" idx="2"/>
          </p:nvPr>
        </p:nvSpPr>
        <p:spPr>
          <a:xfrm>
            <a:off x="2324100" y="1066998"/>
            <a:ext cx="20193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t" anchorCtr="0">
            <a:normAutofit/>
          </a:bodyPr>
          <a:lstStyle>
            <a:lvl1pPr marL="256032" lvl="0" indent="-227584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600"/>
            </a:lvl1pPr>
            <a:lvl2pPr marL="512064" lvl="1" indent="-213360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300"/>
            </a:lvl2pPr>
            <a:lvl3pPr marL="768096" lvl="2" indent="-19913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3pPr>
            <a:lvl4pPr marL="1024128" lvl="3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000"/>
            </a:lvl4pPr>
            <a:lvl5pPr marL="1280160" lvl="4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000"/>
            </a:lvl5pPr>
            <a:lvl6pPr marL="1536192" lvl="5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6pPr>
            <a:lvl7pPr marL="1792224" lvl="6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7pPr>
            <a:lvl8pPr marL="2048256" lvl="7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8pPr>
            <a:lvl9pPr marL="2304288" lvl="8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9pPr>
          </a:lstStyle>
          <a:p>
            <a:endParaRPr/>
          </a:p>
        </p:txBody>
      </p:sp>
      <p:sp>
        <p:nvSpPr>
          <p:cNvPr id="37" name="Google Shape;37;p31"/>
          <p:cNvSpPr txBox="1">
            <a:spLocks noGrp="1"/>
          </p:cNvSpPr>
          <p:nvPr>
            <p:ph type="dt" idx="10"/>
          </p:nvPr>
        </p:nvSpPr>
        <p:spPr>
          <a:xfrm>
            <a:off x="228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1"/>
          <p:cNvSpPr txBox="1">
            <a:spLocks noGrp="1"/>
          </p:cNvSpPr>
          <p:nvPr>
            <p:ph type="ftr" idx="11"/>
          </p:nvPr>
        </p:nvSpPr>
        <p:spPr>
          <a:xfrm>
            <a:off x="1562100" y="4237765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1"/>
          <p:cNvSpPr txBox="1">
            <a:spLocks noGrp="1"/>
          </p:cNvSpPr>
          <p:nvPr>
            <p:ph type="sldNum" idx="12"/>
          </p:nvPr>
        </p:nvSpPr>
        <p:spPr>
          <a:xfrm>
            <a:off x="3276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27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2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1"/>
          </p:nvPr>
        </p:nvSpPr>
        <p:spPr>
          <a:xfrm>
            <a:off x="228601" y="1023409"/>
            <a:ext cx="2020094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b" anchorCtr="0">
            <a:normAutofit/>
          </a:bodyPr>
          <a:lstStyle>
            <a:lvl1pPr marL="256032" lvl="0" indent="-128016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 b="1"/>
            </a:lvl1pPr>
            <a:lvl2pPr marL="512064" lvl="1" indent="-12801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100" b="1"/>
            </a:lvl2pPr>
            <a:lvl3pPr marL="768096" lvl="2" indent="-12801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000" b="1"/>
            </a:lvl3pPr>
            <a:lvl4pPr marL="1024128" lvl="3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4pPr>
            <a:lvl5pPr marL="1280160" lvl="4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5pPr>
            <a:lvl6pPr marL="1536192" lvl="5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6pPr>
            <a:lvl7pPr marL="1792224" lvl="6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7pPr>
            <a:lvl8pPr marL="2048256" lvl="7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8pPr>
            <a:lvl9pPr marL="2304288" lvl="8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body" idx="2"/>
          </p:nvPr>
        </p:nvSpPr>
        <p:spPr>
          <a:xfrm>
            <a:off x="228601" y="1449917"/>
            <a:ext cx="2020094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t" anchorCtr="0">
            <a:normAutofit/>
          </a:bodyPr>
          <a:lstStyle>
            <a:lvl1pPr marL="256032" lvl="0" indent="-213360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1pPr>
            <a:lvl2pPr marL="512064" lvl="1" indent="-19913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2pPr>
            <a:lvl3pPr marL="768096" lvl="2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3pPr>
            <a:lvl4pPr marL="1024128" lvl="3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900"/>
            </a:lvl4pPr>
            <a:lvl5pPr marL="1280160" lvl="4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900"/>
            </a:lvl5pPr>
            <a:lvl6pPr marL="1536192" lvl="5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6pPr>
            <a:lvl7pPr marL="1792224" lvl="6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7pPr>
            <a:lvl8pPr marL="2048256" lvl="7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8pPr>
            <a:lvl9pPr marL="2304288" lvl="8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9pPr>
          </a:lstStyle>
          <a:p>
            <a:endParaRPr/>
          </a:p>
        </p:txBody>
      </p:sp>
      <p:sp>
        <p:nvSpPr>
          <p:cNvPr id="44" name="Google Shape;44;p32"/>
          <p:cNvSpPr txBox="1">
            <a:spLocks noGrp="1"/>
          </p:cNvSpPr>
          <p:nvPr>
            <p:ph type="body" idx="3"/>
          </p:nvPr>
        </p:nvSpPr>
        <p:spPr>
          <a:xfrm>
            <a:off x="2322513" y="1023409"/>
            <a:ext cx="2020888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b" anchorCtr="0">
            <a:normAutofit/>
          </a:bodyPr>
          <a:lstStyle>
            <a:lvl1pPr marL="256032" lvl="0" indent="-128016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 b="1"/>
            </a:lvl1pPr>
            <a:lvl2pPr marL="512064" lvl="1" indent="-12801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100" b="1"/>
            </a:lvl2pPr>
            <a:lvl3pPr marL="768096" lvl="2" indent="-128016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000" b="1"/>
            </a:lvl3pPr>
            <a:lvl4pPr marL="1024128" lvl="3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4pPr>
            <a:lvl5pPr marL="1280160" lvl="4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5pPr>
            <a:lvl6pPr marL="1536192" lvl="5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6pPr>
            <a:lvl7pPr marL="1792224" lvl="6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7pPr>
            <a:lvl8pPr marL="2048256" lvl="7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8pPr>
            <a:lvl9pPr marL="2304288" lvl="8" indent="-128016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00" b="1"/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body" idx="4"/>
          </p:nvPr>
        </p:nvSpPr>
        <p:spPr>
          <a:xfrm>
            <a:off x="2322513" y="1449917"/>
            <a:ext cx="2020888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t" anchorCtr="0">
            <a:normAutofit/>
          </a:bodyPr>
          <a:lstStyle>
            <a:lvl1pPr marL="256032" lvl="0" indent="-213360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1pPr>
            <a:lvl2pPr marL="512064" lvl="1" indent="-19913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2pPr>
            <a:lvl3pPr marL="768096" lvl="2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000"/>
            </a:lvl3pPr>
            <a:lvl4pPr marL="1024128" lvl="3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900"/>
            </a:lvl4pPr>
            <a:lvl5pPr marL="1280160" lvl="4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900"/>
            </a:lvl5pPr>
            <a:lvl6pPr marL="1536192" lvl="5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6pPr>
            <a:lvl7pPr marL="1792224" lvl="6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7pPr>
            <a:lvl8pPr marL="2048256" lvl="7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8pPr>
            <a:lvl9pPr marL="2304288" lvl="8" indent="-184912" algn="l">
              <a:spcBef>
                <a:spcPts val="179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900"/>
            </a:lvl9pPr>
          </a:lstStyle>
          <a:p>
            <a:endParaRPr/>
          </a:p>
        </p:txBody>
      </p:sp>
      <p:sp>
        <p:nvSpPr>
          <p:cNvPr id="46" name="Google Shape;46;p32"/>
          <p:cNvSpPr txBox="1">
            <a:spLocks noGrp="1"/>
          </p:cNvSpPr>
          <p:nvPr>
            <p:ph type="dt" idx="10"/>
          </p:nvPr>
        </p:nvSpPr>
        <p:spPr>
          <a:xfrm>
            <a:off x="228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2"/>
          <p:cNvSpPr txBox="1">
            <a:spLocks noGrp="1"/>
          </p:cNvSpPr>
          <p:nvPr>
            <p:ph type="ftr" idx="11"/>
          </p:nvPr>
        </p:nvSpPr>
        <p:spPr>
          <a:xfrm>
            <a:off x="1562100" y="4237765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2"/>
          <p:cNvSpPr txBox="1">
            <a:spLocks noGrp="1"/>
          </p:cNvSpPr>
          <p:nvPr>
            <p:ph type="sldNum" idx="12"/>
          </p:nvPr>
        </p:nvSpPr>
        <p:spPr>
          <a:xfrm>
            <a:off x="3276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3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3"/>
          <p:cNvSpPr txBox="1">
            <a:spLocks noGrp="1"/>
          </p:cNvSpPr>
          <p:nvPr>
            <p:ph type="dt" idx="10"/>
          </p:nvPr>
        </p:nvSpPr>
        <p:spPr>
          <a:xfrm>
            <a:off x="228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3"/>
          <p:cNvSpPr txBox="1">
            <a:spLocks noGrp="1"/>
          </p:cNvSpPr>
          <p:nvPr>
            <p:ph type="ftr" idx="11"/>
          </p:nvPr>
        </p:nvSpPr>
        <p:spPr>
          <a:xfrm>
            <a:off x="1562100" y="4237765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3"/>
          <p:cNvSpPr txBox="1">
            <a:spLocks noGrp="1"/>
          </p:cNvSpPr>
          <p:nvPr>
            <p:ph type="sldNum" idx="12"/>
          </p:nvPr>
        </p:nvSpPr>
        <p:spPr>
          <a:xfrm>
            <a:off x="3276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75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4"/>
          <p:cNvSpPr txBox="1">
            <a:spLocks noGrp="1"/>
          </p:cNvSpPr>
          <p:nvPr>
            <p:ph type="title"/>
          </p:nvPr>
        </p:nvSpPr>
        <p:spPr>
          <a:xfrm>
            <a:off x="228699" y="182033"/>
            <a:ext cx="1504157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11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4"/>
          <p:cNvSpPr txBox="1">
            <a:spLocks noGrp="1"/>
          </p:cNvSpPr>
          <p:nvPr>
            <p:ph type="body" idx="1"/>
          </p:nvPr>
        </p:nvSpPr>
        <p:spPr>
          <a:xfrm>
            <a:off x="1787564" y="182232"/>
            <a:ext cx="2555875" cy="390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t" anchorCtr="0">
            <a:normAutofit/>
          </a:bodyPr>
          <a:lstStyle>
            <a:lvl1pPr marL="256032" lvl="0" indent="-241808" algn="l">
              <a:spcBef>
                <a:spcPts val="358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1800"/>
            </a:lvl1pPr>
            <a:lvl2pPr marL="512064" lvl="1" indent="-227584" algn="l">
              <a:spcBef>
                <a:spcPts val="314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1600"/>
            </a:lvl2pPr>
            <a:lvl3pPr marL="768096" lvl="2" indent="-213360" algn="l">
              <a:spcBef>
                <a:spcPts val="26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300"/>
            </a:lvl3pPr>
            <a:lvl4pPr marL="1024128" lvl="3" indent="-19913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100"/>
            </a:lvl4pPr>
            <a:lvl5pPr marL="1280160" lvl="4" indent="-19913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1100"/>
            </a:lvl5pPr>
            <a:lvl6pPr marL="1536192" lvl="5" indent="-19913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6pPr>
            <a:lvl7pPr marL="1792224" lvl="6" indent="-19913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7pPr>
            <a:lvl8pPr marL="2048256" lvl="7" indent="-19913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8pPr>
            <a:lvl9pPr marL="2304288" lvl="8" indent="-199136" algn="l"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100"/>
            </a:lvl9pPr>
          </a:lstStyle>
          <a:p>
            <a:endParaRPr/>
          </a:p>
        </p:txBody>
      </p:sp>
      <p:sp>
        <p:nvSpPr>
          <p:cNvPr id="57" name="Google Shape;57;p34"/>
          <p:cNvSpPr txBox="1">
            <a:spLocks noGrp="1"/>
          </p:cNvSpPr>
          <p:nvPr>
            <p:ph type="body" idx="2"/>
          </p:nvPr>
        </p:nvSpPr>
        <p:spPr>
          <a:xfrm>
            <a:off x="228699" y="956932"/>
            <a:ext cx="1504157" cy="3127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t" anchorCtr="0">
            <a:normAutofit/>
          </a:bodyPr>
          <a:lstStyle>
            <a:lvl1pPr marL="256032" lvl="0" indent="-128016" algn="l">
              <a:spcBef>
                <a:spcPts val="15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00"/>
            </a:lvl1pPr>
            <a:lvl2pPr marL="512064" lvl="1" indent="-128016" algn="l">
              <a:spcBef>
                <a:spcPts val="134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00"/>
            </a:lvl2pPr>
            <a:lvl3pPr marL="768096" lvl="2" indent="-128016" algn="l">
              <a:spcBef>
                <a:spcPts val="11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00"/>
            </a:lvl3pPr>
            <a:lvl4pPr marL="1024128" lvl="3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4pPr>
            <a:lvl5pPr marL="1280160" lvl="4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5pPr>
            <a:lvl6pPr marL="1536192" lvl="5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6pPr>
            <a:lvl7pPr marL="1792224" lvl="6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7pPr>
            <a:lvl8pPr marL="2048256" lvl="7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8pPr>
            <a:lvl9pPr marL="2304288" lvl="8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9pPr>
          </a:lstStyle>
          <a:p>
            <a:endParaRPr/>
          </a:p>
        </p:txBody>
      </p:sp>
      <p:sp>
        <p:nvSpPr>
          <p:cNvPr id="58" name="Google Shape;58;p34"/>
          <p:cNvSpPr txBox="1">
            <a:spLocks noGrp="1"/>
          </p:cNvSpPr>
          <p:nvPr>
            <p:ph type="dt" idx="10"/>
          </p:nvPr>
        </p:nvSpPr>
        <p:spPr>
          <a:xfrm>
            <a:off x="228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ftr" idx="11"/>
          </p:nvPr>
        </p:nvSpPr>
        <p:spPr>
          <a:xfrm>
            <a:off x="1562100" y="4237765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sldNum" idx="12"/>
          </p:nvPr>
        </p:nvSpPr>
        <p:spPr>
          <a:xfrm>
            <a:off x="3276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57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5"/>
          <p:cNvSpPr txBox="1">
            <a:spLocks noGrp="1"/>
          </p:cNvSpPr>
          <p:nvPr>
            <p:ph type="title"/>
          </p:nvPr>
        </p:nvSpPr>
        <p:spPr>
          <a:xfrm>
            <a:off x="896144" y="3200598"/>
            <a:ext cx="27432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 panose="020F0502020204030204"/>
              <a:buNone/>
              <a:defRPr sz="11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5"/>
          <p:cNvSpPr>
            <a:spLocks noGrp="1"/>
          </p:cNvSpPr>
          <p:nvPr>
            <p:ph type="pic" idx="2"/>
          </p:nvPr>
        </p:nvSpPr>
        <p:spPr>
          <a:xfrm>
            <a:off x="896144" y="408517"/>
            <a:ext cx="27432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5"/>
          <p:cNvSpPr txBox="1">
            <a:spLocks noGrp="1"/>
          </p:cNvSpPr>
          <p:nvPr>
            <p:ph type="body" idx="1"/>
          </p:nvPr>
        </p:nvSpPr>
        <p:spPr>
          <a:xfrm>
            <a:off x="896144" y="3578232"/>
            <a:ext cx="2743200" cy="5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t" anchorCtr="0">
            <a:normAutofit/>
          </a:bodyPr>
          <a:lstStyle>
            <a:lvl1pPr marL="256032" lvl="0" indent="-128016" algn="l">
              <a:spcBef>
                <a:spcPts val="15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00"/>
            </a:lvl1pPr>
            <a:lvl2pPr marL="512064" lvl="1" indent="-128016" algn="l">
              <a:spcBef>
                <a:spcPts val="134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00"/>
            </a:lvl2pPr>
            <a:lvl3pPr marL="768096" lvl="2" indent="-128016" algn="l">
              <a:spcBef>
                <a:spcPts val="112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00"/>
            </a:lvl3pPr>
            <a:lvl4pPr marL="1024128" lvl="3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4pPr>
            <a:lvl5pPr marL="1280160" lvl="4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5pPr>
            <a:lvl6pPr marL="1536192" lvl="5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6pPr>
            <a:lvl7pPr marL="1792224" lvl="6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7pPr>
            <a:lvl8pPr marL="2048256" lvl="7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8pPr>
            <a:lvl9pPr marL="2304288" lvl="8" indent="-128016" algn="l">
              <a:spcBef>
                <a:spcPts val="101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500"/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dt" idx="10"/>
          </p:nvPr>
        </p:nvSpPr>
        <p:spPr>
          <a:xfrm>
            <a:off x="228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5"/>
          <p:cNvSpPr txBox="1">
            <a:spLocks noGrp="1"/>
          </p:cNvSpPr>
          <p:nvPr>
            <p:ph type="ftr" idx="11"/>
          </p:nvPr>
        </p:nvSpPr>
        <p:spPr>
          <a:xfrm>
            <a:off x="1562100" y="4237765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5"/>
          <p:cNvSpPr txBox="1">
            <a:spLocks noGrp="1"/>
          </p:cNvSpPr>
          <p:nvPr>
            <p:ph type="sldNum" idx="12"/>
          </p:nvPr>
        </p:nvSpPr>
        <p:spPr>
          <a:xfrm>
            <a:off x="3276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78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6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body" idx="1"/>
          </p:nvPr>
        </p:nvSpPr>
        <p:spPr>
          <a:xfrm rot="5400000">
            <a:off x="777381" y="518055"/>
            <a:ext cx="301730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t" anchorCtr="0">
            <a:normAutofit/>
          </a:bodyPr>
          <a:lstStyle>
            <a:lvl1pPr marL="256032" lvl="0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2064" lvl="1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8096" lvl="2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4128" lvl="3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80160" lvl="4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6192" lvl="5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2224" lvl="6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8256" lvl="7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4288" lvl="8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6"/>
          <p:cNvSpPr txBox="1">
            <a:spLocks noGrp="1"/>
          </p:cNvSpPr>
          <p:nvPr>
            <p:ph type="dt" idx="10"/>
          </p:nvPr>
        </p:nvSpPr>
        <p:spPr>
          <a:xfrm>
            <a:off x="228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6"/>
          <p:cNvSpPr txBox="1">
            <a:spLocks noGrp="1"/>
          </p:cNvSpPr>
          <p:nvPr>
            <p:ph type="ftr" idx="11"/>
          </p:nvPr>
        </p:nvSpPr>
        <p:spPr>
          <a:xfrm>
            <a:off x="1562100" y="4237765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6"/>
          <p:cNvSpPr txBox="1">
            <a:spLocks noGrp="1"/>
          </p:cNvSpPr>
          <p:nvPr>
            <p:ph type="sldNum" idx="12"/>
          </p:nvPr>
        </p:nvSpPr>
        <p:spPr>
          <a:xfrm>
            <a:off x="3276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74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7"/>
          <p:cNvSpPr txBox="1">
            <a:spLocks noGrp="1"/>
          </p:cNvSpPr>
          <p:nvPr>
            <p:ph type="title"/>
          </p:nvPr>
        </p:nvSpPr>
        <p:spPr>
          <a:xfrm rot="5400000">
            <a:off x="1878641" y="1619251"/>
            <a:ext cx="3901017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1"/>
          </p:nvPr>
        </p:nvSpPr>
        <p:spPr>
          <a:xfrm rot="5400000">
            <a:off x="-216859" y="628650"/>
            <a:ext cx="3901017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t" anchorCtr="0">
            <a:normAutofit/>
          </a:bodyPr>
          <a:lstStyle>
            <a:lvl1pPr marL="256032" lvl="0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12064" lvl="1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768096" lvl="2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024128" lvl="3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280160" lvl="4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536192" lvl="5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792224" lvl="6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048256" lvl="7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304288" lvl="8" indent="-192024" algn="l">
              <a:spcBef>
                <a:spcPts val="2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dt" idx="10"/>
          </p:nvPr>
        </p:nvSpPr>
        <p:spPr>
          <a:xfrm>
            <a:off x="228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ftr" idx="11"/>
          </p:nvPr>
        </p:nvSpPr>
        <p:spPr>
          <a:xfrm>
            <a:off x="1562100" y="4237765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sldNum" idx="12"/>
          </p:nvPr>
        </p:nvSpPr>
        <p:spPr>
          <a:xfrm>
            <a:off x="3276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68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4581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2513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6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9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272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624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6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6" y="6388324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94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CCF0B-E176-4098-8A4A-913876879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150" y="6405787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3C04B-2D0B-49C0-AF4C-F53F38598BF2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724" y="6410549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43833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96282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28210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27544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5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43924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5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21765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92561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085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212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6" y="6388324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310" y="6405787"/>
            <a:ext cx="3044825" cy="365125"/>
          </a:xfrm>
          <a:prstGeom prst="rect">
            <a:avLst/>
          </a:prstGeom>
        </p:spPr>
        <p:txBody>
          <a:bodyPr vert="horz" lIns="91430" tIns="45720" rIns="91430" bIns="4572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5826C4D-45BC-4155-AF31-F3403A65D264}" type="datetimeFigureOut">
              <a:rPr lang="ru-RU"/>
              <a:pPr>
                <a:defRPr/>
              </a:pPr>
              <a:t>28.01.2024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549"/>
            <a:ext cx="3581400" cy="366713"/>
          </a:xfrm>
          <a:prstGeom prst="rect">
            <a:avLst/>
          </a:prstGeom>
        </p:spPr>
        <p:txBody>
          <a:bodyPr vert="horz" lIns="91430" tIns="45720" rIns="91430" bIns="4572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6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1430" tIns="45720" rIns="9143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0" tIns="45720" rIns="9143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018"/>
            <a:ext cx="457200" cy="441325"/>
          </a:xfrm>
          <a:prstGeom prst="rect">
            <a:avLst/>
          </a:prstGeom>
        </p:spPr>
        <p:txBody>
          <a:bodyPr vert="horz" lIns="45720" tIns="45720" rIns="45720" b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68D442-1AE8-4766-AF83-1C81FDC1C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798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20" rIns="9143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20" rIns="9143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101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218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314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434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2998" indent="-27299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567" indent="-27299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147" indent="-228548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729" indent="-228548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314" indent="-228548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582" indent="-182847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9844" indent="-182847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2678" indent="-182847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6946" indent="-182847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1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2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0" tIns="45720" rIns="9143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26"/>
            <a:ext cx="8229600" cy="4525963"/>
          </a:xfrm>
          <a:prstGeom prst="rect">
            <a:avLst/>
          </a:prstGeom>
        </p:spPr>
        <p:txBody>
          <a:bodyPr vert="horz" lIns="91430" tIns="45720" rIns="9143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574"/>
            <a:ext cx="2133600" cy="365125"/>
          </a:xfrm>
          <a:prstGeom prst="rect">
            <a:avLst/>
          </a:prstGeom>
        </p:spPr>
        <p:txBody>
          <a:bodyPr vert="horz" lIns="91430" tIns="45720" rIns="9143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28.01.2024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574"/>
            <a:ext cx="2895600" cy="365125"/>
          </a:xfrm>
          <a:prstGeom prst="rect">
            <a:avLst/>
          </a:prstGeom>
        </p:spPr>
        <p:txBody>
          <a:bodyPr vert="horz" lIns="91430" tIns="45720" rIns="9143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574"/>
            <a:ext cx="2133600" cy="365125"/>
          </a:xfrm>
          <a:prstGeom prst="rect">
            <a:avLst/>
          </a:prstGeom>
        </p:spPr>
        <p:txBody>
          <a:bodyPr vert="horz" lIns="91430" tIns="45720" rIns="9143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28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4046" r:id="rId10"/>
    <p:sldLayoutId id="2147484047" r:id="rId11"/>
  </p:sldLayoutIdLst>
  <p:txStyles>
    <p:titleStyle>
      <a:lvl1pPr algn="ctr" defTabSz="91421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28" indent="-342828" algn="l" defTabSz="91421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94" indent="-285691" algn="l" defTabSz="91421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66" indent="-228548" algn="l" defTabSz="91421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62" indent="-228548" algn="l" defTabSz="91421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70" indent="-228548" algn="l" defTabSz="91421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80" indent="-228548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76" indent="-228548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72" indent="-228548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94" indent="-228548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1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8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4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18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28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2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4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0" tIns="45720" rIns="9143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26"/>
            <a:ext cx="8229600" cy="4525963"/>
          </a:xfrm>
          <a:prstGeom prst="rect">
            <a:avLst/>
          </a:prstGeom>
        </p:spPr>
        <p:txBody>
          <a:bodyPr vert="horz" lIns="91430" tIns="45720" rIns="9143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574"/>
            <a:ext cx="2133600" cy="365125"/>
          </a:xfrm>
          <a:prstGeom prst="rect">
            <a:avLst/>
          </a:prstGeom>
        </p:spPr>
        <p:txBody>
          <a:bodyPr vert="horz" lIns="91430" tIns="45720" rIns="9143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28.01.2024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574"/>
            <a:ext cx="2895600" cy="365125"/>
          </a:xfrm>
          <a:prstGeom prst="rect">
            <a:avLst/>
          </a:prstGeom>
        </p:spPr>
        <p:txBody>
          <a:bodyPr vert="horz" lIns="91430" tIns="45720" rIns="9143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574"/>
            <a:ext cx="2133600" cy="365125"/>
          </a:xfrm>
          <a:prstGeom prst="rect">
            <a:avLst/>
          </a:prstGeom>
        </p:spPr>
        <p:txBody>
          <a:bodyPr vert="horz" lIns="91430" tIns="45720" rIns="9143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1746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xStyles>
    <p:titleStyle>
      <a:lvl1pPr algn="ctr" defTabSz="91421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28" indent="-342828" algn="l" defTabSz="91421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94" indent="-285691" algn="l" defTabSz="91421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66" indent="-228548" algn="l" defTabSz="91421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62" indent="-228548" algn="l" defTabSz="91421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70" indent="-228548" algn="l" defTabSz="91421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80" indent="-228548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76" indent="-228548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72" indent="-228548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94" indent="-228548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1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8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4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18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28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32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44" algn="l" defTabSz="9142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6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6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41148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  <a:defRPr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–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»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26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buClr>
                <a:srgbClr val="000000"/>
              </a:buClr>
              <a:buFont typeface="Arial" panose="020B0604020202020204"/>
              <a:buNone/>
            </a:pPr>
            <a:endParaRPr kern="0"/>
          </a:p>
        </p:txBody>
      </p:sp>
      <p:sp>
        <p:nvSpPr>
          <p:cNvPr id="9" name="Google Shape;9;p26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buClr>
                <a:srgbClr val="000000"/>
              </a:buClr>
              <a:buFont typeface="Arial" panose="020B0604020202020204"/>
              <a:buNone/>
            </a:pPr>
            <a:endParaRPr kern="0"/>
          </a:p>
        </p:txBody>
      </p:sp>
      <p:sp>
        <p:nvSpPr>
          <p:cNvPr id="10" name="Google Shape;10;p26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-US" kern="0" smtClean="0"/>
              <a:pPr fontAlgn="auto"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402929072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11" r:id="rId3"/>
    <p:sldLayoutId id="2147484112" r:id="rId4"/>
    <p:sldLayoutId id="2147484113" r:id="rId5"/>
    <p:sldLayoutId id="2147484114" r:id="rId6"/>
    <p:sldLayoutId id="2147484115" r:id="rId7"/>
    <p:sldLayoutId id="2147484116" r:id="rId8"/>
    <p:sldLayoutId id="2147484117" r:id="rId9"/>
    <p:sldLayoutId id="2147484118" r:id="rId10"/>
    <p:sldLayoutId id="2147484119" r:id="rId11"/>
  </p:sldLayoutIdLst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6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6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41148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  <a:defRPr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–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»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26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buClr>
                <a:srgbClr val="000000"/>
              </a:buClr>
              <a:buFont typeface="Arial" panose="020B0604020202020204"/>
              <a:buNone/>
            </a:pPr>
            <a:endParaRPr kern="0"/>
          </a:p>
        </p:txBody>
      </p:sp>
      <p:sp>
        <p:nvSpPr>
          <p:cNvPr id="9" name="Google Shape;9;p26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buClr>
                <a:srgbClr val="000000"/>
              </a:buClr>
              <a:buFont typeface="Arial" panose="020B0604020202020204"/>
              <a:buNone/>
            </a:pPr>
            <a:endParaRPr kern="0"/>
          </a:p>
        </p:txBody>
      </p:sp>
      <p:sp>
        <p:nvSpPr>
          <p:cNvPr id="10" name="Google Shape;10;p26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-US" kern="0" smtClean="0"/>
              <a:pPr fontAlgn="auto"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51248182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6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6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41148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  <a:defRPr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–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»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26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buClr>
                <a:srgbClr val="000000"/>
              </a:buClr>
              <a:buFont typeface="Arial" panose="020B0604020202020204"/>
              <a:buNone/>
            </a:pPr>
            <a:endParaRPr kern="0"/>
          </a:p>
        </p:txBody>
      </p:sp>
      <p:sp>
        <p:nvSpPr>
          <p:cNvPr id="9" name="Google Shape;9;p26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buClr>
                <a:srgbClr val="000000"/>
              </a:buClr>
              <a:buFont typeface="Arial" panose="020B0604020202020204"/>
              <a:buNone/>
            </a:pPr>
            <a:endParaRPr kern="0"/>
          </a:p>
        </p:txBody>
      </p:sp>
      <p:sp>
        <p:nvSpPr>
          <p:cNvPr id="10" name="Google Shape;10;p26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-US" kern="0" smtClean="0"/>
              <a:pPr fontAlgn="auto"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41285445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145" r:id="rId1"/>
    <p:sldLayoutId id="2147484146" r:id="rId2"/>
    <p:sldLayoutId id="2147484147" r:id="rId3"/>
    <p:sldLayoutId id="2147484148" r:id="rId4"/>
    <p:sldLayoutId id="2147484149" r:id="rId5"/>
    <p:sldLayoutId id="2147484150" r:id="rId6"/>
    <p:sldLayoutId id="2147484151" r:id="rId7"/>
    <p:sldLayoutId id="2147484152" r:id="rId8"/>
    <p:sldLayoutId id="2147484153" r:id="rId9"/>
    <p:sldLayoutId id="2147484154" r:id="rId10"/>
    <p:sldLayoutId id="2147484155" r:id="rId11"/>
  </p:sldLayoutIdLst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6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6"/>
          <p:cNvSpPr txBox="1">
            <a:spLocks noGrp="1"/>
          </p:cNvSpPr>
          <p:nvPr>
            <p:ph type="body" idx="1"/>
          </p:nvPr>
        </p:nvSpPr>
        <p:spPr>
          <a:xfrm>
            <a:off x="228600" y="1067000"/>
            <a:ext cx="41148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  <a:defRPr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–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»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26"/>
          <p:cNvSpPr txBox="1">
            <a:spLocks noGrp="1"/>
          </p:cNvSpPr>
          <p:nvPr>
            <p:ph type="dt" idx="10"/>
          </p:nvPr>
        </p:nvSpPr>
        <p:spPr>
          <a:xfrm>
            <a:off x="228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buClr>
                <a:srgbClr val="000000"/>
              </a:buClr>
              <a:buFont typeface="Arial" panose="020B0604020202020204"/>
              <a:buNone/>
            </a:pPr>
            <a:endParaRPr kern="0"/>
          </a:p>
        </p:txBody>
      </p:sp>
      <p:sp>
        <p:nvSpPr>
          <p:cNvPr id="9" name="Google Shape;9;p26"/>
          <p:cNvSpPr txBox="1">
            <a:spLocks noGrp="1"/>
          </p:cNvSpPr>
          <p:nvPr>
            <p:ph type="ftr" idx="11"/>
          </p:nvPr>
        </p:nvSpPr>
        <p:spPr>
          <a:xfrm>
            <a:off x="1562100" y="4237772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buClr>
                <a:srgbClr val="000000"/>
              </a:buClr>
              <a:buFont typeface="Arial" panose="020B0604020202020204"/>
              <a:buNone/>
            </a:pPr>
            <a:endParaRPr kern="0"/>
          </a:p>
        </p:txBody>
      </p:sp>
      <p:sp>
        <p:nvSpPr>
          <p:cNvPr id="10" name="Google Shape;10;p26"/>
          <p:cNvSpPr txBox="1">
            <a:spLocks noGrp="1"/>
          </p:cNvSpPr>
          <p:nvPr>
            <p:ph type="sldNum" idx="12"/>
          </p:nvPr>
        </p:nvSpPr>
        <p:spPr>
          <a:xfrm>
            <a:off x="3276600" y="4237772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6" tIns="25592" rIns="51196" bIns="25592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spcAft>
                <a:spcPts val="0"/>
              </a:spcAft>
              <a:buClr>
                <a:srgbClr val="000000"/>
              </a:buClr>
            </a:pPr>
            <a:fld id="{00000000-1234-1234-1234-123412341234}" type="slidenum">
              <a:rPr lang="en-US" kern="0" smtClean="0"/>
              <a:pPr fontAlgn="auto">
                <a:spcAft>
                  <a:spcPts val="0"/>
                </a:spcAft>
                <a:buClr>
                  <a:srgbClr val="000000"/>
                </a:buClr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9000299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157" r:id="rId1"/>
    <p:sldLayoutId id="2147484158" r:id="rId2"/>
    <p:sldLayoutId id="2147484159" r:id="rId3"/>
    <p:sldLayoutId id="2147484160" r:id="rId4"/>
    <p:sldLayoutId id="2147484161" r:id="rId5"/>
    <p:sldLayoutId id="2147484162" r:id="rId6"/>
    <p:sldLayoutId id="2147484163" r:id="rId7"/>
    <p:sldLayoutId id="2147484164" r:id="rId8"/>
    <p:sldLayoutId id="2147484165" r:id="rId9"/>
    <p:sldLayoutId id="2147484166" r:id="rId10"/>
    <p:sldLayoutId id="2147484167" r:id="rId11"/>
  </p:sldLayoutIdLst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6"/>
          <p:cNvSpPr txBox="1"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6"/>
          <p:cNvSpPr txBox="1">
            <a:spLocks noGrp="1"/>
          </p:cNvSpPr>
          <p:nvPr>
            <p:ph type="body" idx="1"/>
          </p:nvPr>
        </p:nvSpPr>
        <p:spPr>
          <a:xfrm>
            <a:off x="228600" y="1066998"/>
            <a:ext cx="41148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Char char="•"/>
              <a:defRPr sz="3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–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»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26"/>
          <p:cNvSpPr txBox="1">
            <a:spLocks noGrp="1"/>
          </p:cNvSpPr>
          <p:nvPr>
            <p:ph type="dt" idx="10"/>
          </p:nvPr>
        </p:nvSpPr>
        <p:spPr>
          <a:xfrm>
            <a:off x="228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buClr>
                <a:srgbClr val="000000"/>
              </a:buClr>
              <a:buFont typeface="Arial" panose="020B0604020202020204"/>
              <a:buNone/>
            </a:pPr>
            <a:endParaRPr kern="0"/>
          </a:p>
        </p:txBody>
      </p:sp>
      <p:sp>
        <p:nvSpPr>
          <p:cNvPr id="9" name="Google Shape;9;p26"/>
          <p:cNvSpPr txBox="1">
            <a:spLocks noGrp="1"/>
          </p:cNvSpPr>
          <p:nvPr>
            <p:ph type="ftr" idx="11"/>
          </p:nvPr>
        </p:nvSpPr>
        <p:spPr>
          <a:xfrm>
            <a:off x="1562100" y="4237765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buClr>
                <a:srgbClr val="000000"/>
              </a:buClr>
              <a:buFont typeface="Arial" panose="020B0604020202020204"/>
              <a:buNone/>
            </a:pPr>
            <a:endParaRPr kern="0"/>
          </a:p>
        </p:txBody>
      </p:sp>
      <p:sp>
        <p:nvSpPr>
          <p:cNvPr id="10" name="Google Shape;10;p26"/>
          <p:cNvSpPr txBox="1">
            <a:spLocks noGrp="1"/>
          </p:cNvSpPr>
          <p:nvPr>
            <p:ph type="sldNum" idx="12"/>
          </p:nvPr>
        </p:nvSpPr>
        <p:spPr>
          <a:xfrm>
            <a:off x="3276600" y="4237765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198" tIns="25592" rIns="51198" bIns="25592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7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fontAlgn="auto"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fld id="{00000000-1234-1234-1234-123412341234}" type="slidenum">
              <a:rPr lang="en-US" kern="0" smtClean="0"/>
              <a:pPr fontAlgn="auto"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buNone/>
              </a:pPr>
              <a:t>‹#›</a:t>
            </a:fld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26633534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193" r:id="rId1"/>
    <p:sldLayoutId id="2147484194" r:id="rId2"/>
    <p:sldLayoutId id="2147484195" r:id="rId3"/>
    <p:sldLayoutId id="2147484196" r:id="rId4"/>
    <p:sldLayoutId id="2147484197" r:id="rId5"/>
    <p:sldLayoutId id="2147484198" r:id="rId6"/>
    <p:sldLayoutId id="2147484199" r:id="rId7"/>
    <p:sldLayoutId id="2147484200" r:id="rId8"/>
    <p:sldLayoutId id="2147484201" r:id="rId9"/>
  </p:sldLayoutIdLst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8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BA056B5-DF6C-4F70-9819-578A72C76B5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28.01.2024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7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4767AD9-73A0-4D20-A7CE-ED4A4C932B66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2383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7" r:id="rId1"/>
    <p:sldLayoutId id="2147484288" r:id="rId2"/>
    <p:sldLayoutId id="2147484289" r:id="rId3"/>
    <p:sldLayoutId id="2147484290" r:id="rId4"/>
    <p:sldLayoutId id="2147484291" r:id="rId5"/>
    <p:sldLayoutId id="2147484292" r:id="rId6"/>
    <p:sldLayoutId id="2147484293" r:id="rId7"/>
    <p:sldLayoutId id="2147484294" r:id="rId8"/>
    <p:sldLayoutId id="2147484295" r:id="rId9"/>
    <p:sldLayoutId id="2147484296" r:id="rId10"/>
    <p:sldLayoutId id="21474842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onlinetestpad.com/ru/test/25224-diktant-po-teme-pravopisanie-lichnykh-okonchanij-glagola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quizlet.com/ru/766919602/%D0%9B%D0%B8%D1%82%D0%B5%D1%80%D0%B0%D1%82%D1%83%D1%80%D0%B0-flash-cards/?x=1jq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Фоны для презент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04" y="0"/>
            <a:ext cx="91657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10858" y="154762"/>
            <a:ext cx="8333142" cy="1754326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3600" b="1" i="1" dirty="0">
              <a:solidFill>
                <a:srgbClr val="C00000"/>
              </a:solidFill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3600" b="1" i="1" dirty="0">
              <a:solidFill>
                <a:srgbClr val="C00000"/>
              </a:solidFill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i="1" dirty="0">
                <a:solidFill>
                  <a:srgbClr val="C00000"/>
                </a:solidFill>
                <a:latin typeface="Calibri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020286"/>
            <a:ext cx="8118648" cy="646331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>
                <a:solidFill>
                  <a:prstClr val="black"/>
                </a:solidFill>
                <a:latin typeface="Calibri"/>
              </a:rPr>
              <a:t> 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332656" y="607328"/>
            <a:ext cx="12385376" cy="461665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«Актуальные вопросы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современного образования»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1635342"/>
            <a:ext cx="5238452" cy="4461734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C00000"/>
                </a:solidFill>
              </a:rPr>
              <a:t>Искусство </a:t>
            </a:r>
            <a:r>
              <a:rPr lang="ru-RU" sz="2400" b="1" i="1" dirty="0">
                <a:solidFill>
                  <a:srgbClr val="C00000"/>
                </a:solidFill>
              </a:rPr>
              <a:t>воспитания имеет особенность, что почти всем оно кажется делом знакомым </a:t>
            </a:r>
            <a:r>
              <a:rPr lang="ru-RU" sz="2400" b="1" i="1" dirty="0" smtClean="0">
                <a:solidFill>
                  <a:srgbClr val="C00000"/>
                </a:solidFill>
              </a:rPr>
              <a:t>и понятным</a:t>
            </a:r>
            <a:r>
              <a:rPr lang="ru-RU" sz="2400" b="1" i="1" dirty="0">
                <a:solidFill>
                  <a:srgbClr val="C00000"/>
                </a:solidFill>
              </a:rPr>
              <a:t>, а иным – даже легким, и тем понятнее и легче кажется оно, чем менее человек с ним знаком, теоретически или практически. </a:t>
            </a:r>
            <a:endParaRPr lang="ru-RU" sz="2400" b="1" i="1" dirty="0" smtClean="0">
              <a:solidFill>
                <a:srgbClr val="C00000"/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/>
              <a:t>К</a:t>
            </a:r>
            <a:r>
              <a:rPr lang="ru-RU" b="1" dirty="0"/>
              <a:t>. Д. Ушинский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endParaRPr lang="ru-RU" sz="2400" b="1" i="1" dirty="0" smtClean="0">
              <a:solidFill>
                <a:srgbClr val="000099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3200" b="1" i="1" dirty="0">
              <a:solidFill>
                <a:srgbClr val="C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1026" name="Picture 2" descr="C:\Users\Администратор\Pictures\Без назван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35342"/>
            <a:ext cx="2801238" cy="293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70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Фрирайтинг — это не писательство в чистом виде; это способ отслеживания своего мыслительного процесса.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rgbClr val="CC3300"/>
                </a:solidFill>
              </a:rPr>
              <a:t>В чем польза  </a:t>
            </a:r>
            <a:r>
              <a:rPr lang="ru-RU" sz="2800" dirty="0" err="1">
                <a:solidFill>
                  <a:srgbClr val="CC3300"/>
                </a:solidFill>
              </a:rPr>
              <a:t>фрирайтинга</a:t>
            </a:r>
            <a:r>
              <a:rPr lang="ru-RU" sz="2800" dirty="0">
                <a:solidFill>
                  <a:srgbClr val="CC3300"/>
                </a:solidFill>
              </a:rPr>
              <a:t>?</a:t>
            </a:r>
          </a:p>
          <a:p>
            <a:pPr marL="0" indent="0" algn="ctr">
              <a:buNone/>
            </a:pPr>
            <a:endParaRPr lang="ru-RU" sz="2800" dirty="0">
              <a:solidFill>
                <a:srgbClr val="CC3300"/>
              </a:solidFill>
            </a:endParaRPr>
          </a:p>
          <a:p>
            <a:r>
              <a:rPr lang="ru-RU" sz="2000" dirty="0"/>
              <a:t>Улучшает и активизирует работу головного мозга;</a:t>
            </a:r>
          </a:p>
          <a:p>
            <a:r>
              <a:rPr lang="ru-RU" sz="2000" dirty="0"/>
              <a:t>Открывает скрытые ресурсы мышления и фантазии;</a:t>
            </a:r>
          </a:p>
          <a:p>
            <a:r>
              <a:rPr lang="ru-RU" sz="2000" dirty="0"/>
              <a:t>Освобождает голову от лишних мыслей и фантазий;</a:t>
            </a:r>
          </a:p>
          <a:p>
            <a:r>
              <a:rPr lang="ru-RU" sz="2000" dirty="0"/>
              <a:t>Открывает новые  идеи;</a:t>
            </a:r>
          </a:p>
          <a:p>
            <a:r>
              <a:rPr lang="ru-RU" sz="2000" dirty="0"/>
              <a:t>Развивает писательские навыки;</a:t>
            </a:r>
          </a:p>
          <a:p>
            <a:r>
              <a:rPr lang="ru-RU" sz="2000" dirty="0"/>
              <a:t>Может частично использоваться как способ </a:t>
            </a:r>
            <a:r>
              <a:rPr lang="ru-RU" sz="2000" dirty="0" err="1"/>
              <a:t>самотерапии</a:t>
            </a:r>
            <a:r>
              <a:rPr lang="ru-RU" sz="2000" dirty="0"/>
              <a:t>;</a:t>
            </a:r>
          </a:p>
          <a:p>
            <a:r>
              <a:rPr lang="ru-RU" sz="2000" dirty="0"/>
              <a:t>Может использоваться как способ самопознания и саморазвития.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43544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38" y="344278"/>
            <a:ext cx="3168668" cy="523220"/>
          </a:xfrm>
          <a:prstGeom prst="rect">
            <a:avLst/>
          </a:prstGeom>
        </p:spPr>
        <p:txBody>
          <a:bodyPr wrap="none" lIns="91430" tIns="45720" rIns="91430" bIns="4572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Кейс-технология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71802" y="764928"/>
            <a:ext cx="4716016" cy="4524315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r>
              <a:rPr lang="ru-RU" sz="1600" b="1" dirty="0">
                <a:solidFill>
                  <a:srgbClr val="FF3300"/>
                </a:solidFill>
              </a:rPr>
              <a:t>Лечит </a:t>
            </a:r>
            <a:r>
              <a:rPr lang="ru-RU" sz="1600" b="1" dirty="0">
                <a:solidFill>
                  <a:srgbClr val="7030A0"/>
                </a:solidFill>
              </a:rPr>
              <a:t>мята невралгию,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А свекла гипертонию,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Земляника </a:t>
            </a:r>
            <a:r>
              <a:rPr lang="ru-RU" sz="1600" b="1" dirty="0">
                <a:solidFill>
                  <a:srgbClr val="FF0000"/>
                </a:solidFill>
              </a:rPr>
              <a:t>гонит </a:t>
            </a:r>
            <a:r>
              <a:rPr lang="ru-RU" sz="1600" b="1" dirty="0">
                <a:solidFill>
                  <a:srgbClr val="7030A0"/>
                </a:solidFill>
              </a:rPr>
              <a:t>соль,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А шалфей – зубную боль,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Арбуз </a:t>
            </a:r>
            <a:r>
              <a:rPr lang="ru-RU" sz="1600" b="1" dirty="0">
                <a:solidFill>
                  <a:srgbClr val="00B050"/>
                </a:solidFill>
              </a:rPr>
              <a:t>кушай</a:t>
            </a:r>
            <a:r>
              <a:rPr lang="ru-RU" sz="1600" b="1" dirty="0">
                <a:solidFill>
                  <a:srgbClr val="7030A0"/>
                </a:solidFill>
              </a:rPr>
              <a:t> при нефрите,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А бруснику – при артрите. </a:t>
            </a:r>
          </a:p>
          <a:p>
            <a:r>
              <a:rPr lang="ru-RU" sz="1600" b="1" dirty="0">
                <a:solidFill>
                  <a:srgbClr val="FF9966"/>
                </a:solidFill>
              </a:rPr>
              <a:t>Было бы </a:t>
            </a:r>
            <a:r>
              <a:rPr lang="ru-RU" sz="1600" b="1" dirty="0">
                <a:solidFill>
                  <a:srgbClr val="7030A0"/>
                </a:solidFill>
              </a:rPr>
              <a:t> больше сил, </a:t>
            </a:r>
          </a:p>
          <a:p>
            <a:r>
              <a:rPr lang="ru-RU" sz="1600" b="1" dirty="0">
                <a:solidFill>
                  <a:srgbClr val="00B050"/>
                </a:solidFill>
              </a:rPr>
              <a:t>Не забудь </a:t>
            </a:r>
            <a:r>
              <a:rPr lang="ru-RU" sz="1600" b="1" dirty="0">
                <a:solidFill>
                  <a:srgbClr val="7030A0"/>
                </a:solidFill>
              </a:rPr>
              <a:t>про девясил,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Клюква </a:t>
            </a:r>
            <a:r>
              <a:rPr lang="ru-RU" sz="1600" b="1" dirty="0">
                <a:solidFill>
                  <a:srgbClr val="FFC000"/>
                </a:solidFill>
              </a:rPr>
              <a:t>вылечит</a:t>
            </a:r>
            <a:r>
              <a:rPr lang="ru-RU" sz="1600" b="1" dirty="0">
                <a:solidFill>
                  <a:srgbClr val="7030A0"/>
                </a:solidFill>
              </a:rPr>
              <a:t> цистит,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Редька – кашель и бронхит,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Головную боль – калина,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А простуду – чай с малиной.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Печень </a:t>
            </a:r>
            <a:r>
              <a:rPr lang="ru-RU" sz="1600" b="1" dirty="0">
                <a:solidFill>
                  <a:srgbClr val="00B050"/>
                </a:solidFill>
              </a:rPr>
              <a:t>подлечи </a:t>
            </a:r>
            <a:r>
              <a:rPr lang="ru-RU" sz="1600" b="1" dirty="0">
                <a:solidFill>
                  <a:srgbClr val="7030A0"/>
                </a:solidFill>
              </a:rPr>
              <a:t>рябиной,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Сердце – мятой и калиной,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Зверобой </a:t>
            </a:r>
            <a:r>
              <a:rPr lang="ru-RU" sz="1600" b="1" dirty="0">
                <a:solidFill>
                  <a:srgbClr val="00B050"/>
                </a:solidFill>
              </a:rPr>
              <a:t>не забывай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Чай с ним чаще </a:t>
            </a:r>
            <a:r>
              <a:rPr lang="ru-RU" sz="1600" b="1" dirty="0">
                <a:solidFill>
                  <a:srgbClr val="00B050"/>
                </a:solidFill>
              </a:rPr>
              <a:t>потребляй. </a:t>
            </a:r>
          </a:p>
          <a:p>
            <a:r>
              <a:rPr lang="ru-RU" sz="1600" b="1" dirty="0">
                <a:solidFill>
                  <a:srgbClr val="00B050"/>
                </a:solidFill>
              </a:rPr>
              <a:t>Пей </a:t>
            </a:r>
            <a:r>
              <a:rPr lang="ru-RU" sz="1600" b="1" dirty="0">
                <a:solidFill>
                  <a:srgbClr val="7030A0"/>
                </a:solidFill>
              </a:rPr>
              <a:t>шиповника настой, </a:t>
            </a:r>
          </a:p>
          <a:p>
            <a:r>
              <a:rPr lang="ru-RU" sz="1600" b="1" dirty="0">
                <a:solidFill>
                  <a:srgbClr val="7030A0"/>
                </a:solidFill>
              </a:rPr>
              <a:t>-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Будешь</a:t>
            </a:r>
            <a:r>
              <a:rPr lang="ru-RU" sz="1600" b="1" dirty="0">
                <a:solidFill>
                  <a:srgbClr val="7030A0"/>
                </a:solidFill>
              </a:rPr>
              <a:t> бодрый, молодой!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3485" y="5301432"/>
            <a:ext cx="7969580" cy="1200329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pPr algn="just"/>
            <a:r>
              <a:rPr lang="ru-RU" sz="1200" b="1" i="1" dirty="0"/>
              <a:t>Используя строки стихотворения, заполни таблицу</a:t>
            </a:r>
          </a:p>
          <a:p>
            <a:pPr algn="just"/>
            <a:r>
              <a:rPr lang="ru-RU" sz="1200" b="1" i="1" dirty="0"/>
              <a:t> 1.Заболевание – Лекарственное растение. Можно ли все болезни вылечить лекарственными растениями? Из перечисленных растений выбери те, которые оказывают на организм общеукрепляющее действие.</a:t>
            </a:r>
          </a:p>
          <a:p>
            <a:pPr algn="just"/>
            <a:r>
              <a:rPr lang="ru-RU" sz="1200" b="1" i="1" dirty="0"/>
              <a:t>2. Наклонение – Глагол. Какие глаголы вы выписали в таблицу?</a:t>
            </a:r>
          </a:p>
          <a:p>
            <a:pPr algn="just"/>
            <a:r>
              <a:rPr lang="en-US" sz="1200" dirty="0">
                <a:hlinkClick r:id="rId2"/>
              </a:rPr>
              <a:t>https://onlinetestpad.com/ru/test/25224-diktant-po-teme-pravopisanie-lichnykh-okonchanij-glagola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312587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914400" y="278037"/>
            <a:ext cx="7772400" cy="86518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Креативить и визуализировать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8623622" cy="993471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b="1" i="1" dirty="0"/>
              <a:t>Мнемотехника</a:t>
            </a:r>
          </a:p>
          <a:p>
            <a:pPr marL="0" indent="0" algn="just" eaLnBrk="1" hangingPunct="1">
              <a:buNone/>
            </a:pPr>
            <a:r>
              <a:rPr lang="ru-RU" sz="2000" b="1" i="1" dirty="0"/>
              <a:t>В рамках </a:t>
            </a:r>
            <a:r>
              <a:rPr lang="ru-RU" sz="2000" b="1" i="1" dirty="0" smtClean="0"/>
              <a:t>обучения   </a:t>
            </a:r>
            <a:r>
              <a:rPr lang="ru-RU" sz="2000" b="1" i="1" dirty="0"/>
              <a:t>можно использовать метод эффективного запоминания информации, основанный на построении ассоциаций – мнемотехника.</a:t>
            </a:r>
          </a:p>
          <a:p>
            <a:pPr marL="0" indent="0" algn="just" eaLnBrk="1" hangingPunct="1">
              <a:buNone/>
            </a:pPr>
            <a:r>
              <a:rPr lang="ru-RU" sz="2000" b="1" dirty="0">
                <a:solidFill>
                  <a:srgbClr val="FF0000"/>
                </a:solidFill>
              </a:rPr>
              <a:t>Существует много разных мнемонических приемов. Само слово «мнемоника» — древнегреческое (</a:t>
            </a:r>
            <a:r>
              <a:rPr lang="ru-RU" sz="2000" b="1" dirty="0" err="1">
                <a:solidFill>
                  <a:srgbClr val="FF0000"/>
                </a:solidFill>
              </a:rPr>
              <a:t>μνημονικόν</a:t>
            </a:r>
            <a:r>
              <a:rPr lang="ru-RU" sz="2000" b="1" dirty="0">
                <a:solidFill>
                  <a:srgbClr val="FF0000"/>
                </a:solidFill>
              </a:rPr>
              <a:t> — искусство запоминания), но впервые записали большинство методов запоминания римляне.</a:t>
            </a:r>
          </a:p>
          <a:p>
            <a:pPr marL="0" indent="0" algn="just" eaLnBrk="1" hangingPunct="1">
              <a:buNone/>
            </a:pPr>
            <a:r>
              <a:rPr lang="ru-RU" sz="2000" b="1" i="1" dirty="0"/>
              <a:t>Это специальные приёмы запоминания информации с помощью ассоциаций, метода локаций и интервальных повторений. Эти техники работают на основе психических механизмов нашей памяти:</a:t>
            </a:r>
          </a:p>
          <a:p>
            <a:pPr marL="0" indent="0" algn="just" eaLnBrk="1" hangingPunct="1">
              <a:buNone/>
            </a:pPr>
            <a:r>
              <a:rPr lang="ru-RU" sz="2000" b="1" i="1" dirty="0">
                <a:solidFill>
                  <a:srgbClr val="00B050"/>
                </a:solidFill>
              </a:rPr>
              <a:t>«Каждый Охотник Желает Знать, Где Сидит Фазан». </a:t>
            </a:r>
          </a:p>
        </p:txBody>
      </p:sp>
    </p:spTree>
    <p:extLst>
      <p:ext uri="{BB962C8B-B14F-4D97-AF65-F5344CB8AC3E}">
        <p14:creationId xmlns:p14="http://schemas.microsoft.com/office/powerpoint/2010/main" val="194120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400" dirty="0"/>
              <a:t>В рамках </a:t>
            </a:r>
            <a:r>
              <a:rPr lang="ru-RU" sz="2400" dirty="0" smtClean="0"/>
              <a:t>обучения   </a:t>
            </a:r>
            <a:r>
              <a:rPr lang="ru-RU" sz="2400" dirty="0"/>
              <a:t>можно использовать мнемотехнику - метод эффективного запоминания информации, основанный на построении ассоциаций. Например, не так легко наизусть зазубрить последовательность планет Солнечной системы. Но если выучить простую считалку, в которой каждое слово связано с конкретным небесным телом, задача становится не такой сложной.</a:t>
            </a:r>
          </a:p>
          <a:p>
            <a:pPr marL="274268" indent="-27426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>
                <a:solidFill>
                  <a:srgbClr val="FF0000"/>
                </a:solidFill>
              </a:rPr>
              <a:t>«Мы Все Знаем: Мама Юли Села Утром На Пилюли», — Меркурий, Венера, Земля, Марс, Юпитер, Сатурн, Уран, Нептун, Плутон.»</a:t>
            </a:r>
          </a:p>
          <a:p>
            <a:pPr marL="274268" indent="-27426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400" b="1" dirty="0">
              <a:solidFill>
                <a:srgbClr val="FF0000"/>
              </a:solidFill>
            </a:endParaRPr>
          </a:p>
          <a:p>
            <a:pPr marL="274268" indent="-27426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1625" y="180109"/>
            <a:ext cx="8534400" cy="1304675"/>
          </a:xfrm>
        </p:spPr>
        <p:txBody>
          <a:bodyPr>
            <a:normAutofit fontScale="90000"/>
          </a:bodyPr>
          <a:lstStyle/>
          <a:p>
            <a:pPr lvl="0"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 жив, пока он учится. Когда он перестает учиться, в нем умирает учитель.</a:t>
            </a:r>
            <a:b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38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Русский ЕГЭ\cRcqbzBncUU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6" y="620688"/>
            <a:ext cx="914400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57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60000"/>
                <a:lumOff val="40000"/>
              </a:schemeClr>
            </a:gs>
            <a:gs pos="50000">
              <a:srgbClr val="FFFF66"/>
            </a:gs>
            <a:gs pos="100000">
              <a:srgbClr val="FF996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ile0066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381000" y="1981200"/>
            <a:ext cx="320198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142846" y="142852"/>
            <a:ext cx="8858312" cy="1357322"/>
          </a:xfrm>
          <a:prstGeom prst="rect">
            <a:avLst/>
          </a:prstGeom>
          <a:gradFill flip="none" rotWithShape="1">
            <a:gsLst>
              <a:gs pos="0">
                <a:srgbClr val="CC3300"/>
              </a:gs>
              <a:gs pos="50000">
                <a:srgbClr val="FFFF66"/>
              </a:gs>
              <a:gs pos="100000">
                <a:srgbClr val="FF9966"/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none" lIns="91430" tIns="45720" rIns="91430" bIns="45720" fromWordArt="1">
            <a:prstTxWarp prst="textDeflate">
              <a:avLst>
                <a:gd name="adj" fmla="val 13495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 Мир  детства  в  "</a:t>
            </a:r>
            <a:r>
              <a:rPr lang="ru-RU" sz="3600" kern="10" dirty="0" err="1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Фейных</a:t>
            </a:r>
            <a:r>
              <a:rPr lang="ru-RU" sz="36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 сказках"</a:t>
            </a:r>
          </a:p>
          <a:p>
            <a:pPr algn="ctr"/>
            <a:r>
              <a:rPr lang="ru-RU" sz="36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Константина  Бальмонта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191000" y="1981200"/>
            <a:ext cx="4724400" cy="1828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A50021"/>
                </a:solidFill>
                <a:latin typeface="Monotype Corsiva" pitchFamily="66" charset="0"/>
              </a:rPr>
              <a:t>« Мне  хочется  снова</a:t>
            </a:r>
          </a:p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A50021"/>
                </a:solidFill>
                <a:latin typeface="Monotype Corsiva" pitchFamily="66" charset="0"/>
              </a:rPr>
              <a:t>Быть  кротким  и  нежным,</a:t>
            </a:r>
          </a:p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A50021"/>
                </a:solidFill>
                <a:latin typeface="Monotype Corsiva" pitchFamily="66" charset="0"/>
              </a:rPr>
              <a:t>Быть  просто ребенком…»</a:t>
            </a:r>
          </a:p>
        </p:txBody>
      </p:sp>
      <p:sp>
        <p:nvSpPr>
          <p:cNvPr id="2053" name="WordArt 8"/>
          <p:cNvSpPr>
            <a:spLocks noChangeArrowheads="1" noChangeShapeType="1" noTextEdit="1"/>
          </p:cNvSpPr>
          <p:nvPr/>
        </p:nvSpPr>
        <p:spPr bwMode="auto">
          <a:xfrm>
            <a:off x="4572000" y="4495800"/>
            <a:ext cx="3124200" cy="1600200"/>
          </a:xfrm>
          <a:prstGeom prst="rect">
            <a:avLst/>
          </a:prstGeom>
        </p:spPr>
        <p:txBody>
          <a:bodyPr wrap="none" lIns="91430" tIns="45720" rIns="91430" bIns="4572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EB1A15"/>
                </a:solidFill>
                <a:latin typeface="Arial"/>
                <a:cs typeface="Arial"/>
              </a:rPr>
              <a:t>Константин</a:t>
            </a:r>
          </a:p>
          <a:p>
            <a:pPr algn="ctr"/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EB1A15"/>
                </a:solidFill>
                <a:latin typeface="Arial"/>
                <a:cs typeface="Arial"/>
              </a:rPr>
              <a:t> Бальмонт</a:t>
            </a:r>
          </a:p>
          <a:p>
            <a:pPr algn="ctr"/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EB1A15"/>
                </a:solidFill>
                <a:latin typeface="Arial"/>
                <a:cs typeface="Arial"/>
              </a:rPr>
              <a:t>(1867 - 1942)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24" y="285728"/>
            <a:ext cx="7572428" cy="642942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Вариант работы в малых группах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357298"/>
            <a:ext cx="8786874" cy="4647426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Проанализировав   стихотворение «Прогулка Феи», выясним, какие возможности русского языка, </a:t>
            </a:r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кроме тех,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вам известны,  использовал поэт, чтобы создать стихи для детей и вернуть взрослого читателя в мир детства.</a:t>
            </a:r>
          </a:p>
          <a:p>
            <a:pPr algn="just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Задания  группам.</a:t>
            </a:r>
          </a:p>
          <a:p>
            <a:pPr algn="ctr"/>
            <a:endParaRPr lang="ru-RU" sz="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101" indent="-457101" algn="just">
              <a:buAutoNum type="arabicPeriod"/>
            </a:pP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Составьте коллаж  из картинок-образов,  которые вы услышите в стихотворении.</a:t>
            </a:r>
          </a:p>
          <a:p>
            <a:pPr marL="457101" indent="-457101" algn="just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Нарисуйте на листе  радугу из тех оттенков цвета, которые вы услышите при  чтении стихотворения.</a:t>
            </a:r>
          </a:p>
          <a:p>
            <a:pPr marL="457101" indent="-457101" algn="just">
              <a:buAutoNum type="arabicPeriod"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Запишите на листке  слова и фразы,  создающие звуковой фон стихотворения.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285720" y="1000207"/>
            <a:ext cx="403860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20" rIns="91430" bIns="45720">
            <a:spAutoFit/>
          </a:bodyPr>
          <a:lstStyle/>
          <a:p>
            <a:r>
              <a:rPr lang="ru-RU" b="1" i="0" dirty="0"/>
              <a:t>                                               </a:t>
            </a:r>
            <a:endParaRPr lang="ru-RU" i="0" dirty="0"/>
          </a:p>
          <a:p>
            <a:r>
              <a:rPr lang="ru-RU" sz="2400" b="1" dirty="0">
                <a:solidFill>
                  <a:schemeClr val="bg1"/>
                </a:solidFill>
              </a:rPr>
              <a:t>Ей  цветы:  Будь  с  нами.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Фея, будь, как  мы, </a:t>
            </a:r>
            <a:r>
              <a:rPr lang="ru-RU" sz="2400" b="1" dirty="0">
                <a:solidFill>
                  <a:srgbClr val="FFFF00"/>
                </a:solidFill>
              </a:rPr>
              <a:t>цветок,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Развернись  как  </a:t>
            </a:r>
            <a:r>
              <a:rPr lang="ru-RU" sz="2400" b="1" dirty="0">
                <a:solidFill>
                  <a:srgbClr val="00B050"/>
                </a:solidFill>
              </a:rPr>
              <a:t>лепесток.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Будь 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FF3300"/>
                </a:solidFill>
              </a:rPr>
              <a:t>рябинкой  дикой</a:t>
            </a:r>
            <a:r>
              <a:rPr lang="ru-RU" sz="2400" b="1" dirty="0"/>
              <a:t>,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Или</a:t>
            </a:r>
            <a:r>
              <a:rPr lang="ru-RU" sz="2400" b="1" dirty="0"/>
              <a:t>  </a:t>
            </a:r>
            <a:r>
              <a:rPr lang="ru-RU" sz="2400" b="1" dirty="0">
                <a:solidFill>
                  <a:srgbClr val="FF3399"/>
                </a:solidFill>
              </a:rPr>
              <a:t>повиликой.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Будь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>
                <a:solidFill>
                  <a:srgbClr val="CC99FF"/>
                </a:solidFill>
              </a:rPr>
              <a:t>Анютиным</a:t>
            </a:r>
            <a:r>
              <a:rPr lang="ru-RU" sz="2400" b="1" dirty="0">
                <a:solidFill>
                  <a:srgbClr val="FF3300"/>
                </a:solidFill>
              </a:rPr>
              <a:t>  глазком</a:t>
            </a:r>
            <a:r>
              <a:rPr lang="ru-RU" sz="2400" b="1" dirty="0"/>
              <a:t>,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Или</a:t>
            </a:r>
            <a:r>
              <a:rPr lang="ru-RU" sz="2400" b="1" dirty="0"/>
              <a:t>  </a:t>
            </a:r>
            <a:r>
              <a:rPr lang="ru-RU" sz="2400" b="1" dirty="0">
                <a:solidFill>
                  <a:srgbClr val="0066FF"/>
                </a:solidFill>
              </a:rPr>
              <a:t>синим  васильком</a:t>
            </a:r>
            <a:r>
              <a:rPr lang="ru-RU" sz="2400" b="1" dirty="0">
                <a:solidFill>
                  <a:srgbClr val="FF3300"/>
                </a:solidFill>
              </a:rPr>
              <a:t>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Иль  ещё  малюткой</a:t>
            </a:r>
            <a:r>
              <a:rPr lang="ru-RU" sz="2400" b="1" dirty="0"/>
              <a:t>,</a:t>
            </a:r>
          </a:p>
          <a:p>
            <a:r>
              <a:rPr lang="ru-RU" sz="2400" b="1" dirty="0">
                <a:solidFill>
                  <a:srgbClr val="00B0F0"/>
                </a:solidFill>
              </a:rPr>
              <a:t>Синей  незабудкой</a:t>
            </a:r>
            <a:r>
              <a:rPr lang="ru-RU" sz="2400" b="1" dirty="0">
                <a:solidFill>
                  <a:srgbClr val="6666FF"/>
                </a:solidFill>
              </a:rPr>
              <a:t>.</a:t>
            </a:r>
          </a:p>
        </p:txBody>
      </p:sp>
      <p:sp>
        <p:nvSpPr>
          <p:cNvPr id="35843" name="Rectangle 5"/>
          <p:cNvSpPr>
            <a:spLocks noChangeArrowheads="1"/>
          </p:cNvSpPr>
          <p:nvPr/>
        </p:nvSpPr>
        <p:spPr bwMode="auto">
          <a:xfrm>
            <a:off x="4357686" y="1214429"/>
            <a:ext cx="4648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20" rIns="91430" bIns="4572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Прилетит  на  </a:t>
            </a:r>
            <a:r>
              <a:rPr lang="ru-RU" sz="2400" b="1" dirty="0">
                <a:solidFill>
                  <a:srgbClr val="92D050"/>
                </a:solidFill>
              </a:rPr>
              <a:t>лепесток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Желтокрылый  </a:t>
            </a:r>
            <a:r>
              <a:rPr lang="ru-RU" sz="2400" b="1" dirty="0">
                <a:solidFill>
                  <a:srgbClr val="FF3300"/>
                </a:solidFill>
              </a:rPr>
              <a:t>мотылёк,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Хоботком  коснётся,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Фея  улыбнётся.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Прилетит  к  тебе  </a:t>
            </a:r>
            <a:r>
              <a:rPr lang="ru-RU" sz="2400" b="1" dirty="0">
                <a:solidFill>
                  <a:srgbClr val="FF6600"/>
                </a:solidFill>
              </a:rPr>
              <a:t>п</a:t>
            </a:r>
            <a:r>
              <a:rPr lang="ru-RU" sz="2400" b="1" dirty="0">
                <a:solidFill>
                  <a:srgbClr val="CC9900"/>
                </a:solidFill>
              </a:rPr>
              <a:t>ч</a:t>
            </a:r>
            <a:r>
              <a:rPr lang="ru-RU" sz="2400" b="1" dirty="0">
                <a:solidFill>
                  <a:srgbClr val="FF6600"/>
                </a:solidFill>
              </a:rPr>
              <a:t>е</a:t>
            </a:r>
            <a:r>
              <a:rPr lang="ru-RU" sz="2400" b="1" dirty="0">
                <a:solidFill>
                  <a:srgbClr val="CC9900"/>
                </a:solidFill>
              </a:rPr>
              <a:t>л</a:t>
            </a:r>
            <a:r>
              <a:rPr lang="ru-RU" sz="2400" b="1" dirty="0">
                <a:solidFill>
                  <a:srgbClr val="FF6600"/>
                </a:solidFill>
              </a:rPr>
              <a:t>а</a:t>
            </a:r>
            <a:r>
              <a:rPr lang="ru-RU" sz="2400" b="1" dirty="0">
                <a:solidFill>
                  <a:srgbClr val="FF3300"/>
                </a:solidFill>
              </a:rPr>
              <a:t>,</a:t>
            </a:r>
          </a:p>
          <a:p>
            <a:r>
              <a:rPr lang="ru-RU" sz="2400" b="1" u="sng" dirty="0">
                <a:solidFill>
                  <a:schemeClr val="bg1"/>
                </a:solidFill>
              </a:rPr>
              <a:t>Прожужжит</a:t>
            </a:r>
            <a:r>
              <a:rPr lang="ru-RU" sz="2400" b="1" dirty="0">
                <a:solidFill>
                  <a:schemeClr val="bg1"/>
                </a:solidFill>
              </a:rPr>
              <a:t>: «Не  бойся  зла,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Я  лишь пыль  сбираю,</a:t>
            </a:r>
          </a:p>
          <a:p>
            <a:r>
              <a:rPr lang="ru-RU" sz="2400" b="1" dirty="0">
                <a:solidFill>
                  <a:schemeClr val="accent6"/>
                </a:solidFill>
              </a:rPr>
              <a:t>Мёд</a:t>
            </a:r>
            <a:r>
              <a:rPr lang="ru-RU" sz="2400" b="1" dirty="0"/>
              <a:t>  </a:t>
            </a:r>
            <a:r>
              <a:rPr lang="ru-RU" sz="2400" b="1" dirty="0">
                <a:solidFill>
                  <a:schemeClr val="bg1"/>
                </a:solidFill>
              </a:rPr>
              <a:t>приготовляю».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Покачнув  на  тыне  </a:t>
            </a:r>
            <a:r>
              <a:rPr lang="ru-RU" sz="2400" b="1" dirty="0">
                <a:solidFill>
                  <a:srgbClr val="92D050"/>
                </a:solidFill>
              </a:rPr>
              <a:t>хмель,</a:t>
            </a:r>
          </a:p>
          <a:p>
            <a:r>
              <a:rPr lang="ru-RU" sz="2400" b="1" u="sng" dirty="0">
                <a:solidFill>
                  <a:schemeClr val="bg1"/>
                </a:solidFill>
              </a:rPr>
              <a:t>Прогудит</a:t>
            </a:r>
            <a:r>
              <a:rPr lang="ru-RU" sz="2400" b="1" dirty="0">
                <a:solidFill>
                  <a:schemeClr val="bg1"/>
                </a:solidFill>
              </a:rPr>
              <a:t>  мохнатый  </a:t>
            </a:r>
            <a:r>
              <a:rPr lang="ru-RU" sz="2400" b="1" dirty="0">
                <a:solidFill>
                  <a:srgbClr val="CC6600"/>
                </a:solidFill>
              </a:rPr>
              <a:t>ш</a:t>
            </a:r>
            <a:r>
              <a:rPr lang="ru-RU" sz="2400" b="1" dirty="0">
                <a:solidFill>
                  <a:srgbClr val="666699"/>
                </a:solidFill>
              </a:rPr>
              <a:t>м</a:t>
            </a:r>
            <a:r>
              <a:rPr lang="ru-RU" sz="2400" b="1" dirty="0">
                <a:solidFill>
                  <a:srgbClr val="CC6600"/>
                </a:solidFill>
              </a:rPr>
              <a:t>е</a:t>
            </a:r>
            <a:r>
              <a:rPr lang="ru-RU" sz="2400" b="1" dirty="0">
                <a:solidFill>
                  <a:srgbClr val="666699"/>
                </a:solidFill>
              </a:rPr>
              <a:t>л</a:t>
            </a:r>
            <a:r>
              <a:rPr lang="ru-RU" sz="2400" b="1" dirty="0">
                <a:solidFill>
                  <a:srgbClr val="CC6600"/>
                </a:solidFill>
              </a:rPr>
              <a:t>ь</a:t>
            </a:r>
            <a:r>
              <a:rPr lang="ru-RU" sz="2400" b="1" dirty="0">
                <a:solidFill>
                  <a:srgbClr val="FF3300"/>
                </a:solidFill>
              </a:rPr>
              <a:t>: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«Ну – </a:t>
            </a:r>
            <a:r>
              <a:rPr lang="ru-RU" sz="2400" b="1" dirty="0" err="1">
                <a:solidFill>
                  <a:schemeClr val="bg1"/>
                </a:solidFill>
              </a:rPr>
              <a:t>ка</a:t>
            </a:r>
            <a:r>
              <a:rPr lang="ru-RU" sz="2400" b="1" dirty="0">
                <a:solidFill>
                  <a:schemeClr val="bg1"/>
                </a:solidFill>
              </a:rPr>
              <a:t>,  поцелую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Фею  молодую».</a:t>
            </a:r>
          </a:p>
        </p:txBody>
      </p:sp>
      <p:sp>
        <p:nvSpPr>
          <p:cNvPr id="35844" name="Rectangle 6"/>
          <p:cNvSpPr>
            <a:spLocks noChangeArrowheads="1"/>
          </p:cNvSpPr>
          <p:nvPr/>
        </p:nvSpPr>
        <p:spPr bwMode="auto">
          <a:xfrm>
            <a:off x="2786050" y="214291"/>
            <a:ext cx="411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20" rIns="91430" bIns="45720">
            <a:spAutoFit/>
          </a:bodyPr>
          <a:lstStyle/>
          <a:p>
            <a:r>
              <a:rPr lang="ru-RU" sz="2800" b="1" dirty="0">
                <a:solidFill>
                  <a:srgbClr val="FF3300"/>
                </a:solidFill>
              </a:rPr>
              <a:t>ПРОГУЛКА  ФЕИ</a:t>
            </a:r>
          </a:p>
        </p:txBody>
      </p:sp>
      <p:sp>
        <p:nvSpPr>
          <p:cNvPr id="35845" name="TextBox 4"/>
          <p:cNvSpPr txBox="1">
            <a:spLocks noChangeArrowheads="1"/>
          </p:cNvSpPr>
          <p:nvPr/>
        </p:nvSpPr>
        <p:spPr bwMode="auto">
          <a:xfrm>
            <a:off x="7696200" y="6248400"/>
            <a:ext cx="91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20" rIns="91430" bIns="45720">
            <a:spAutoFit/>
          </a:bodyPr>
          <a:lstStyle/>
          <a:p>
            <a:r>
              <a:rPr lang="ru-RU" b="1" i="0">
                <a:solidFill>
                  <a:srgbClr val="FFFF00"/>
                </a:solidFill>
                <a:latin typeface="Arial Black" pitchFamily="34" charset="0"/>
              </a:rPr>
              <a:t>34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5"/>
          <p:cNvSpPr>
            <a:spLocks noChangeArrowheads="1"/>
          </p:cNvSpPr>
          <p:nvPr/>
        </p:nvSpPr>
        <p:spPr bwMode="auto">
          <a:xfrm>
            <a:off x="2258291" y="616116"/>
            <a:ext cx="4572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20" rIns="91430" bIns="45720">
            <a:spAutoFit/>
          </a:bodyPr>
          <a:lstStyle/>
          <a:p>
            <a:r>
              <a:rPr lang="ru-RU" sz="2400" b="1" dirty="0">
                <a:latin typeface="Bookman Old Style" pitchFamily="18" charset="0"/>
              </a:rPr>
              <a:t>Прилетит  на  лепе</a:t>
            </a:r>
            <a:r>
              <a:rPr lang="ru-RU" sz="2400" b="1" dirty="0">
                <a:solidFill>
                  <a:srgbClr val="000099"/>
                </a:solidFill>
                <a:latin typeface="Bookman Old Style" pitchFamily="18" charset="0"/>
              </a:rPr>
              <a:t>с</a:t>
            </a:r>
            <a:r>
              <a:rPr lang="ru-RU" sz="2400" b="1" dirty="0">
                <a:latin typeface="Bookman Old Style" pitchFamily="18" charset="0"/>
              </a:rPr>
              <a:t>т</a:t>
            </a:r>
            <a:r>
              <a:rPr lang="ru-RU" sz="2400" b="1" dirty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2400" b="1" dirty="0">
                <a:latin typeface="Bookman Old Style" pitchFamily="18" charset="0"/>
              </a:rPr>
              <a:t>к</a:t>
            </a:r>
          </a:p>
          <a:p>
            <a:r>
              <a:rPr lang="ru-RU" sz="2400" b="1" dirty="0">
                <a:solidFill>
                  <a:srgbClr val="000099"/>
                </a:solidFill>
                <a:latin typeface="Bookman Old Style" pitchFamily="18" charset="0"/>
              </a:rPr>
              <a:t>Ж</a:t>
            </a:r>
            <a:r>
              <a:rPr lang="ru-RU" sz="2400" b="1" dirty="0">
                <a:solidFill>
                  <a:srgbClr val="FF0000"/>
                </a:solidFill>
                <a:latin typeface="Bookman Old Style" pitchFamily="18" charset="0"/>
              </a:rPr>
              <a:t>е</a:t>
            </a:r>
            <a:r>
              <a:rPr lang="ru-RU" sz="2400" b="1" dirty="0">
                <a:latin typeface="Bookman Old Style" pitchFamily="18" charset="0"/>
              </a:rPr>
              <a:t>лтокрылый</a:t>
            </a:r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  </a:t>
            </a:r>
            <a:r>
              <a:rPr lang="ru-RU" sz="2400" b="1" dirty="0">
                <a:latin typeface="Bookman Old Style" pitchFamily="18" charset="0"/>
              </a:rPr>
              <a:t>м</a:t>
            </a:r>
            <a:r>
              <a:rPr lang="ru-RU" sz="2400" b="1" dirty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2400" b="1" dirty="0">
                <a:latin typeface="Bookman Old Style" pitchFamily="18" charset="0"/>
              </a:rPr>
              <a:t>тыл</a:t>
            </a: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ё</a:t>
            </a:r>
            <a:r>
              <a:rPr lang="ru-RU" sz="2400" b="1" dirty="0">
                <a:latin typeface="Bookman Old Style" pitchFamily="18" charset="0"/>
              </a:rPr>
              <a:t>к</a:t>
            </a:r>
            <a:r>
              <a:rPr lang="ru-RU" sz="2400" b="1" dirty="0">
                <a:solidFill>
                  <a:srgbClr val="FF3300"/>
                </a:solidFill>
                <a:latin typeface="Bookman Old Style" pitchFamily="18" charset="0"/>
              </a:rPr>
              <a:t>,</a:t>
            </a:r>
          </a:p>
          <a:p>
            <a:r>
              <a:rPr lang="ru-RU" sz="2400" b="1" dirty="0">
                <a:latin typeface="Bookman Old Style" pitchFamily="18" charset="0"/>
              </a:rPr>
              <a:t>Х</a:t>
            </a:r>
            <a:r>
              <a:rPr lang="ru-RU" sz="2400" b="1" dirty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2400" b="1" dirty="0">
                <a:latin typeface="Bookman Old Style" pitchFamily="18" charset="0"/>
              </a:rPr>
              <a:t>б</a:t>
            </a:r>
            <a:r>
              <a:rPr lang="ru-RU" sz="2400" b="1" dirty="0">
                <a:solidFill>
                  <a:srgbClr val="FF0000"/>
                </a:solidFill>
                <a:latin typeface="Bookman Old Style" pitchFamily="18" charset="0"/>
              </a:rPr>
              <a:t>о</a:t>
            </a:r>
            <a:r>
              <a:rPr lang="ru-RU" sz="2400" b="1" dirty="0">
                <a:latin typeface="Bookman Old Style" pitchFamily="18" charset="0"/>
              </a:rPr>
              <a:t>тком  ко</a:t>
            </a:r>
            <a:r>
              <a:rPr lang="ru-RU" sz="2400" b="1" dirty="0">
                <a:solidFill>
                  <a:srgbClr val="000099"/>
                </a:solidFill>
                <a:latin typeface="Bookman Old Style" pitchFamily="18" charset="0"/>
              </a:rPr>
              <a:t>с</a:t>
            </a:r>
            <a:r>
              <a:rPr lang="ru-RU" sz="2400" b="1" dirty="0">
                <a:latin typeface="Bookman Old Style" pitchFamily="18" charset="0"/>
              </a:rPr>
              <a:t>нёт</a:t>
            </a:r>
            <a:r>
              <a:rPr lang="ru-RU" sz="2400" b="1" dirty="0">
                <a:solidFill>
                  <a:srgbClr val="000099"/>
                </a:solidFill>
                <a:latin typeface="Bookman Old Style" pitchFamily="18" charset="0"/>
              </a:rPr>
              <a:t>с</a:t>
            </a:r>
            <a:r>
              <a:rPr lang="ru-RU" sz="2400" b="1" dirty="0">
                <a:latin typeface="Bookman Old Style" pitchFamily="18" charset="0"/>
              </a:rPr>
              <a:t>я,</a:t>
            </a:r>
          </a:p>
          <a:p>
            <a:r>
              <a:rPr lang="ru-RU" sz="2400" b="1" dirty="0">
                <a:latin typeface="Bookman Old Style" pitchFamily="18" charset="0"/>
              </a:rPr>
              <a:t>Фея  улыбнёт</a:t>
            </a:r>
            <a:r>
              <a:rPr lang="ru-RU" sz="2400" b="1" dirty="0">
                <a:solidFill>
                  <a:srgbClr val="000099"/>
                </a:solidFill>
                <a:latin typeface="Bookman Old Style" pitchFamily="18" charset="0"/>
              </a:rPr>
              <a:t>с</a:t>
            </a:r>
            <a:r>
              <a:rPr lang="ru-RU" sz="2400" b="1" dirty="0">
                <a:latin typeface="Bookman Old Style" pitchFamily="18" charset="0"/>
              </a:rPr>
              <a:t>я.</a:t>
            </a:r>
          </a:p>
          <a:p>
            <a:r>
              <a:rPr lang="ru-RU" sz="2400" b="1" dirty="0">
                <a:latin typeface="Bookman Old Style" pitchFamily="18" charset="0"/>
              </a:rPr>
              <a:t>Прилетит  к  тебе  </a:t>
            </a: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п</a:t>
            </a:r>
            <a:r>
              <a:rPr lang="ru-RU" sz="2400" b="1" dirty="0">
                <a:solidFill>
                  <a:srgbClr val="0000FF"/>
                </a:solidFill>
                <a:latin typeface="Bookman Old Style" pitchFamily="18" charset="0"/>
              </a:rPr>
              <a:t>ч</a:t>
            </a: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ела</a:t>
            </a:r>
            <a:r>
              <a:rPr lang="ru-RU" sz="2400" b="1" dirty="0">
                <a:solidFill>
                  <a:srgbClr val="FF3300"/>
                </a:solidFill>
                <a:latin typeface="Bookman Old Style" pitchFamily="18" charset="0"/>
              </a:rPr>
              <a:t>,</a:t>
            </a:r>
          </a:p>
          <a:p>
            <a:r>
              <a:rPr lang="ru-RU" sz="2400" b="1" u="sng" dirty="0">
                <a:latin typeface="Bookman Old Style" pitchFamily="18" charset="0"/>
              </a:rPr>
              <a:t>Про</a:t>
            </a:r>
            <a:r>
              <a:rPr lang="ru-RU" sz="2400" b="1" u="sng" dirty="0">
                <a:solidFill>
                  <a:srgbClr val="0000FF"/>
                </a:solidFill>
                <a:latin typeface="Bookman Old Style" pitchFamily="18" charset="0"/>
              </a:rPr>
              <a:t>ж</a:t>
            </a:r>
            <a:r>
              <a:rPr lang="ru-RU" sz="2400" b="1" u="sng" dirty="0">
                <a:latin typeface="Bookman Old Style" pitchFamily="18" charset="0"/>
              </a:rPr>
              <a:t>у</a:t>
            </a:r>
            <a:r>
              <a:rPr lang="ru-RU" sz="2400" b="1" u="sng" dirty="0">
                <a:solidFill>
                  <a:srgbClr val="0000FF"/>
                </a:solidFill>
                <a:latin typeface="Bookman Old Style" pitchFamily="18" charset="0"/>
              </a:rPr>
              <a:t>жж</a:t>
            </a:r>
            <a:r>
              <a:rPr lang="ru-RU" sz="2400" b="1" u="sng" dirty="0">
                <a:latin typeface="Bookman Old Style" pitchFamily="18" charset="0"/>
              </a:rPr>
              <a:t>ит</a:t>
            </a:r>
            <a:r>
              <a:rPr lang="ru-RU" sz="2400" b="1" dirty="0">
                <a:latin typeface="Bookman Old Style" pitchFamily="18" charset="0"/>
              </a:rPr>
              <a:t>: «Не  бой</a:t>
            </a:r>
            <a:r>
              <a:rPr lang="ru-RU" sz="2400" b="1" dirty="0">
                <a:solidFill>
                  <a:srgbClr val="0000FF"/>
                </a:solidFill>
                <a:latin typeface="Bookman Old Style" pitchFamily="18" charset="0"/>
              </a:rPr>
              <a:t>с</a:t>
            </a:r>
            <a:r>
              <a:rPr lang="ru-RU" sz="2400" b="1" dirty="0">
                <a:latin typeface="Bookman Old Style" pitchFamily="18" charset="0"/>
              </a:rPr>
              <a:t>я  </a:t>
            </a:r>
            <a:r>
              <a:rPr lang="ru-RU" sz="2400" b="1" dirty="0">
                <a:solidFill>
                  <a:srgbClr val="0000FF"/>
                </a:solidFill>
                <a:latin typeface="Bookman Old Style" pitchFamily="18" charset="0"/>
              </a:rPr>
              <a:t>з</a:t>
            </a:r>
            <a:r>
              <a:rPr lang="ru-RU" sz="2400" b="1" dirty="0">
                <a:latin typeface="Bookman Old Style" pitchFamily="18" charset="0"/>
              </a:rPr>
              <a:t>ла,</a:t>
            </a:r>
          </a:p>
          <a:p>
            <a:r>
              <a:rPr lang="ru-RU" sz="2400" b="1" dirty="0">
                <a:latin typeface="Bookman Old Style" pitchFamily="18" charset="0"/>
              </a:rPr>
              <a:t>Я  ли</a:t>
            </a:r>
            <a:r>
              <a:rPr lang="ru-RU" sz="2400" b="1" dirty="0">
                <a:solidFill>
                  <a:srgbClr val="0000FF"/>
                </a:solidFill>
                <a:latin typeface="Bookman Old Style" pitchFamily="18" charset="0"/>
              </a:rPr>
              <a:t>ш</a:t>
            </a:r>
            <a:r>
              <a:rPr lang="ru-RU" sz="2400" b="1" dirty="0">
                <a:latin typeface="Bookman Old Style" pitchFamily="18" charset="0"/>
              </a:rPr>
              <a:t>ь пыль  </a:t>
            </a:r>
            <a:r>
              <a:rPr lang="ru-RU" sz="2400" b="1" dirty="0">
                <a:solidFill>
                  <a:srgbClr val="0000FF"/>
                </a:solidFill>
                <a:latin typeface="Bookman Old Style" pitchFamily="18" charset="0"/>
              </a:rPr>
              <a:t>сб</a:t>
            </a:r>
            <a:r>
              <a:rPr lang="ru-RU" sz="2400" b="1" dirty="0">
                <a:latin typeface="Bookman Old Style" pitchFamily="18" charset="0"/>
              </a:rPr>
              <a:t>ир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аю</a:t>
            </a:r>
            <a:r>
              <a:rPr lang="ru-RU" sz="2400" b="1" dirty="0">
                <a:latin typeface="Bookman Old Style" pitchFamily="18" charset="0"/>
              </a:rPr>
              <a:t>,</a:t>
            </a:r>
          </a:p>
          <a:p>
            <a:r>
              <a:rPr lang="ru-RU" sz="2400" b="1" dirty="0">
                <a:latin typeface="Bookman Old Style" pitchFamily="18" charset="0"/>
              </a:rPr>
              <a:t>М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ё</a:t>
            </a:r>
            <a:r>
              <a:rPr lang="ru-RU" sz="2400" b="1" dirty="0">
                <a:latin typeface="Bookman Old Style" pitchFamily="18" charset="0"/>
              </a:rPr>
              <a:t>д  приг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о</a:t>
            </a:r>
            <a:r>
              <a:rPr lang="ru-RU" sz="2400" b="1" dirty="0">
                <a:latin typeface="Bookman Old Style" pitchFamily="18" charset="0"/>
              </a:rPr>
              <a:t>т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о</a:t>
            </a:r>
            <a:r>
              <a:rPr lang="ru-RU" sz="2400" b="1" dirty="0">
                <a:latin typeface="Bookman Old Style" pitchFamily="18" charset="0"/>
              </a:rPr>
              <a:t>вл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яю</a:t>
            </a:r>
            <a:r>
              <a:rPr lang="ru-RU" sz="2400" b="1" dirty="0">
                <a:latin typeface="Bookman Old Style" pitchFamily="18" charset="0"/>
              </a:rPr>
              <a:t>».</a:t>
            </a:r>
          </a:p>
          <a:p>
            <a:r>
              <a:rPr lang="ru-RU" sz="2400" b="1" dirty="0">
                <a:latin typeface="Bookman Old Style" pitchFamily="18" charset="0"/>
              </a:rPr>
              <a:t>Пока</a:t>
            </a:r>
            <a:r>
              <a:rPr lang="ru-RU" sz="2400" b="1" dirty="0">
                <a:solidFill>
                  <a:srgbClr val="000099"/>
                </a:solidFill>
                <a:latin typeface="Bookman Old Style" pitchFamily="18" charset="0"/>
              </a:rPr>
              <a:t>ч</a:t>
            </a:r>
            <a:r>
              <a:rPr lang="ru-RU" sz="2400" b="1" dirty="0">
                <a:latin typeface="Bookman Old Style" pitchFamily="18" charset="0"/>
              </a:rPr>
              <a:t>нув  на  тыне  хмель,</a:t>
            </a:r>
          </a:p>
          <a:p>
            <a:r>
              <a:rPr lang="ru-RU" sz="2400" b="1" u="sng" dirty="0">
                <a:latin typeface="Bookman Old Style" pitchFamily="18" charset="0"/>
              </a:rPr>
              <a:t>Пр</a:t>
            </a:r>
            <a:r>
              <a:rPr lang="ru-RU" sz="2400" b="1" u="sng" dirty="0">
                <a:solidFill>
                  <a:srgbClr val="FF0066"/>
                </a:solidFill>
                <a:latin typeface="Bookman Old Style" pitchFamily="18" charset="0"/>
              </a:rPr>
              <a:t>о</a:t>
            </a:r>
            <a:r>
              <a:rPr lang="ru-RU" sz="2400" b="1" u="sng" dirty="0">
                <a:latin typeface="Bookman Old Style" pitchFamily="18" charset="0"/>
              </a:rPr>
              <a:t>г</a:t>
            </a:r>
            <a:r>
              <a:rPr lang="ru-RU" sz="2400" b="1" u="sng" dirty="0">
                <a:solidFill>
                  <a:srgbClr val="FF0066"/>
                </a:solidFill>
                <a:latin typeface="Bookman Old Style" pitchFamily="18" charset="0"/>
              </a:rPr>
              <a:t>у</a:t>
            </a:r>
            <a:r>
              <a:rPr lang="ru-RU" sz="2400" b="1" u="sng" dirty="0">
                <a:latin typeface="Bookman Old Style" pitchFamily="18" charset="0"/>
              </a:rPr>
              <a:t>дит</a:t>
            </a:r>
            <a:r>
              <a:rPr lang="ru-RU" sz="2400" b="1" dirty="0">
                <a:latin typeface="Bookman Old Style" pitchFamily="18" charset="0"/>
              </a:rPr>
              <a:t>  м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о</a:t>
            </a:r>
            <a:r>
              <a:rPr lang="ru-RU" sz="2400" b="1" dirty="0">
                <a:latin typeface="Bookman Old Style" pitchFamily="18" charset="0"/>
              </a:rPr>
              <a:t>хнатый  </a:t>
            </a:r>
            <a:r>
              <a:rPr lang="ru-RU" sz="2400" b="1" dirty="0">
                <a:solidFill>
                  <a:srgbClr val="000099"/>
                </a:solidFill>
                <a:latin typeface="Bookman Old Style" pitchFamily="18" charset="0"/>
              </a:rPr>
              <a:t>ш</a:t>
            </a: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мель</a:t>
            </a:r>
            <a:r>
              <a:rPr lang="ru-RU" sz="2400" b="1" dirty="0">
                <a:latin typeface="Bookman Old Style" pitchFamily="18" charset="0"/>
              </a:rPr>
              <a:t>:</a:t>
            </a:r>
          </a:p>
          <a:p>
            <a:r>
              <a:rPr lang="ru-RU" sz="2400" b="1" dirty="0">
                <a:latin typeface="Bookman Old Style" pitchFamily="18" charset="0"/>
              </a:rPr>
              <a:t>«Ну – ка,  п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о</a:t>
            </a:r>
            <a:r>
              <a:rPr lang="ru-RU" sz="2400" b="1" dirty="0">
                <a:latin typeface="Bookman Old Style" pitchFamily="18" charset="0"/>
              </a:rPr>
              <a:t>цел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ую</a:t>
            </a:r>
          </a:p>
          <a:p>
            <a:r>
              <a:rPr lang="ru-RU" sz="2400" b="1" dirty="0">
                <a:latin typeface="Bookman Old Style" pitchFamily="18" charset="0"/>
              </a:rPr>
              <a:t>Фе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ю </a:t>
            </a:r>
            <a:r>
              <a:rPr lang="ru-RU" sz="2400" b="1" dirty="0">
                <a:latin typeface="Bookman Old Style" pitchFamily="18" charset="0"/>
              </a:rPr>
              <a:t> м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о</a:t>
            </a:r>
            <a:r>
              <a:rPr lang="ru-RU" sz="2400" b="1" dirty="0">
                <a:latin typeface="Bookman Old Style" pitchFamily="18" charset="0"/>
              </a:rPr>
              <a:t>л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о</a:t>
            </a:r>
            <a:r>
              <a:rPr lang="ru-RU" sz="2400" b="1" dirty="0">
                <a:latin typeface="Bookman Old Style" pitchFamily="18" charset="0"/>
              </a:rPr>
              <a:t>д</a:t>
            </a:r>
            <a:r>
              <a:rPr lang="ru-RU" sz="2400" b="1" dirty="0">
                <a:solidFill>
                  <a:srgbClr val="FF0066"/>
                </a:solidFill>
                <a:latin typeface="Bookman Old Style" pitchFamily="18" charset="0"/>
              </a:rPr>
              <a:t>ую</a:t>
            </a:r>
            <a:r>
              <a:rPr lang="ru-RU" sz="2400" b="1" dirty="0">
                <a:latin typeface="Bookman Old Style" pitchFamily="18" charset="0"/>
              </a:rPr>
              <a:t>».</a:t>
            </a: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7924800" y="6248400"/>
            <a:ext cx="83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20" rIns="91430" bIns="45720">
            <a:spAutoFit/>
          </a:bodyPr>
          <a:lstStyle/>
          <a:p>
            <a:r>
              <a:rPr lang="ru-RU" b="1" i="0">
                <a:solidFill>
                  <a:srgbClr val="0000FF"/>
                </a:solidFill>
                <a:latin typeface="Arial Black" pitchFamily="34" charset="0"/>
              </a:rPr>
              <a:t>35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Выводы, к которым приходят группы </a:t>
            </a:r>
            <a:b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после работы с текстом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00174"/>
            <a:ext cx="8503920" cy="4572000"/>
          </a:xfrm>
        </p:spPr>
        <p:txBody>
          <a:bodyPr/>
          <a:lstStyle/>
          <a:p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1) Мир «</a:t>
            </a:r>
            <a:r>
              <a:rPr lang="ru-RU" sz="24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Фейных</a:t>
            </a: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сказок»  населяют  существа из мира фантазий, игр детей 4-5 лет, которые познают  природу, изучают окружающий их мир. Они так же наивны, добры и простодушны, как сами дети. 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2) Поэт использует слова со значением цвета (названия растений, насекомых, природных явлений), которые  и создают цветовую гамму – </a:t>
            </a:r>
            <a:r>
              <a:rPr lang="ru-RU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цветопись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3) поэт использует слова со значением звучания и звукопись – прием, при котором повторяются  похожие звуки для создания того или иного образа.</a:t>
            </a:r>
          </a:p>
          <a:p>
            <a:pPr>
              <a:buNone/>
            </a:pPr>
            <a:r>
              <a:rPr lang="en-US" sz="1800" dirty="0">
                <a:hlinkClick r:id="rId2"/>
              </a:rPr>
              <a:t>https://quizlet.com/ru/766919602/%D0%9B%D0%B8%D1%82%D0%B5%D1%80%D0%B0%D1%82%D1%83%D1%80%D0%B0-flash-cards/?x=1jqt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тарая бума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6" y="0"/>
            <a:ext cx="92003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88" y="476672"/>
            <a:ext cx="3490593" cy="403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38683" y="4725343"/>
            <a:ext cx="3441556" cy="1323439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C00000"/>
                </a:solidFill>
                <a:latin typeface="Calibri"/>
              </a:rPr>
              <a:t>Выбор учителей и преподавателей –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C00000"/>
                </a:solidFill>
                <a:latin typeface="Calibri"/>
              </a:rPr>
              <a:t> дело весьма важное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 err="1">
                <a:solidFill>
                  <a:srgbClr val="C00000"/>
                </a:solidFill>
                <a:latin typeface="Calibri"/>
              </a:rPr>
              <a:t>С.Т.Аксаков</a:t>
            </a:r>
            <a:endParaRPr lang="ru-RU" sz="2000" b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97638" y="332687"/>
            <a:ext cx="4078818" cy="1200329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C00000"/>
                </a:solidFill>
                <a:latin typeface="Calibri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Calibri"/>
              </a:rPr>
              <a:t>Учитель</a:t>
            </a:r>
            <a:r>
              <a:rPr lang="ru-RU" b="1" i="1" dirty="0">
                <a:solidFill>
                  <a:srgbClr val="C00000"/>
                </a:solidFill>
                <a:latin typeface="Calibri"/>
              </a:rPr>
              <a:t>, образ его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b="1" i="1" dirty="0">
                <a:solidFill>
                  <a:srgbClr val="C00000"/>
                </a:solidFill>
                <a:latin typeface="Calibri"/>
              </a:rPr>
              <a:t>мыслей    -   вот что самое главное  во всяком  обучении и воспитании...</a:t>
            </a:r>
            <a:br>
              <a:rPr lang="ru-RU" b="1" i="1" dirty="0">
                <a:solidFill>
                  <a:srgbClr val="C00000"/>
                </a:solidFill>
                <a:latin typeface="Calibri"/>
              </a:rPr>
            </a:br>
            <a:r>
              <a:rPr lang="ru-RU" b="1" i="1" dirty="0">
                <a:solidFill>
                  <a:srgbClr val="C00000"/>
                </a:solidFill>
                <a:latin typeface="Calibri"/>
              </a:rPr>
              <a:t>                     А. </a:t>
            </a:r>
            <a:r>
              <a:rPr lang="ru-RU" b="1" i="1" dirty="0" smtClean="0">
                <a:solidFill>
                  <a:srgbClr val="C00000"/>
                </a:solidFill>
                <a:latin typeface="Calibri"/>
              </a:rPr>
              <a:t>Дистервег</a:t>
            </a:r>
            <a:endParaRPr lang="ru-RU" b="1" i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34675" y="2145974"/>
            <a:ext cx="4366850" cy="646331"/>
          </a:xfrm>
          <a:prstGeom prst="rect">
            <a:avLst/>
          </a:prstGeom>
        </p:spPr>
        <p:txBody>
          <a:bodyPr wrap="square" lIns="91430" tIns="45720" rIns="91430" bIns="4572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/>
              </a:rPr>
              <a:t/>
            </a:r>
            <a:br>
              <a:rPr lang="ru-RU" dirty="0">
                <a:solidFill>
                  <a:prstClr val="black"/>
                </a:solidFill>
                <a:latin typeface="Calibri"/>
              </a:rPr>
            </a:b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34675" y="1916833"/>
            <a:ext cx="4129812" cy="404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000099"/>
                </a:solidFill>
                <a:latin typeface="Calibri"/>
                <a:ea typeface="Calibri"/>
                <a:cs typeface="Times New Roman"/>
              </a:rPr>
              <a:t>В </a:t>
            </a:r>
            <a:r>
              <a:rPr lang="ru-RU" b="1" i="1" dirty="0">
                <a:solidFill>
                  <a:srgbClr val="000099"/>
                </a:solidFill>
                <a:latin typeface="Calibri"/>
                <a:ea typeface="Calibri"/>
                <a:cs typeface="Times New Roman"/>
              </a:rPr>
              <a:t>воспитании всё должно основываться на личности воспитателя, потому что воспитательная сила изливается только из живого источника человеческой личности. Никакие уставы и программы, никакой искусственный организм заведения, как бы хитро он ни был придуман, не может заменить личности в деле </a:t>
            </a:r>
            <a:r>
              <a:rPr lang="ru-RU" b="1" i="1" dirty="0" smtClean="0">
                <a:solidFill>
                  <a:srgbClr val="000099"/>
                </a:solidFill>
                <a:latin typeface="Calibri"/>
                <a:ea typeface="Calibri"/>
                <a:cs typeface="Times New Roman"/>
              </a:rPr>
              <a:t>воспитания.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000099"/>
                </a:solidFill>
                <a:latin typeface="Calibri"/>
                <a:ea typeface="Calibri"/>
                <a:cs typeface="Times New Roman"/>
              </a:rPr>
              <a:t>                                         К</a:t>
            </a:r>
            <a:r>
              <a:rPr lang="ru-RU" b="1" i="1" dirty="0">
                <a:solidFill>
                  <a:srgbClr val="000099"/>
                </a:solidFill>
                <a:latin typeface="Calibri"/>
                <a:ea typeface="Calibri"/>
                <a:cs typeface="Times New Roman"/>
              </a:rPr>
              <a:t>. Д. Ушинский </a:t>
            </a:r>
            <a:endParaRPr lang="ru-RU" b="1" i="1" dirty="0">
              <a:solidFill>
                <a:srgbClr val="000099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8428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Цифровая поэзия: лирика чисел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000" dirty="0"/>
              <a:t>В цифровой поэзии используют только числительные. А для экономии места так числами и записывают. Однако по форме это настоящие стихи. В цифровых стихотворениях сеть и рифма, и ритм, и размер.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70C0"/>
                </a:solidFill>
              </a:rPr>
              <a:t>     </a:t>
            </a:r>
            <a:endParaRPr lang="ru-RU" sz="2000" dirty="0"/>
          </a:p>
          <a:p>
            <a:r>
              <a:rPr lang="ru-RU" sz="2000" dirty="0"/>
              <a:t>Единственная трудность — это практическая невозможность перевода цифровых стихов на другой язык. Конечно, иностранец сможет прочитать стихотворение в числах, однако безвозвратно будет утерян ритм. Однако, если вы знаете названия числительных на разных языках, то легко сможете писать цифровые стихи и на английском, и на немецком, и на прочих известных вам языка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74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76672"/>
            <a:ext cx="8534400" cy="720080"/>
          </a:xfrm>
        </p:spPr>
        <p:txBody>
          <a:bodyPr/>
          <a:lstStyle/>
          <a:p>
            <a:r>
              <a:rPr lang="ru-RU" sz="2000" b="1" dirty="0"/>
              <a:t>Плохо не то, что не знаешь, а то, что знать не </a:t>
            </a:r>
            <a:r>
              <a:rPr lang="ru-RU" sz="2000" b="1" dirty="0" smtClean="0"/>
              <a:t>хочешь.</a:t>
            </a:r>
            <a:br>
              <a:rPr lang="ru-RU" sz="2000" b="1" dirty="0" smtClean="0"/>
            </a:br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                К. Д. Ушинский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33714507"/>
              </p:ext>
            </p:extLst>
          </p:nvPr>
        </p:nvGraphicFramePr>
        <p:xfrm>
          <a:off x="107504" y="1527175"/>
          <a:ext cx="8784975" cy="51421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77622"/>
                <a:gridCol w="6507353"/>
              </a:tblGrid>
              <a:tr h="5142185"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А.С. Пушкин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/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/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/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511 16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5 20 337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712 19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2000047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/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3 1512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16025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11 0 3 15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100006 0 23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150" marR="57150" marT="57150" marB="5715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А.С. Пушкин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/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(К ***) - к Анне Керн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/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Я помню чудное мгновенье: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Передо мной явилась ты,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Как мимолетное виденье,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Как гений чистой красоты.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/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В томленьях грусти безнадежной,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В тревоге шумной суеты,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Звучал мне долго голос нежный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И снились милые черты.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7150" marR="57150" marT="57150" marB="5715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21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педсовет\Толст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683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600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AEA"/>
        </a:soli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3355340" y="2996778"/>
            <a:ext cx="5463540" cy="396416"/>
          </a:xfrm>
          <a:prstGeom prst="rect">
            <a:avLst/>
          </a:prstGeom>
          <a:noFill/>
        </p:spPr>
        <p:txBody>
          <a:bodyPr wrap="square" lIns="51206" tIns="25603" rIns="51206" bIns="25603" rtlCol="0" anchor="t">
            <a:spAutoFit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sz="1600" kern="0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/>
              </a:rPr>
              <a:t>«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37335" y="835436"/>
            <a:ext cx="7669213" cy="744203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ru-RU" altLang="en-US" sz="4500" b="1" kern="0" dirty="0">
                <a:solidFill>
                  <a:srgbClr val="F9B458"/>
                </a:solidFill>
                <a:latin typeface="Montserrat ExtraBold" charset="0"/>
                <a:ea typeface="Ubuntu" panose="020B0604020202020204"/>
                <a:cs typeface="Montserrat ExtraBold" charset="0"/>
                <a:sym typeface="Ubuntu" panose="020B0604020202020204"/>
              </a:rPr>
              <a:t> </a:t>
            </a:r>
            <a:endParaRPr lang="ru-RU" altLang="en-US" sz="4500" b="1" kern="0" dirty="0">
              <a:solidFill>
                <a:srgbClr val="7EA4C1"/>
              </a:solidFill>
              <a:latin typeface="Arial Black" panose="020B0A04020102020204" pitchFamily="34" charset="0"/>
              <a:ea typeface="Ubuntu" panose="020B0604020202020204"/>
              <a:cs typeface="Arial Black" panose="020B0A04020102020204" pitchFamily="34" charset="0"/>
              <a:sym typeface="Ubuntu" panose="020B0604020202020204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4716017" y="1036241"/>
            <a:ext cx="4222604" cy="5664525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lvl="0" eaLnBrk="0" hangingPunct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D16349"/>
              </a:buClr>
              <a:buSzPct val="85000"/>
            </a:pPr>
            <a:r>
              <a:rPr lang="ru-RU" dirty="0" err="1" smtClean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Каюма</a:t>
            </a:r>
            <a:r>
              <a:rPr lang="ru-RU" spc="5" dirty="0" smtClean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Насыри</a:t>
            </a:r>
            <a:r>
              <a:rPr lang="ru-RU" spc="-255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можно назвать выдающимся просветителем XIX века, способствующим</a:t>
            </a:r>
            <a:r>
              <a:rPr lang="ru-RU" spc="5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приобщению</a:t>
            </a:r>
            <a:r>
              <a:rPr lang="ru-RU" spc="165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татарского</a:t>
            </a:r>
            <a:r>
              <a:rPr lang="ru-RU" spc="165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народа</a:t>
            </a:r>
            <a:r>
              <a:rPr lang="ru-RU" spc="165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</a:t>
            </a:r>
            <a:r>
              <a:rPr lang="ru-RU" spc="160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сокровищницам</a:t>
            </a:r>
            <a:r>
              <a:rPr lang="ru-RU" spc="165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мировой</a:t>
            </a:r>
            <a:r>
              <a:rPr lang="ru-RU" spc="165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философии</a:t>
            </a:r>
            <a:r>
              <a:rPr lang="ru-RU" spc="-255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науки, а также ее новейшим достижениям. Прививая на татарской почве идеи иных культур, тем не менее К. Насыри оставался сыном своего</a:t>
            </a:r>
            <a:r>
              <a:rPr lang="ru-RU" spc="5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народа, о чем говорят его слова: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«Если мы более внимательно будем изучать свой язык, убедимся, что он по наличию слов, названий, понятий,</a:t>
            </a:r>
            <a:r>
              <a:rPr lang="ru-RU" b="1" spc="5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вообще</a:t>
            </a:r>
            <a:r>
              <a:rPr lang="ru-RU" b="1" spc="-55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</a:t>
            </a:r>
            <a:r>
              <a:rPr lang="ru-RU" b="1" spc="-50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всем</a:t>
            </a:r>
            <a:r>
              <a:rPr lang="ru-RU" b="1" spc="-50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своем</a:t>
            </a:r>
            <a:r>
              <a:rPr lang="ru-RU" b="1" spc="-50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построении</a:t>
            </a:r>
            <a:r>
              <a:rPr lang="ru-RU" b="1" spc="-50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нисколько</a:t>
            </a:r>
            <a:r>
              <a:rPr lang="ru-RU" b="1" spc="-50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</a:t>
            </a:r>
            <a:r>
              <a:rPr lang="ru-RU" b="1" spc="-50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уступает…</a:t>
            </a:r>
            <a:r>
              <a:rPr lang="ru-RU" b="1" spc="-50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другим</a:t>
            </a:r>
            <a:r>
              <a:rPr lang="ru-RU" b="1" spc="-55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языкам,</a:t>
            </a:r>
            <a:r>
              <a:rPr lang="ru-RU" b="1" spc="-250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даже более того, в некоторых случаях он и богаче их».</a:t>
            </a: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ru-RU" b="1" kern="0" dirty="0" smtClean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/>
              </a:rPr>
              <a:t> ». </a:t>
            </a:r>
            <a:endParaRPr b="1" kern="0" dirty="0">
              <a:solidFill>
                <a:srgbClr val="000000"/>
              </a:solidFill>
              <a:cs typeface="Arial" panose="020B0604020202020204" pitchFamily="34" charset="0"/>
              <a:sym typeface="Arial" panose="020B060402020202020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8" y="404862"/>
            <a:ext cx="3933785" cy="454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2961" y="4948832"/>
            <a:ext cx="4761107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altLang="en-US" sz="1600" b="1" kern="0" dirty="0" smtClean="0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Ubuntu" panose="020B0604020202020204"/>
              </a:rPr>
              <a:t>                      </a:t>
            </a:r>
            <a:r>
              <a:rPr lang="ru-RU" altLang="en-US" sz="1600" b="1" kern="0" dirty="0" smtClean="0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Ubuntu" panose="020B0604020202020204"/>
              </a:rPr>
              <a:t>Каюм </a:t>
            </a:r>
            <a:r>
              <a:rPr lang="ru-RU" altLang="en-US" sz="1600" b="1" kern="0" dirty="0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Ubuntu" panose="020B0604020202020204"/>
              </a:rPr>
              <a:t>Насыри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ru-RU" altLang="en-US" sz="1600" b="1" kern="0" dirty="0" err="1">
                <a:solidFill>
                  <a:srgbClr val="0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Ubuntu" panose="020B0604020202020204"/>
              </a:rPr>
              <a:t>Габделькаюм</a:t>
            </a:r>
            <a:r>
              <a:rPr lang="ru-RU" altLang="en-US" sz="1600" b="1" kern="0" dirty="0">
                <a:solidFill>
                  <a:srgbClr val="0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Ubuntu" panose="020B0604020202020204"/>
              </a:rPr>
              <a:t> </a:t>
            </a:r>
            <a:r>
              <a:rPr lang="ru-RU" altLang="en-US" sz="1600" b="1" kern="0" dirty="0" err="1" smtClean="0">
                <a:solidFill>
                  <a:srgbClr val="0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Ubuntu" panose="020B0604020202020204"/>
              </a:rPr>
              <a:t>Габденнасырович</a:t>
            </a:r>
            <a:r>
              <a:rPr lang="en-US" altLang="en-US" sz="1600" b="1" kern="0" dirty="0" smtClean="0">
                <a:solidFill>
                  <a:srgbClr val="0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Ubuntu" panose="020B0604020202020204"/>
              </a:rPr>
              <a:t>  </a:t>
            </a:r>
            <a:r>
              <a:rPr lang="ru-RU" altLang="en-US" sz="1600" b="1" kern="0" dirty="0" smtClean="0">
                <a:solidFill>
                  <a:srgbClr val="0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Ubuntu" panose="020B0604020202020204"/>
              </a:rPr>
              <a:t>Насыров</a:t>
            </a:r>
            <a:endParaRPr lang="en-US" altLang="en-US" sz="1600" b="1" kern="0" dirty="0" smtClean="0">
              <a:solidFill>
                <a:srgbClr val="000000"/>
              </a:solidFill>
              <a:latin typeface="Times New Roman" pitchFamily="18" charset="0"/>
              <a:ea typeface="Ubuntu" panose="020B0604020202020204"/>
              <a:cs typeface="Times New Roman" pitchFamily="18" charset="0"/>
              <a:sym typeface="Ubuntu" panose="020B06040202020202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altLang="en-US" sz="1600" kern="0" dirty="0" smtClean="0">
                <a:solidFill>
                  <a:srgbClr val="0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-</a:t>
            </a:r>
            <a:r>
              <a:rPr lang="ru-RU" altLang="en-US" sz="1600" kern="0" dirty="0" smtClean="0">
                <a:solidFill>
                  <a:srgbClr val="0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татарский педагог -  </a:t>
            </a:r>
            <a:r>
              <a:rPr lang="ru-RU" altLang="en-US" sz="1600" kern="0" dirty="0">
                <a:solidFill>
                  <a:srgbClr val="0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всю народную мудрость об обучении и воспитании детей собрал в одну книгу</a:t>
            </a:r>
            <a:r>
              <a:rPr lang="ru-RU" altLang="en-US" sz="1600" kern="0" dirty="0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: </a:t>
            </a:r>
            <a:r>
              <a:rPr lang="ru-RU" altLang="en-US" sz="1600" b="1" kern="0" dirty="0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«</a:t>
            </a:r>
            <a:r>
              <a:rPr lang="ru-RU" altLang="en-US" sz="1600" b="1" kern="0" dirty="0" err="1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Китаб</a:t>
            </a:r>
            <a:r>
              <a:rPr lang="ru-RU" altLang="en-US" sz="1600" b="1" kern="0" dirty="0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 </a:t>
            </a:r>
            <a:r>
              <a:rPr lang="ru-RU" altLang="en-US" sz="1600" b="1" kern="0" dirty="0" err="1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ǝт</a:t>
            </a:r>
            <a:r>
              <a:rPr lang="ru-RU" altLang="en-US" sz="1600" b="1" kern="0" dirty="0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 </a:t>
            </a:r>
            <a:r>
              <a:rPr lang="ru-RU" altLang="en-US" sz="1600" b="1" kern="0" dirty="0" err="1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тǝрбия</a:t>
            </a:r>
            <a:r>
              <a:rPr lang="ru-RU" altLang="en-US" sz="1600" b="1" kern="0" dirty="0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»</a:t>
            </a:r>
            <a:r>
              <a:rPr lang="ru-RU" altLang="en-US" sz="1600" kern="0" dirty="0">
                <a:solidFill>
                  <a:srgbClr val="C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,  </a:t>
            </a:r>
            <a:r>
              <a:rPr lang="ru-RU" altLang="en-US" sz="1600" kern="0" dirty="0">
                <a:solidFill>
                  <a:srgbClr val="000000"/>
                </a:solidFill>
                <a:latin typeface="Times New Roman" pitchFamily="18" charset="0"/>
                <a:ea typeface="Ubuntu" panose="020B0604020202020204"/>
                <a:cs typeface="Times New Roman" pitchFamily="18" charset="0"/>
                <a:sym typeface="Arial" panose="020B0604020202020204"/>
              </a:rPr>
              <a:t>состоящую  из 113 наставлений.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endParaRPr lang="ru-RU" altLang="en-US" sz="2000" b="1" kern="0" dirty="0">
              <a:solidFill>
                <a:srgbClr val="000000"/>
              </a:solidFill>
              <a:latin typeface="Times New Roman" pitchFamily="18" charset="0"/>
              <a:ea typeface="Ubuntu" panose="020B0604020202020204"/>
              <a:cs typeface="Times New Roman" pitchFamily="18" charset="0"/>
              <a:sym typeface="Ubuntu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5691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AEA"/>
        </a:soli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8"/>
          <p:cNvPicPr preferRelativeResize="0"/>
          <p:nvPr/>
        </p:nvPicPr>
        <p:blipFill rotWithShape="1">
          <a:blip r:embed="rId3"/>
          <a:srcRect l="17247" t="5430" r="18851" b="4811"/>
          <a:stretch>
            <a:fillRect/>
          </a:stretch>
        </p:blipFill>
        <p:spPr>
          <a:xfrm>
            <a:off x="296865" y="2863228"/>
            <a:ext cx="3171190" cy="346032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Текстовое поле 6"/>
          <p:cNvSpPr txBox="1"/>
          <p:nvPr/>
        </p:nvSpPr>
        <p:spPr>
          <a:xfrm>
            <a:off x="3559810" y="2139103"/>
            <a:ext cx="5197158" cy="741126"/>
          </a:xfrm>
          <a:prstGeom prst="rect">
            <a:avLst/>
          </a:prstGeom>
          <a:noFill/>
        </p:spPr>
        <p:txBody>
          <a:bodyPr wrap="square" lIns="51206" tIns="25603" rIns="51206" bIns="25603" rtlCol="0" anchor="t">
            <a:spAutoFit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sz="1600" kern="0">
                <a:solidFill>
                  <a:srgbClr val="000000"/>
                </a:solidFill>
                <a:cs typeface="Arial" panose="020B0604020202020204" pitchFamily="34" charset="0"/>
                <a:sym typeface="+mn-ea"/>
              </a:rPr>
              <a:t>«Человеческий труд – основа мира» («Кеше хезмәте – дөнья асылы»)</a:t>
            </a:r>
            <a:endParaRPr lang="ru-RU" altLang="en-US" sz="1600" kern="0">
              <a:solidFill>
                <a:srgbClr val="000000"/>
              </a:solidFill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3355340" y="2996777"/>
            <a:ext cx="5463540" cy="741126"/>
          </a:xfrm>
          <a:prstGeom prst="rect">
            <a:avLst/>
          </a:prstGeom>
          <a:noFill/>
        </p:spPr>
        <p:txBody>
          <a:bodyPr wrap="square" lIns="51206" tIns="25603" rIns="51206" bIns="25603" rtlCol="0" anchor="t">
            <a:spAutoFit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sz="1600" kern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/>
              </a:rPr>
              <a:t>«Закончишь работу – можно играть» («Эш беткәч, уйнарга ярый»)</a:t>
            </a: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477895" y="3861224"/>
            <a:ext cx="5218430" cy="741126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sz="1600" kern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/>
              </a:rPr>
              <a:t>«Кто не работает, тот не ест» («Кем эшләми, шул ашамый»)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37361" y="835462"/>
            <a:ext cx="7669213" cy="1436701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ru-RU" altLang="en-US" sz="4500" b="1" kern="0" dirty="0">
                <a:solidFill>
                  <a:srgbClr val="F9B458"/>
                </a:solidFill>
                <a:latin typeface="Montserrat ExtraBold" charset="0"/>
                <a:ea typeface="Ubuntu" panose="020B0604020202020204"/>
                <a:cs typeface="Montserrat ExtraBold" charset="0"/>
                <a:sym typeface="Ubuntu" panose="020B0604020202020204"/>
              </a:rPr>
              <a:t> </a:t>
            </a:r>
            <a:r>
              <a:rPr lang="ru-RU" altLang="en-US" sz="4500" b="1" kern="0" dirty="0">
                <a:solidFill>
                  <a:srgbClr val="7EA4C1"/>
                </a:solidFill>
                <a:latin typeface="Arial Black" panose="020B0A04020102020204" pitchFamily="34" charset="0"/>
                <a:ea typeface="Ubuntu" panose="020B0604020202020204"/>
                <a:cs typeface="Arial Black" panose="020B0A04020102020204" pitchFamily="34" charset="0"/>
                <a:sym typeface="Ubuntu" panose="020B0604020202020204"/>
              </a:rPr>
              <a:t>Пословицы и поговорки</a:t>
            </a: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3477897" y="4381600"/>
            <a:ext cx="5137150" cy="1085835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sz="1600" kern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/>
              </a:rPr>
              <a:t>«Трудолюбивому дня не хватает – у бездельника день не кончается» («Эшләгәнгә сәгать җитми, эшсезгә сәгать үтми») 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963098" y="2027785"/>
            <a:ext cx="1546115" cy="390260"/>
          </a:xfrm>
          <a:prstGeom prst="rect">
            <a:avLst/>
          </a:prstGeom>
          <a:noFill/>
        </p:spPr>
        <p:txBody>
          <a:bodyPr wrap="none" lIns="51206" tIns="25603" rIns="51206" bIns="25603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ru-RU" altLang="en-US" sz="2200" kern="0">
                <a:solidFill>
                  <a:srgbClr val="000000"/>
                </a:solidFill>
                <a:latin typeface="Arial Black" panose="020B0A04020102020204" pitchFamily="34" charset="0"/>
                <a:cs typeface="Arial Black" panose="020B0A04020102020204" pitchFamily="34" charset="0"/>
                <a:sym typeface="Arial" panose="020B0604020202020204"/>
              </a:rPr>
              <a:t>1 группа:</a:t>
            </a:r>
          </a:p>
        </p:txBody>
      </p:sp>
    </p:spTree>
    <p:extLst>
      <p:ext uri="{BB962C8B-B14F-4D97-AF65-F5344CB8AC3E}">
        <p14:creationId xmlns:p14="http://schemas.microsoft.com/office/powerpoint/2010/main" val="407806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AEA"/>
        </a:soli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8"/>
          <p:cNvPicPr preferRelativeResize="0"/>
          <p:nvPr/>
        </p:nvPicPr>
        <p:blipFill rotWithShape="1">
          <a:blip r:embed="rId3"/>
          <a:srcRect l="17247" t="5430" r="18851" b="4811"/>
          <a:stretch>
            <a:fillRect/>
          </a:stretch>
        </p:blipFill>
        <p:spPr>
          <a:xfrm>
            <a:off x="296865" y="2863227"/>
            <a:ext cx="3171190" cy="346032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овое поле 2"/>
          <p:cNvSpPr txBox="1"/>
          <p:nvPr/>
        </p:nvSpPr>
        <p:spPr>
          <a:xfrm>
            <a:off x="3559810" y="2139103"/>
            <a:ext cx="5197158" cy="741126"/>
          </a:xfrm>
          <a:prstGeom prst="rect">
            <a:avLst/>
          </a:prstGeom>
          <a:noFill/>
        </p:spPr>
        <p:txBody>
          <a:bodyPr wrap="square" lIns="51206" tIns="25603" rIns="51206" bIns="25603" rtlCol="0" anchor="t">
            <a:spAutoFit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sz="1600" kern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/>
              </a:rPr>
              <a:t>«Отложенное дело засыпает снегом» («Калган эшкә кар ява»)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3523934" y="3066627"/>
            <a:ext cx="5233035" cy="741126"/>
          </a:xfrm>
          <a:prstGeom prst="rect">
            <a:avLst/>
          </a:prstGeom>
          <a:noFill/>
        </p:spPr>
        <p:txBody>
          <a:bodyPr wrap="square" lIns="51206" tIns="25603" rIns="51206" bIns="25603" rtlCol="0" anchor="t">
            <a:spAutoFit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sz="1600" kern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/>
              </a:rPr>
              <a:t>«Работящий найдет способ, лентяй – причину» («Эшчән әмәлен табар, ялкау сәбәбен табар»)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37360" y="835461"/>
            <a:ext cx="7669213" cy="1436701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ru-RU" altLang="en-US" sz="4500" b="1" kern="0">
                <a:solidFill>
                  <a:srgbClr val="F9B458"/>
                </a:solidFill>
                <a:latin typeface="Montserrat ExtraBold" charset="0"/>
                <a:ea typeface="Ubuntu" panose="020B0604020202020204"/>
                <a:cs typeface="Montserrat ExtraBold" charset="0"/>
                <a:sym typeface="Ubuntu" panose="020B0604020202020204"/>
              </a:rPr>
              <a:t> </a:t>
            </a:r>
            <a:r>
              <a:rPr lang="ru-RU" altLang="en-US" sz="4500" b="1" kern="0">
                <a:solidFill>
                  <a:srgbClr val="7EA4C1"/>
                </a:solidFill>
                <a:latin typeface="Arial Black" panose="020B0A04020102020204" pitchFamily="34" charset="0"/>
                <a:ea typeface="Ubuntu" panose="020B0604020202020204"/>
                <a:cs typeface="Arial Black" panose="020B0A04020102020204" pitchFamily="34" charset="0"/>
                <a:sym typeface="Ubuntu" panose="020B0604020202020204"/>
              </a:rPr>
              <a:t>Пословицы и поговорки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3523965" y="4090670"/>
            <a:ext cx="5441315" cy="741126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sz="1600" kern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/>
              </a:rPr>
              <a:t>«Поручи дело лентяю – он тебя же учить станет» («Ялкауга эш кушсаң, ул сине өйрәтергә тотына»)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3197860" y="5057240"/>
            <a:ext cx="5767388" cy="1085835"/>
          </a:xfrm>
          <a:prstGeom prst="rect">
            <a:avLst/>
          </a:prstGeom>
          <a:noFill/>
        </p:spPr>
        <p:txBody>
          <a:bodyPr wrap="square" lIns="51206" tIns="25603" rIns="51206" bIns="25603" rtlCol="0">
            <a:spAutoFit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sz="1600" kern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/>
              </a:rPr>
              <a:t>«Работящий найдет свое счастье в работе, лентяй – во сне» («Эшчән бәхетен эшендә күрер, ялкау бәхетен төшендә күрер») 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969428" y="2054017"/>
            <a:ext cx="1546115" cy="390260"/>
          </a:xfrm>
          <a:prstGeom prst="rect">
            <a:avLst/>
          </a:prstGeom>
          <a:noFill/>
        </p:spPr>
        <p:txBody>
          <a:bodyPr wrap="none" lIns="51206" tIns="25603" rIns="51206" bIns="25603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ru-RU" altLang="en-US" sz="2200" kern="0">
                <a:solidFill>
                  <a:srgbClr val="000000"/>
                </a:solidFill>
                <a:latin typeface="Arial Black" panose="020B0A04020102020204" pitchFamily="34" charset="0"/>
                <a:cs typeface="Arial Black" panose="020B0A04020102020204" pitchFamily="34" charset="0"/>
                <a:sym typeface="+mn-ea"/>
              </a:rPr>
              <a:t>2 группа:</a:t>
            </a:r>
            <a:endParaRPr lang="ru-RU" altLang="en-US" sz="2200" kern="0">
              <a:solidFill>
                <a:srgbClr val="000000"/>
              </a:solidFill>
              <a:latin typeface="Arial Black" panose="020B0A04020102020204" pitchFamily="34" charset="0"/>
              <a:cs typeface="Arial Black" panose="020B0A04020102020204" pitchFamily="34" charset="0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80643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AEA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rcRect l="1108"/>
          <a:stretch>
            <a:fillRect/>
          </a:stretch>
        </p:blipFill>
        <p:spPr>
          <a:xfrm>
            <a:off x="4635819" y="3561722"/>
            <a:ext cx="4108450" cy="2898987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521429" y="676088"/>
            <a:ext cx="7137389" cy="744203"/>
          </a:xfrm>
          <a:prstGeom prst="rect">
            <a:avLst/>
          </a:prstGeom>
          <a:noFill/>
        </p:spPr>
        <p:txBody>
          <a:bodyPr wrap="none" lIns="51206" tIns="25603" rIns="51206" bIns="25603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ru-RU" altLang="en-US" sz="4500" kern="0">
                <a:solidFill>
                  <a:srgbClr val="B171D4"/>
                </a:solidFill>
                <a:latin typeface="Arial Black" panose="020B0A04020102020204" pitchFamily="34" charset="0"/>
                <a:cs typeface="Arial Black" panose="020B0A04020102020204" pitchFamily="34" charset="0"/>
                <a:sym typeface="Arial" panose="020B0604020202020204"/>
              </a:rPr>
              <a:t>Трудовое воспитание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949763" y="2019519"/>
            <a:ext cx="2022207" cy="359483"/>
          </a:xfrm>
          <a:prstGeom prst="rect">
            <a:avLst/>
          </a:prstGeom>
          <a:noFill/>
        </p:spPr>
        <p:txBody>
          <a:bodyPr wrap="none" lIns="51206" tIns="25603" rIns="51206" bIns="25603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ru-RU" altLang="en-US" sz="2000" kern="0">
                <a:solidFill>
                  <a:srgbClr val="000000"/>
                </a:solidFill>
                <a:latin typeface="Arial Black" panose="020B0A04020102020204" pitchFamily="34" charset="0"/>
                <a:cs typeface="Arial Black" panose="020B0A04020102020204" pitchFamily="34" charset="0"/>
                <a:sym typeface="Arial" panose="020B0604020202020204"/>
              </a:rPr>
              <a:t>У мальчиков: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693" y="2911482"/>
            <a:ext cx="3091180" cy="2576407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4471353" y="2127250"/>
            <a:ext cx="3588068" cy="741126"/>
          </a:xfrm>
          <a:prstGeom prst="rect">
            <a:avLst/>
          </a:prstGeom>
          <a:noFill/>
        </p:spPr>
        <p:txBody>
          <a:bodyPr wrap="square" lIns="51206" tIns="25603" rIns="51206" bIns="25603" rtlCol="0" anchor="t">
            <a:spAutoFit/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sz="1600" kern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/>
              </a:rPr>
              <a:t>мальчики, как правило, хозяйничали во дворе, пасли скот</a:t>
            </a:r>
          </a:p>
        </p:txBody>
      </p:sp>
    </p:spTree>
    <p:extLst>
      <p:ext uri="{BB962C8B-B14F-4D97-AF65-F5344CB8AC3E}">
        <p14:creationId xmlns:p14="http://schemas.microsoft.com/office/powerpoint/2010/main" val="385662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AEA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е поле 3"/>
          <p:cNvSpPr txBox="1"/>
          <p:nvPr/>
        </p:nvSpPr>
        <p:spPr>
          <a:xfrm>
            <a:off x="521429" y="676083"/>
            <a:ext cx="7137389" cy="744203"/>
          </a:xfrm>
          <a:prstGeom prst="rect">
            <a:avLst/>
          </a:prstGeom>
          <a:noFill/>
        </p:spPr>
        <p:txBody>
          <a:bodyPr wrap="none" lIns="51206" tIns="25603" rIns="51206" bIns="25603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ru-RU" altLang="en-US" sz="4500" kern="0">
                <a:solidFill>
                  <a:srgbClr val="B171D4"/>
                </a:solidFill>
                <a:latin typeface="Arial Black" panose="020B0A04020102020204" pitchFamily="34" charset="0"/>
                <a:cs typeface="Arial Black" panose="020B0A04020102020204" pitchFamily="34" charset="0"/>
                <a:sym typeface="Arial" panose="020B0604020202020204"/>
              </a:rPr>
              <a:t>Трудовое воспитание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956409" y="1926382"/>
            <a:ext cx="1623059" cy="359483"/>
          </a:xfrm>
          <a:prstGeom prst="rect">
            <a:avLst/>
          </a:prstGeom>
          <a:noFill/>
        </p:spPr>
        <p:txBody>
          <a:bodyPr wrap="none" lIns="51206" tIns="25603" rIns="51206" bIns="25603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ru-RU" altLang="en-US" sz="2000" kern="0">
                <a:solidFill>
                  <a:srgbClr val="000000"/>
                </a:solidFill>
                <a:latin typeface="Arial Black" panose="020B0A04020102020204" pitchFamily="34" charset="0"/>
                <a:cs typeface="Arial Black" panose="020B0A04020102020204" pitchFamily="34" charset="0"/>
                <a:sym typeface="Arial" panose="020B0604020202020204"/>
              </a:rPr>
              <a:t>У девочек: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4339590" y="2261871"/>
            <a:ext cx="3588068" cy="741126"/>
          </a:xfrm>
          <a:prstGeom prst="rect">
            <a:avLst/>
          </a:prstGeom>
          <a:noFill/>
        </p:spPr>
        <p:txBody>
          <a:bodyPr wrap="square" lIns="51206" tIns="25603" rIns="51206" bIns="25603" rtlCol="0" anchor="t">
            <a:spAutoFit/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sz="1600" kern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/>
              </a:rPr>
              <a:t>девочки нянчили детей, пряли, вышивали</a:t>
            </a: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605" y="2724778"/>
            <a:ext cx="3111500" cy="3514937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828" y="3176693"/>
            <a:ext cx="3529648" cy="31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62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95536" y="1340771"/>
            <a:ext cx="8534400" cy="758825"/>
          </a:xfrm>
        </p:spPr>
        <p:txBody>
          <a:bodyPr/>
          <a:lstStyle/>
          <a:p>
            <a:pPr algn="l" eaLnBrk="1" hangingPunct="1"/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/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accent3">
                    <a:lumMod val="50000"/>
                  </a:schemeClr>
                </a:solidFill>
              </a:rPr>
            </a:br>
            <a:endParaRPr lang="ru-RU" sz="1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6"/>
            <a:ext cx="8504238" cy="5150222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2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Конструируя урок, учитель ставит перед собой несколько педагогических задач, в том числе:</a:t>
            </a:r>
            <a:endParaRPr lang="ru-RU" sz="1200" dirty="0" smtClean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— развитие образного мышления школьников,</a:t>
            </a:r>
            <a:endParaRPr lang="ru-RU" sz="1200" dirty="0" smtClean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— моделирование ситуаций, требующих повторного обращения к тексту,</a:t>
            </a:r>
            <a:endParaRPr lang="ru-RU" sz="1200" dirty="0" smtClean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— эстетическое развитие учащихся.</a:t>
            </a:r>
            <a:endParaRPr lang="ru-RU" sz="1200" b="1" dirty="0" smtClean="0">
              <a:solidFill>
                <a:srgbClr val="CC3300"/>
              </a:solidFill>
            </a:endParaRPr>
          </a:p>
          <a:p>
            <a:pPr lvl="0" eaLnBrk="1" hangingPunct="1">
              <a:buClr>
                <a:srgbClr val="D16349"/>
              </a:buClr>
            </a:pPr>
            <a:r>
              <a:rPr lang="ru-RU" sz="2000" b="1" dirty="0" smtClean="0">
                <a:solidFill>
                  <a:srgbClr val="002060"/>
                </a:solidFill>
              </a:rPr>
              <a:t>Фрирайтинг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eaLnBrk="1" hangingPunct="1"/>
            <a:r>
              <a:rPr lang="ru-RU" sz="2000" b="1" dirty="0" smtClean="0">
                <a:solidFill>
                  <a:srgbClr val="002060"/>
                </a:solidFill>
              </a:rPr>
              <a:t>КСО (методика </a:t>
            </a:r>
            <a:r>
              <a:rPr lang="ru-RU" sz="2000" b="1" dirty="0" err="1" smtClean="0">
                <a:solidFill>
                  <a:srgbClr val="002060"/>
                </a:solidFill>
              </a:rPr>
              <a:t>А.Г.Ривина</a:t>
            </a:r>
            <a:r>
              <a:rPr lang="ru-RU" sz="2000" b="1" dirty="0" smtClean="0">
                <a:solidFill>
                  <a:srgbClr val="002060"/>
                </a:solidFill>
              </a:rPr>
              <a:t>)</a:t>
            </a:r>
            <a:endParaRPr lang="ru-RU" sz="2000" b="1" dirty="0">
              <a:solidFill>
                <a:srgbClr val="002060"/>
              </a:solidFill>
            </a:endParaRPr>
          </a:p>
          <a:p>
            <a:pPr eaLnBrk="1" hangingPunct="1"/>
            <a:r>
              <a:rPr lang="ru-RU" sz="2000" b="1" dirty="0" smtClean="0">
                <a:solidFill>
                  <a:srgbClr val="002060"/>
                </a:solidFill>
              </a:rPr>
              <a:t>Кейс-технология</a:t>
            </a:r>
          </a:p>
          <a:p>
            <a:pPr eaLnBrk="1" hangingPunct="1"/>
            <a:r>
              <a:rPr lang="ru-RU" sz="2000" b="1" dirty="0" smtClean="0">
                <a:solidFill>
                  <a:srgbClr val="002060"/>
                </a:solidFill>
              </a:rPr>
              <a:t>Мнемотехника</a:t>
            </a:r>
          </a:p>
          <a:p>
            <a:pPr eaLnBrk="1" hangingPunct="1"/>
            <a:r>
              <a:rPr lang="ru-RU" sz="2000" b="1" dirty="0" smtClean="0">
                <a:solidFill>
                  <a:srgbClr val="002060"/>
                </a:solidFill>
              </a:rPr>
              <a:t>Кластер</a:t>
            </a:r>
          </a:p>
          <a:p>
            <a:pPr eaLnBrk="1" hangingPunct="1"/>
            <a:r>
              <a:rPr lang="ru-RU" sz="2000" b="1" dirty="0" smtClean="0">
                <a:solidFill>
                  <a:srgbClr val="002060"/>
                </a:solidFill>
              </a:rPr>
              <a:t>Магия цвета</a:t>
            </a:r>
          </a:p>
          <a:p>
            <a:pPr eaLnBrk="1" hangingPunct="1"/>
            <a:r>
              <a:rPr lang="ru-RU" sz="2000" b="1" dirty="0" smtClean="0">
                <a:solidFill>
                  <a:srgbClr val="002060"/>
                </a:solidFill>
              </a:rPr>
              <a:t>Цифровая поэзия</a:t>
            </a:r>
          </a:p>
          <a:p>
            <a:pPr eaLnBrk="1" hangingPunct="1"/>
            <a:r>
              <a:rPr lang="ru-RU" sz="2000" b="1" dirty="0" err="1" smtClean="0">
                <a:solidFill>
                  <a:srgbClr val="002060"/>
                </a:solidFill>
              </a:rPr>
              <a:t>Фишбоун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eaLnBrk="1" hangingPunct="1"/>
            <a:r>
              <a:rPr lang="ru-RU" sz="2000" b="1" dirty="0" smtClean="0">
                <a:solidFill>
                  <a:srgbClr val="002060"/>
                </a:solidFill>
              </a:rPr>
              <a:t>Оценочный лист</a:t>
            </a:r>
          </a:p>
          <a:p>
            <a:pPr eaLnBrk="1" hangingPunct="1"/>
            <a:r>
              <a:rPr lang="ru-RU" sz="2000" b="1" dirty="0" smtClean="0">
                <a:solidFill>
                  <a:srgbClr val="002060"/>
                </a:solidFill>
              </a:rPr>
              <a:t>Необычная    обычность</a:t>
            </a:r>
          </a:p>
          <a:p>
            <a:pPr eaLnBrk="1" hangingPunct="1"/>
            <a:endParaRPr lang="ru-RU" sz="1600" b="1" dirty="0" smtClean="0">
              <a:solidFill>
                <a:srgbClr val="002060"/>
              </a:solidFill>
            </a:endParaRPr>
          </a:p>
          <a:p>
            <a:pPr eaLnBrk="1" hangingPunct="1"/>
            <a:endParaRPr lang="ru-RU" sz="1400" b="1" dirty="0" smtClean="0">
              <a:solidFill>
                <a:srgbClr val="002060"/>
              </a:solidFill>
            </a:endParaRPr>
          </a:p>
          <a:p>
            <a:pPr eaLnBrk="1" hangingPunct="1"/>
            <a:endParaRPr lang="ru-RU" sz="2000" b="1" dirty="0" smtClean="0">
              <a:solidFill>
                <a:srgbClr val="CC3300"/>
              </a:solidFill>
            </a:endParaRPr>
          </a:p>
          <a:p>
            <a:pPr eaLnBrk="1" hangingPunct="1"/>
            <a:endParaRPr lang="ru-RU" sz="2000" b="1" dirty="0" smtClean="0">
              <a:solidFill>
                <a:srgbClr val="CC3300"/>
              </a:solidFill>
            </a:endParaRPr>
          </a:p>
          <a:p>
            <a:pPr eaLnBrk="1" hangingPunct="1"/>
            <a:endParaRPr lang="ru-RU" sz="2000" b="1" dirty="0" smtClean="0">
              <a:solidFill>
                <a:srgbClr val="CC3300"/>
              </a:solidFill>
            </a:endParaRPr>
          </a:p>
          <a:p>
            <a:pPr eaLnBrk="1" hangingPunct="1"/>
            <a:endParaRPr lang="ru-RU" sz="2000" b="1" dirty="0">
              <a:solidFill>
                <a:srgbClr val="CC3300"/>
              </a:solidFill>
            </a:endParaRPr>
          </a:p>
          <a:p>
            <a:pPr eaLnBrk="1" hangingPunct="1"/>
            <a:endParaRPr lang="ru-RU" sz="2000" b="1" dirty="0">
              <a:solidFill>
                <a:srgbClr val="CC3300"/>
              </a:solidFill>
            </a:endParaRPr>
          </a:p>
          <a:p>
            <a:pPr eaLnBrk="1" hangingPunct="1"/>
            <a:endParaRPr lang="ru-RU" sz="2000" b="1" dirty="0">
              <a:solidFill>
                <a:srgbClr val="CC33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8640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Вечно </a:t>
            </a:r>
            <a:r>
              <a:rPr lang="ru-RU" sz="2000" b="1" dirty="0">
                <a:solidFill>
                  <a:srgbClr val="7030A0"/>
                </a:solidFill>
              </a:rPr>
              <a:t>изобретать, пробовать, совершенствовать и совершенствоваться – вот единственный курс учительской жизни</a:t>
            </a:r>
            <a:r>
              <a:rPr lang="ru-RU" sz="2000" b="1" dirty="0" smtClean="0">
                <a:solidFill>
                  <a:srgbClr val="7030A0"/>
                </a:solidFill>
              </a:rPr>
              <a:t>.                                                                          К. Д. Ушинский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Что такое фрирайтинг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Фрирайтинг — это специальная техника написания текстов, которая запускает мыслительный процесс и освобождает автора от языковых ограничений. </a:t>
            </a:r>
          </a:p>
          <a:p>
            <a:pPr marL="0" indent="0">
              <a:buNone/>
            </a:pPr>
            <a:endParaRPr lang="ru-RU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000" dirty="0"/>
              <a:t>Он помогает снять стресс, выговориться, заглянуть в свое подсознание и сгенерировать  интересные </a:t>
            </a:r>
            <a:r>
              <a:rPr lang="ru-RU" sz="2000" dirty="0" smtClean="0"/>
              <a:t>идеи, например, исследовательского или творческого характера. </a:t>
            </a: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Во </a:t>
            </a:r>
            <a:r>
              <a:rPr lang="ru-RU" sz="2000" dirty="0" smtClean="0"/>
              <a:t>многих  </a:t>
            </a:r>
            <a:r>
              <a:rPr lang="ru-RU" sz="2000" dirty="0"/>
              <a:t>случаях </a:t>
            </a:r>
            <a:r>
              <a:rPr lang="ru-RU" sz="2000" dirty="0" smtClean="0"/>
              <a:t> </a:t>
            </a:r>
            <a:r>
              <a:rPr lang="ru-RU" sz="2000" dirty="0"/>
              <a:t>помогут </a:t>
            </a:r>
            <a:r>
              <a:rPr lang="ru-RU" sz="2000" dirty="0" smtClean="0"/>
              <a:t> </a:t>
            </a:r>
            <a:r>
              <a:rPr lang="ru-RU" sz="2000" dirty="0"/>
              <a:t>нестандартные методики </a:t>
            </a:r>
            <a:r>
              <a:rPr lang="ru-RU" sz="2000" dirty="0" err="1"/>
              <a:t>фрирайтинга</a:t>
            </a:r>
            <a:r>
              <a:rPr lang="ru-RU" sz="2000" dirty="0"/>
              <a:t>, например: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0066"/>
                </a:solidFill>
              </a:rPr>
              <a:t>В </a:t>
            </a:r>
            <a:r>
              <a:rPr lang="ru-RU" sz="2000" b="1" dirty="0">
                <a:solidFill>
                  <a:srgbClr val="000066"/>
                </a:solidFill>
              </a:rPr>
              <a:t>течение 10 минут написать о наиболее и наименее ценных идеях из увиденного сюжета, услышанного текста или прочитанной книги.</a:t>
            </a:r>
          </a:p>
        </p:txBody>
      </p:sp>
    </p:spTree>
    <p:extLst>
      <p:ext uri="{BB962C8B-B14F-4D97-AF65-F5344CB8AC3E}">
        <p14:creationId xmlns:p14="http://schemas.microsoft.com/office/powerpoint/2010/main" val="369575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1547</TotalTime>
  <Words>1391</Words>
  <Application>Microsoft Office PowerPoint</Application>
  <PresentationFormat>Экран (4:3)</PresentationFormat>
  <Paragraphs>178</Paragraphs>
  <Slides>23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Официальная</vt:lpstr>
      <vt:lpstr>1_Тема Office</vt:lpstr>
      <vt:lpstr>2_Тема Office</vt:lpstr>
      <vt:lpstr>Office Theme</vt:lpstr>
      <vt:lpstr>1_Office Theme</vt:lpstr>
      <vt:lpstr>3_Office Theme</vt:lpstr>
      <vt:lpstr>4_Office Theme</vt:lpstr>
      <vt:lpstr>6_Office Theme</vt:lpstr>
      <vt:lpstr>12_Тема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</vt:lpstr>
      <vt:lpstr>Что такое фрирайтинг</vt:lpstr>
      <vt:lpstr>Фрирайтинг — это не писательство в чистом виде; это способ отслеживания своего мыслительного процесса.</vt:lpstr>
      <vt:lpstr>Презентация PowerPoint</vt:lpstr>
      <vt:lpstr>Креативить и визуализировать</vt:lpstr>
      <vt:lpstr>Учитель жив, пока он учится. Когда он перестает учиться, в нем умирает учитель. </vt:lpstr>
      <vt:lpstr>Презентация PowerPoint</vt:lpstr>
      <vt:lpstr>Презентация PowerPoint</vt:lpstr>
      <vt:lpstr>Вариант работы в малых группах</vt:lpstr>
      <vt:lpstr>Презентация PowerPoint</vt:lpstr>
      <vt:lpstr>Презентация PowerPoint</vt:lpstr>
      <vt:lpstr>Выводы, к которым приходят группы  после работы с текстом</vt:lpstr>
      <vt:lpstr>Цифровая поэзия: лирика чисел</vt:lpstr>
      <vt:lpstr>Плохо не то, что не знаешь, а то, что знать не хочешь.                                                                                    К. Д. Ушинский 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РО</cp:lastModifiedBy>
  <cp:revision>310</cp:revision>
  <dcterms:created xsi:type="dcterms:W3CDTF">2013-08-26T18:43:49Z</dcterms:created>
  <dcterms:modified xsi:type="dcterms:W3CDTF">2024-01-28T19:14:07Z</dcterms:modified>
</cp:coreProperties>
</file>