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7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ЛЕГКО ЛИ ВЫУЧИТЬ АНГЛИЙСКИЙ ЯЗЫК</a:t>
            </a:r>
            <a:r>
              <a:rPr lang="en-US" sz="3600" dirty="0" smtClean="0"/>
              <a:t>, </a:t>
            </a:r>
            <a:r>
              <a:rPr lang="ru-RU" sz="3600" smtClean="0"/>
              <a:t>ИГРАЯ В КОМПЬЮТЕРНЫЕ </a:t>
            </a:r>
            <a:r>
              <a:rPr lang="ru-RU" sz="3600" dirty="0" smtClean="0"/>
              <a:t>ИГРЫ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61617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 ученик 5д класса</a:t>
            </a:r>
          </a:p>
          <a:p>
            <a:r>
              <a:rPr lang="ru-RU" dirty="0" smtClean="0"/>
              <a:t>МАОУ «СОШ № 44» г. Перми</a:t>
            </a:r>
          </a:p>
          <a:p>
            <a:r>
              <a:rPr lang="ru-RU" dirty="0" smtClean="0"/>
              <a:t>Кадыров Тимур</a:t>
            </a:r>
          </a:p>
          <a:p>
            <a:r>
              <a:rPr lang="ru-RU" dirty="0" smtClean="0"/>
              <a:t>Руководитель проекта</a:t>
            </a:r>
          </a:p>
          <a:p>
            <a:r>
              <a:rPr lang="ru-RU" dirty="0" smtClean="0"/>
              <a:t> учитель английского языка </a:t>
            </a:r>
          </a:p>
          <a:p>
            <a:r>
              <a:rPr lang="ru-RU" dirty="0" err="1" smtClean="0"/>
              <a:t>Арапова</a:t>
            </a:r>
            <a:r>
              <a:rPr lang="ru-RU" dirty="0" smtClean="0"/>
              <a:t> Марина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2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Макс\Pictures\slide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35292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43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акс\Pictures\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640960" cy="606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45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936104"/>
          </a:xfrm>
        </p:spPr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акс\Pictures\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36904" cy="610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7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Макс\Pictures\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30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Макс\Pictures\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65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Макс\Pictures\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78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Макс\Pictures\slid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8497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45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Есть ли у вас доступ к Интернету?</a:t>
            </a:r>
          </a:p>
          <a:p>
            <a:r>
              <a:rPr lang="ru-RU" dirty="0" smtClean="0"/>
              <a:t>Сколько времени проводите за компьютерными играми?</a:t>
            </a:r>
          </a:p>
          <a:p>
            <a:r>
              <a:rPr lang="ru-RU" dirty="0" smtClean="0"/>
              <a:t>Назовите игры в которые вы хотели бы играть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Приходилось ли Вам общаться на английском языке с игроками? Какой опыт Вы приобрели из этого общения?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79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Макс\Pictures\slide-1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849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5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</TotalTime>
  <Words>77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ЛЕГКО ЛИ ВЫУЧИТЬ АНГЛИЙСКИЙ ЯЗЫК, ИГРАЯ В КОМПЬЮТЕРНЫЕ ИГРЫ</vt:lpstr>
      <vt:lpstr>Презентация PowerPoint</vt:lpstr>
      <vt:lpstr>ЦЕЛЬ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</dc:creator>
  <cp:lastModifiedBy>Макс</cp:lastModifiedBy>
  <cp:revision>6</cp:revision>
  <dcterms:created xsi:type="dcterms:W3CDTF">2022-11-20T06:48:18Z</dcterms:created>
  <dcterms:modified xsi:type="dcterms:W3CDTF">2023-02-23T21:18:27Z</dcterms:modified>
</cp:coreProperties>
</file>