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0" autoAdjust="0"/>
    <p:restoredTop sz="94476" autoAdjust="0"/>
  </p:normalViewPr>
  <p:slideViewPr>
    <p:cSldViewPr snapToGrid="0">
      <p:cViewPr varScale="1">
        <p:scale>
          <a:sx n="83" d="100"/>
          <a:sy n="83" d="100"/>
        </p:scale>
        <p:origin x="31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C25FC-B189-49D6-86BE-09D7CB87237C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A3C2E-F2BE-4BC0-9BC0-1573719A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513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Зимние виды спорта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391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в мишень спортсмен стреляет,</a:t>
            </a:r>
          </a:p>
          <a:p>
            <a:r>
              <a:rPr lang="ru-RU" dirty="0" smtClean="0"/>
              <a:t>И на лыжах мчится он. </a:t>
            </a:r>
          </a:p>
          <a:p>
            <a:r>
              <a:rPr lang="ru-RU" dirty="0" smtClean="0"/>
              <a:t>А вид спорта называют</a:t>
            </a:r>
          </a:p>
          <a:p>
            <a:r>
              <a:rPr lang="ru-RU" dirty="0" smtClean="0"/>
              <a:t> Очень просто: (биатлон)</a:t>
            </a:r>
          </a:p>
          <a:p>
            <a:endParaRPr lang="ru-RU" dirty="0" smtClean="0"/>
          </a:p>
          <a:p>
            <a:r>
              <a:rPr lang="ru-RU" dirty="0" smtClean="0"/>
              <a:t>Зимний лыжный вид спорта, сочетающий в себе лыжную гонку со стрельбой из винтовки. Биатлон делится на мужской и женский.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28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Может, это всё нам снится – </a:t>
            </a:r>
          </a:p>
          <a:p>
            <a:r>
              <a:rPr lang="ru-RU" dirty="0" smtClean="0"/>
              <a:t>Лыжник, как танцор, кружится. </a:t>
            </a:r>
          </a:p>
          <a:p>
            <a:r>
              <a:rPr lang="ru-RU" dirty="0" smtClean="0"/>
              <a:t>Кувырок, потом прыжок,</a:t>
            </a:r>
          </a:p>
          <a:p>
            <a:r>
              <a:rPr lang="ru-RU" dirty="0" smtClean="0"/>
              <a:t>Ни один не сбит флажок. (Фристайл)</a:t>
            </a:r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Есть два основных направления фристайла: </a:t>
            </a:r>
            <a:r>
              <a:rPr lang="ru-RU" dirty="0" err="1" smtClean="0"/>
              <a:t>олдскул</a:t>
            </a:r>
            <a:r>
              <a:rPr lang="ru-RU" dirty="0" smtClean="0"/>
              <a:t> и </a:t>
            </a:r>
            <a:r>
              <a:rPr lang="ru-RU" dirty="0" err="1" smtClean="0"/>
              <a:t>ньюскул</a:t>
            </a:r>
            <a:r>
              <a:rPr lang="ru-RU" dirty="0" smtClean="0"/>
              <a:t>. ... Это вращение на 720 градусов, когда выпрыгиваешь с трамплина, делаешь два полных оборота, один в горизонтальной плоскости, а второй в вертикальной.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16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Кто десять километров, </a:t>
            </a:r>
          </a:p>
          <a:p>
            <a:r>
              <a:rPr lang="ru-RU" dirty="0" smtClean="0"/>
              <a:t>Качая в такт рукой, </a:t>
            </a:r>
          </a:p>
          <a:p>
            <a:r>
              <a:rPr lang="ru-RU" dirty="0" smtClean="0"/>
              <a:t>Бежит быстрее ветра</a:t>
            </a:r>
          </a:p>
          <a:p>
            <a:r>
              <a:rPr lang="ru-RU" dirty="0" smtClean="0"/>
              <a:t>Согнувшись кочергой? (Конькобежец)</a:t>
            </a:r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Конькобежный спорт - вид спорта, в котором необходимо как можно быстрее на коньках преодолеть определённую дистанцию на льду по замкнутому кругу.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8094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Мчаться вниз по снежным склонам – </a:t>
            </a:r>
          </a:p>
          <a:p>
            <a:r>
              <a:rPr lang="ru-RU" dirty="0" smtClean="0"/>
              <a:t>Очень мужественный спорт! </a:t>
            </a:r>
          </a:p>
          <a:p>
            <a:r>
              <a:rPr lang="ru-RU" dirty="0" smtClean="0"/>
              <a:t>А поможет чемпионам</a:t>
            </a:r>
          </a:p>
          <a:p>
            <a:r>
              <a:rPr lang="ru-RU" dirty="0" smtClean="0"/>
              <a:t>В этом спорте … (Сноуборд)</a:t>
            </a:r>
          </a:p>
          <a:p>
            <a:endParaRPr lang="ru-RU" dirty="0" smtClean="0"/>
          </a:p>
          <a:p>
            <a:r>
              <a:rPr lang="ru-RU" dirty="0" smtClean="0"/>
              <a:t>Зимний  вид спорта, заключающийся в скоростном спуске с заснеженных склонов и гор на специальной доске — сноуборде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86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Давай, не робей!</a:t>
            </a:r>
          </a:p>
          <a:p>
            <a:r>
              <a:rPr lang="ru-RU" dirty="0" smtClean="0"/>
              <a:t>По мячу клюшкой бей! </a:t>
            </a:r>
          </a:p>
          <a:p>
            <a:r>
              <a:rPr lang="ru-RU" dirty="0" smtClean="0"/>
              <a:t>Играют мастера, </a:t>
            </a:r>
          </a:p>
          <a:p>
            <a:r>
              <a:rPr lang="ru-RU" dirty="0" smtClean="0"/>
              <a:t>Что это за игра? </a:t>
            </a:r>
          </a:p>
          <a:p>
            <a:r>
              <a:rPr lang="ru-RU" dirty="0" smtClean="0"/>
              <a:t>(Хоккей с мячом)</a:t>
            </a:r>
          </a:p>
          <a:p>
            <a:endParaRPr lang="ru-RU" dirty="0" smtClean="0"/>
          </a:p>
          <a:p>
            <a:r>
              <a:rPr lang="ru-RU" dirty="0" smtClean="0"/>
              <a:t>Зимняя спортивная командная игра, </a:t>
            </a:r>
            <a:r>
              <a:rPr lang="ru-RU" dirty="0" err="1" smtClean="0"/>
              <a:t>проводящаяся</a:t>
            </a:r>
            <a:r>
              <a:rPr lang="ru-RU" dirty="0" smtClean="0"/>
              <a:t> на ледяном поле с участием двух команд (по десять полевых игроков и одному вратарю в каждой). Все игроки для передвижения по льду используют коньки. Полевые игроки, используя клюшки, пытаются ими забить мяч в ворота другой команды и при этом не позволить полевым игрокам противоположной команды сделать то же самое. Ворота охраняют вратари, не использующие клюшек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392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Зимний вид спорта, суть которого заключается в спуске на одноместных или двухместных санях по специальным трассам (ледовый жёлоб на железобетонном основании) за минимальное время.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smtClean="0"/>
              <a:t>Спасибо за внимание!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837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</a:p>
          <a:p>
            <a:r>
              <a:rPr lang="ru-RU" sz="1200" dirty="0" smtClean="0"/>
              <a:t>Познакомить детей с зимними видами спорта.</a:t>
            </a:r>
          </a:p>
          <a:p>
            <a:r>
              <a:rPr lang="ru-RU" sz="1200" dirty="0" smtClean="0"/>
              <a:t>Расширять кругозор дошкольников, повысить их умственное и речевое развитие.</a:t>
            </a:r>
          </a:p>
          <a:p>
            <a:r>
              <a:rPr lang="ru-RU" sz="1200" dirty="0" smtClean="0"/>
              <a:t>Воспитывать интерес и желание заниматься спортом, физкультурой.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2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льду танцует наш артист, </a:t>
            </a:r>
          </a:p>
          <a:p>
            <a:r>
              <a:rPr lang="ru-RU" dirty="0" smtClean="0"/>
              <a:t>Кружится, как осенний лист. </a:t>
            </a:r>
          </a:p>
          <a:p>
            <a:r>
              <a:rPr lang="ru-RU" dirty="0" smtClean="0"/>
              <a:t>Он исполняет пируэт </a:t>
            </a:r>
          </a:p>
          <a:p>
            <a:r>
              <a:rPr lang="ru-RU" dirty="0" smtClean="0"/>
              <a:t>Потом двойной тулуп…</a:t>
            </a:r>
          </a:p>
          <a:p>
            <a:r>
              <a:rPr lang="ru-RU" dirty="0" smtClean="0"/>
              <a:t> Ах, нет! Не в шубе он, легко одет.</a:t>
            </a:r>
          </a:p>
          <a:p>
            <a:r>
              <a:rPr lang="ru-RU" dirty="0" smtClean="0"/>
              <a:t> И вот на льду теперь дуэт. </a:t>
            </a:r>
          </a:p>
          <a:p>
            <a:r>
              <a:rPr lang="ru-RU" dirty="0" smtClean="0"/>
              <a:t>Эх, хорошо катаются! </a:t>
            </a:r>
          </a:p>
          <a:p>
            <a:r>
              <a:rPr lang="ru-RU" dirty="0" smtClean="0"/>
              <a:t>Зал затаил дыхание. </a:t>
            </a:r>
          </a:p>
          <a:p>
            <a:r>
              <a:rPr lang="ru-RU" dirty="0" smtClean="0"/>
              <a:t>Вид спорта называется… (Фигурное катание)</a:t>
            </a:r>
          </a:p>
          <a:p>
            <a:r>
              <a:rPr lang="ru-RU" dirty="0" smtClean="0"/>
              <a:t>Фигурное катание –это вид спорта, при котором человек движется по льду, выполняя различные движения.</a:t>
            </a:r>
          </a:p>
          <a:p>
            <a:r>
              <a:rPr lang="ru-RU" dirty="0" smtClean="0"/>
              <a:t>Может менять направления, может вращаться или выполнять сложные элементы. Фигурное катание бывает одиночное, когда мужчина или женщина катаются без партнёра.</a:t>
            </a:r>
          </a:p>
          <a:p>
            <a:r>
              <a:rPr lang="ru-RU" dirty="0" smtClean="0"/>
              <a:t>И парное, когда мужчина и женщина выступает в паре.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876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Клюшки есть и есть ворота,</a:t>
            </a:r>
          </a:p>
          <a:p>
            <a:r>
              <a:rPr lang="ru-RU" dirty="0" smtClean="0"/>
              <a:t> Да и с шайбой всё </a:t>
            </a:r>
            <a:r>
              <a:rPr lang="ru-RU" dirty="0" err="1" smtClean="0"/>
              <a:t>о`кей</a:t>
            </a:r>
            <a:r>
              <a:rPr lang="ru-RU" dirty="0" smtClean="0"/>
              <a:t>! </a:t>
            </a:r>
          </a:p>
          <a:p>
            <a:r>
              <a:rPr lang="ru-RU" dirty="0" smtClean="0"/>
              <a:t>Эта разновидность спорта Называется…(Хоккей)</a:t>
            </a:r>
          </a:p>
          <a:p>
            <a:r>
              <a:rPr lang="ru-RU" dirty="0" smtClean="0"/>
              <a:t>Хоккей на льду — командная спортивная игра , заключающаяся в противоборстве двух команд на коньках, которые, передают шайбу клюшками.. В каждой команде есть вратарь, который защищает свои ворота.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44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Хоккей на льду — командная спортивная игра , заключающаяся в противоборстве двух команд на коньках, которые, передают шайбу клюшками.. В каждой команде есть вратарь, который защищает свои ворота.</a:t>
            </a:r>
          </a:p>
          <a:p>
            <a:endParaRPr lang="ru-RU" dirty="0" smtClean="0"/>
          </a:p>
          <a:p>
            <a:r>
              <a:rPr lang="ru-RU" dirty="0" smtClean="0"/>
              <a:t>Хоккей на льду — командная спортивная игра , заключающаяся в противоборстве двух команд на коньках, которые, передают шайбу клюшками.. В каждой команде есть вратарь, который защищает свои ворота.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9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Посмотрите – вот герой, </a:t>
            </a:r>
          </a:p>
          <a:p>
            <a:r>
              <a:rPr lang="ru-RU" dirty="0" smtClean="0"/>
              <a:t>Он летит вниз головой, Животом на санках лёжа. Страшно так, мороз по коже. (Скелетон)</a:t>
            </a:r>
          </a:p>
          <a:p>
            <a:r>
              <a:rPr lang="ru-RU" dirty="0" smtClean="0"/>
              <a:t>Посмотрите – вот герой, </a:t>
            </a:r>
          </a:p>
          <a:p>
            <a:r>
              <a:rPr lang="ru-RU" dirty="0" smtClean="0"/>
              <a:t>Он летит вниз головой, Животом на санках лёжа. Страшно так, мороз по коже. (Скелетон)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2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Он на лыжах, но как птица, </a:t>
            </a:r>
          </a:p>
          <a:p>
            <a:r>
              <a:rPr lang="ru-RU" dirty="0" smtClean="0"/>
              <a:t>Может в небе появиться. </a:t>
            </a:r>
          </a:p>
          <a:p>
            <a:r>
              <a:rPr lang="ru-RU" dirty="0" smtClean="0"/>
              <a:t>Оттолкнётся и вперёд Отправляется в полёт. </a:t>
            </a:r>
          </a:p>
          <a:p>
            <a:r>
              <a:rPr lang="ru-RU" dirty="0" smtClean="0"/>
              <a:t>(Прыжки с трамплина)</a:t>
            </a:r>
          </a:p>
          <a:p>
            <a:endParaRPr lang="ru-RU" dirty="0" smtClean="0"/>
          </a:p>
          <a:p>
            <a:r>
              <a:rPr lang="ru-RU" dirty="0" smtClean="0"/>
              <a:t>Прыжки с трамплина – это вид спорта, который включает в себя прыжки на горных лыжах со специально оборудованных для этого трамплинов.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843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Камни мы по льду катаем, </a:t>
            </a:r>
          </a:p>
          <a:p>
            <a:r>
              <a:rPr lang="ru-RU" dirty="0" smtClean="0"/>
              <a:t>В дом упорно загоняем. </a:t>
            </a:r>
          </a:p>
          <a:p>
            <a:r>
              <a:rPr lang="ru-RU" dirty="0" smtClean="0"/>
              <a:t>Вам уже сказать пора: </a:t>
            </a:r>
          </a:p>
          <a:p>
            <a:r>
              <a:rPr lang="ru-RU" dirty="0" smtClean="0"/>
              <a:t>Что же это за игра? (Кёрлинг)</a:t>
            </a:r>
          </a:p>
          <a:p>
            <a:endParaRPr lang="ru-RU" dirty="0" smtClean="0"/>
          </a:p>
          <a:p>
            <a:r>
              <a:rPr lang="ru-RU" dirty="0" smtClean="0"/>
              <a:t>Кёрлинг это спортивная игра на льду, во время которой две команды, включающие по четыре человека, соревнуются в точности толкания специальных спортивных снарядов. Их называют «камнями», а для изготовления  их используется гранит. Команды должны по </a:t>
            </a:r>
            <a:r>
              <a:rPr lang="ru-RU" dirty="0" err="1" smtClean="0"/>
              <a:t>очередно</a:t>
            </a:r>
            <a:r>
              <a:rPr lang="ru-RU" dirty="0" smtClean="0"/>
              <a:t> запускать по льду «камни» в сторону мишени («дома»), стараясь при этом вытолкнуть камни соперника.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723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Трудно, что ни говори,</a:t>
            </a:r>
          </a:p>
          <a:p>
            <a:r>
              <a:rPr lang="ru-RU" dirty="0" smtClean="0"/>
              <a:t>Мчать на скорости с горы! </a:t>
            </a:r>
          </a:p>
          <a:p>
            <a:r>
              <a:rPr lang="ru-RU" dirty="0" smtClean="0"/>
              <a:t>И препятствия стоят – </a:t>
            </a:r>
          </a:p>
          <a:p>
            <a:r>
              <a:rPr lang="ru-RU" dirty="0" smtClean="0"/>
              <a:t>Там флажков есть целый ряд. </a:t>
            </a:r>
          </a:p>
          <a:p>
            <a:r>
              <a:rPr lang="ru-RU" dirty="0" smtClean="0"/>
              <a:t>Лыжнику пройти их надо. </a:t>
            </a:r>
          </a:p>
          <a:p>
            <a:r>
              <a:rPr lang="ru-RU" dirty="0" smtClean="0"/>
              <a:t>За победу ждёт награда, </a:t>
            </a:r>
          </a:p>
          <a:p>
            <a:r>
              <a:rPr lang="ru-RU" dirty="0" smtClean="0"/>
              <a:t>Хлынут поздравленья валом. </a:t>
            </a:r>
          </a:p>
          <a:p>
            <a:r>
              <a:rPr lang="ru-RU" dirty="0" smtClean="0"/>
              <a:t>Этот спорт зовётся … (Слалом)</a:t>
            </a:r>
          </a:p>
          <a:p>
            <a:endParaRPr lang="ru-RU" dirty="0" smtClean="0"/>
          </a:p>
          <a:p>
            <a:r>
              <a:rPr lang="ru-RU" dirty="0" smtClean="0"/>
              <a:t>Слалом - спуск с горы с помощью специальных лыж, по заранее подготовленной фигурной трассе. Для слалома нужны короткие лыжи. Задача спортсмена – наиболее быстро проехать через все ворота, при этом не пропуская и не пересекая их одной лыжей.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A3C2E-F2BE-4BC0-9BC0-1573719A347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61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413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1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243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2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16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10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51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6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3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45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74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61864-1A70-4930-8541-8BADD85B3550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062DD-7D86-4954-8854-81952D2A1A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63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Зимние виды спорта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0721" y="4321834"/>
            <a:ext cx="2631279" cy="25361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21834"/>
            <a:ext cx="2476500" cy="25361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0721" y="0"/>
            <a:ext cx="2514600" cy="24765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476500" cy="24765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7550" y="0"/>
            <a:ext cx="2476500" cy="24765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2148" y="0"/>
            <a:ext cx="3095625" cy="247650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988721" y="6056313"/>
            <a:ext cx="9144000" cy="1655762"/>
          </a:xfrm>
        </p:spPr>
        <p:txBody>
          <a:bodyPr/>
          <a:lstStyle/>
          <a:p>
            <a:pPr algn="l"/>
            <a:r>
              <a:rPr lang="ru-RU" dirty="0" smtClean="0"/>
              <a:t>Подготовила </a:t>
            </a:r>
            <a:r>
              <a:rPr lang="ru-RU" dirty="0" smtClean="0"/>
              <a:t>физрук </a:t>
            </a:r>
            <a:r>
              <a:rPr lang="ru-RU" dirty="0" smtClean="0"/>
              <a:t>МАДОУ д/с </a:t>
            </a:r>
            <a:r>
              <a:rPr lang="ru-RU" dirty="0" smtClean="0"/>
              <a:t>№16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Руденко </a:t>
            </a:r>
            <a:r>
              <a:rPr lang="ru-RU" dirty="0" smtClean="0"/>
              <a:t>Т.Г.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829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4599"/>
            <a:ext cx="6104467" cy="56134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67" y="4427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 в мишень спортсмен стреляет,</a:t>
            </a:r>
          </a:p>
          <a:p>
            <a:r>
              <a:rPr lang="ru-RU" dirty="0" smtClean="0"/>
              <a:t>И на лыжах мчится он. </a:t>
            </a:r>
          </a:p>
          <a:p>
            <a:r>
              <a:rPr lang="ru-RU" dirty="0" smtClean="0"/>
              <a:t>А вид спорта называют</a:t>
            </a:r>
          </a:p>
          <a:p>
            <a:r>
              <a:rPr lang="ru-RU" dirty="0" smtClean="0"/>
              <a:t> Очень просто: (биатлон)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934" y="0"/>
            <a:ext cx="6079066" cy="44619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2934" y="46945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имний лыжный вид спорта, сочетающий в себе лыжную гонку со стрельбой из винтовки. Биатлон делится на мужской и женский.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113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667" y="24346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Может, это всё нам снится – </a:t>
            </a:r>
          </a:p>
          <a:p>
            <a:r>
              <a:rPr lang="ru-RU" dirty="0" smtClean="0"/>
              <a:t>Лыжник, как танцор, кружится. </a:t>
            </a:r>
          </a:p>
          <a:p>
            <a:r>
              <a:rPr lang="ru-RU" dirty="0" smtClean="0"/>
              <a:t>Кувырок, потом прыжок,</a:t>
            </a:r>
          </a:p>
          <a:p>
            <a:r>
              <a:rPr lang="ru-RU" dirty="0" smtClean="0"/>
              <a:t>Ни один не сбит флажок. (Фристайл)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5134" y="4345001"/>
            <a:ext cx="383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Фристайл – это вид лыжного спорта.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5134" y="460380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Есть два основных направления фристайла: </a:t>
            </a:r>
            <a:r>
              <a:rPr lang="ru-RU" dirty="0" err="1" smtClean="0"/>
              <a:t>олдскул</a:t>
            </a:r>
            <a:r>
              <a:rPr lang="ru-RU" dirty="0" smtClean="0"/>
              <a:t> и </a:t>
            </a:r>
            <a:r>
              <a:rPr lang="ru-RU" dirty="0" err="1" smtClean="0"/>
              <a:t>ньюскул</a:t>
            </a:r>
            <a:r>
              <a:rPr lang="ru-RU" dirty="0" smtClean="0"/>
              <a:t>. ... Это вращение на 720 градусов, когда выпрыгиваешь с трамплина, делаешь два полных оборота, один в горизонтальной плоскости, а второй в вертикальной.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618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2110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Кто десять километров, </a:t>
            </a:r>
          </a:p>
          <a:p>
            <a:r>
              <a:rPr lang="ru-RU" dirty="0" smtClean="0"/>
              <a:t>Качая в такт рукой, </a:t>
            </a:r>
          </a:p>
          <a:p>
            <a:r>
              <a:rPr lang="ru-RU" dirty="0" smtClean="0"/>
              <a:t>Бежит быстрее ветра</a:t>
            </a:r>
          </a:p>
          <a:p>
            <a:r>
              <a:rPr lang="ru-RU" dirty="0" smtClean="0"/>
              <a:t>Согнувшись кочергой? (Конькобежец)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69467" y="59346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Конькобежный спорт - вид спорта, в котором необходимо как можно быстрее на коньках преодолеть определённую дистанцию на льду по замкнутому кругу.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187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02867" y="514326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имний  вид спорта, заключающийся в скоростном спуске с заснеженных склонов и гор на специальной доске — сноуборде.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103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Мчаться вниз по снежным склонам – </a:t>
            </a:r>
          </a:p>
          <a:p>
            <a:r>
              <a:rPr lang="ru-RU" dirty="0" smtClean="0"/>
              <a:t>Очень мужественный спорт! </a:t>
            </a:r>
          </a:p>
          <a:p>
            <a:r>
              <a:rPr lang="ru-RU" dirty="0" smtClean="0"/>
              <a:t>А поможет чемпионам</a:t>
            </a:r>
          </a:p>
          <a:p>
            <a:r>
              <a:rPr lang="ru-RU" dirty="0" smtClean="0"/>
              <a:t>В этом спорте … (Сноуборд)</a:t>
            </a:r>
          </a:p>
        </p:txBody>
      </p:sp>
    </p:spTree>
    <p:extLst>
      <p:ext uri="{BB962C8B-B14F-4D97-AF65-F5344CB8AC3E}">
        <p14:creationId xmlns:p14="http://schemas.microsoft.com/office/powerpoint/2010/main" val="64040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000" y="5122333"/>
            <a:ext cx="254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Давай, не робей!</a:t>
            </a:r>
          </a:p>
          <a:p>
            <a:r>
              <a:rPr lang="ru-RU" dirty="0" smtClean="0"/>
              <a:t>По мячу клюшкой бей! </a:t>
            </a:r>
          </a:p>
          <a:p>
            <a:r>
              <a:rPr lang="ru-RU" dirty="0" smtClean="0"/>
              <a:t>Играют мастера, </a:t>
            </a:r>
          </a:p>
          <a:p>
            <a:r>
              <a:rPr lang="ru-RU" dirty="0" smtClean="0"/>
              <a:t>Что это за игра? </a:t>
            </a:r>
          </a:p>
          <a:p>
            <a:r>
              <a:rPr lang="ru-RU" dirty="0" smtClean="0"/>
              <a:t>(Хоккей с мячом)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23000" y="454967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имняя спортивная командная игра, </a:t>
            </a:r>
            <a:r>
              <a:rPr lang="ru-RU" dirty="0" err="1" smtClean="0"/>
              <a:t>проводящаяся</a:t>
            </a:r>
            <a:r>
              <a:rPr lang="ru-RU" dirty="0" smtClean="0"/>
              <a:t> на ледяном поле с участием двух команд (по десять полевых игроков и одному вратарю в каждой). Все игроки для передвижения по льду используют коньки. Полевые игроки, используя клюшки, пытаются ими забить мяч в ворота другой команды и при этом не позволить полевым игрокам противоположной команды сделать то же самое. Ворота охраняют вратари, не использующие клюшек.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255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0267" y="51995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Зимний вид спорта, суть которого заключается в спуске на одноместных или двухместных санях по специальным трассам (ледовый жёлоб на железобетонном основании) за минимальное время.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50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76900" y="2598003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01498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310"/>
            <a:ext cx="12192000" cy="68613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33334" y="65770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Задачи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57867" y="1563638"/>
            <a:ext cx="8610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Познакомить детей с зимними видами спорта.</a:t>
            </a:r>
          </a:p>
          <a:p>
            <a:r>
              <a:rPr lang="ru-RU" sz="3200" dirty="0" smtClean="0"/>
              <a:t>Расширять кругозор дошкольников, повысить их умственное и речевое развитие.</a:t>
            </a:r>
          </a:p>
          <a:p>
            <a:r>
              <a:rPr lang="ru-RU" sz="3200" dirty="0" smtClean="0"/>
              <a:t>Воспитывать интерес и желание заниматься спортом, физкультурой.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1796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61035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62503" y="0"/>
            <a:ext cx="6578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льду танцует наш артист, </a:t>
            </a:r>
          </a:p>
          <a:p>
            <a:r>
              <a:rPr lang="ru-RU" dirty="0" smtClean="0"/>
              <a:t>Кружится, как осенний лист. </a:t>
            </a:r>
          </a:p>
          <a:p>
            <a:r>
              <a:rPr lang="ru-RU" dirty="0" smtClean="0"/>
              <a:t>Он исполняет пируэт </a:t>
            </a:r>
          </a:p>
          <a:p>
            <a:r>
              <a:rPr lang="ru-RU" dirty="0" smtClean="0"/>
              <a:t>Потом двойной тулуп…</a:t>
            </a:r>
          </a:p>
          <a:p>
            <a:r>
              <a:rPr lang="ru-RU" dirty="0" smtClean="0"/>
              <a:t> Ах, нет! Не в шубе он, легко одет.</a:t>
            </a:r>
          </a:p>
          <a:p>
            <a:r>
              <a:rPr lang="ru-RU" dirty="0" smtClean="0"/>
              <a:t> И вот на льду теперь дуэт. </a:t>
            </a:r>
          </a:p>
          <a:p>
            <a:r>
              <a:rPr lang="ru-RU" dirty="0" smtClean="0"/>
              <a:t>Эх, хорошо катаются! </a:t>
            </a:r>
          </a:p>
          <a:p>
            <a:r>
              <a:rPr lang="ru-RU" dirty="0" smtClean="0"/>
              <a:t>Зал затаил дыхание. </a:t>
            </a:r>
          </a:p>
          <a:p>
            <a:r>
              <a:rPr lang="ru-RU" dirty="0" smtClean="0"/>
              <a:t>Вид спорта называется… (Фигурное катание)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350" y="3143250"/>
            <a:ext cx="5618037" cy="3714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10768" y="5000625"/>
            <a:ext cx="90656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Фигурное катание –это вид спорта, при котором человек движется по льду, выполняя различные движения.</a:t>
            </a:r>
          </a:p>
          <a:p>
            <a:r>
              <a:rPr lang="ru-RU" dirty="0" smtClean="0"/>
              <a:t>Может менять направления, может вращаться или выполнять сложные элементы. Фигурное катание бывает одиночное, когда мужчина или женщина катаются без партнёра.</a:t>
            </a:r>
          </a:p>
          <a:p>
            <a:r>
              <a:rPr lang="ru-RU" dirty="0" smtClean="0"/>
              <a:t>И парное, когда мужчина и женщина выступает в паре.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36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8801" y="0"/>
            <a:ext cx="12708467" cy="69680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61836"/>
            <a:ext cx="55795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Клюшки есть и есть ворота,</a:t>
            </a:r>
          </a:p>
          <a:p>
            <a:r>
              <a:rPr lang="ru-RU" dirty="0" smtClean="0"/>
              <a:t> Да и с шайбой всё </a:t>
            </a:r>
            <a:r>
              <a:rPr lang="ru-RU" dirty="0" err="1" smtClean="0"/>
              <a:t>о`кей</a:t>
            </a:r>
            <a:r>
              <a:rPr lang="ru-RU" dirty="0" smtClean="0"/>
              <a:t>! </a:t>
            </a:r>
          </a:p>
          <a:p>
            <a:r>
              <a:rPr lang="ru-RU" dirty="0" smtClean="0"/>
              <a:t>Эта разновидность спорта Называется…(Хоккей)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4245187" y="5380673"/>
            <a:ext cx="43603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Хоккей на льду — командная спортивная игра , заключающаяся в противоборстве двух команд на коньках, которые, передают шайбу клюшками</a:t>
            </a:r>
            <a:r>
              <a:rPr lang="ru-RU" dirty="0" smtClean="0"/>
              <a:t>. </a:t>
            </a:r>
            <a:r>
              <a:rPr lang="ru-RU" dirty="0" smtClean="0"/>
              <a:t>В каждой команде есть вратарь, который защищает свои ворота.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955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329"/>
            <a:ext cx="6375399" cy="56576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4868" y="0"/>
            <a:ext cx="5317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Вопрос не лёгкий у меня,</a:t>
            </a:r>
          </a:p>
          <a:p>
            <a:r>
              <a:rPr lang="ru-RU" dirty="0" smtClean="0"/>
              <a:t>Как это называют, </a:t>
            </a:r>
          </a:p>
          <a:p>
            <a:r>
              <a:rPr lang="ru-RU" dirty="0" smtClean="0"/>
              <a:t>Когда спортсмены на санях </a:t>
            </a:r>
          </a:p>
          <a:p>
            <a:r>
              <a:rPr lang="ru-RU" dirty="0" smtClean="0"/>
              <a:t>По жёлобу съезжают? (Бобслей)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401" y="-1"/>
            <a:ext cx="5816600" cy="38269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61692" y="4246033"/>
            <a:ext cx="53170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Зимний вид спорта представляющий собой скоростной спуск с гор по специально оборудованным ледовым трассам на управляемых санях –бобах. Бобслей популярен как среди мужчин, так и женщин. В соревнованиях участвуют двухместные (двойка) и четырёхместные (четвёрка) бобслеи. </a:t>
            </a:r>
          </a:p>
        </p:txBody>
      </p:sp>
    </p:spTree>
    <p:extLst>
      <p:ext uri="{BB962C8B-B14F-4D97-AF65-F5344CB8AC3E}">
        <p14:creationId xmlns:p14="http://schemas.microsoft.com/office/powerpoint/2010/main" val="1794192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flipH="1">
            <a:off x="397932" y="59267"/>
            <a:ext cx="32850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Посмотрите – вот герой, </a:t>
            </a:r>
          </a:p>
          <a:p>
            <a:r>
              <a:rPr lang="ru-RU" dirty="0" smtClean="0"/>
              <a:t>Он летит вниз головой, Животом на санках лёжа. Страшно так, мороз по коже. (Скелетон)</a:t>
            </a: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97932" y="5359693"/>
            <a:ext cx="112945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</a:t>
            </a:r>
            <a:r>
              <a:rPr lang="ru-RU" dirty="0" smtClean="0"/>
              <a:t>имний вид спорта, представляющий собой спуск по ледяному жёлобу на </a:t>
            </a:r>
            <a:r>
              <a:rPr lang="ru-RU" dirty="0" err="1" smtClean="0"/>
              <a:t>двухполозных</a:t>
            </a:r>
            <a:r>
              <a:rPr lang="ru-RU" dirty="0" smtClean="0"/>
              <a:t> санях на </a:t>
            </a:r>
            <a:r>
              <a:rPr lang="ru-RU" dirty="0" err="1" smtClean="0"/>
              <a:t>укрепленной</a:t>
            </a:r>
            <a:r>
              <a:rPr lang="ru-RU" dirty="0" smtClean="0"/>
              <a:t> раме. В соревнованиях победитель определяется по итогам двух или </a:t>
            </a:r>
            <a:r>
              <a:rPr lang="ru-RU" dirty="0" err="1" smtClean="0"/>
              <a:t>четырех</a:t>
            </a:r>
            <a:r>
              <a:rPr lang="ru-RU" dirty="0" smtClean="0"/>
              <a:t> заездов. Спортсмен находится на горе и максимально разгоняет скелетон, держа его за ручку. При достижении максимальной скорости он запрыгивает на санки и ложится на них.</a:t>
            </a:r>
          </a:p>
        </p:txBody>
      </p:sp>
    </p:spTree>
    <p:extLst>
      <p:ext uri="{BB962C8B-B14F-4D97-AF65-F5344CB8AC3E}">
        <p14:creationId xmlns:p14="http://schemas.microsoft.com/office/powerpoint/2010/main" val="1245478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4734" y="13340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Он на лыжах, но как птица, </a:t>
            </a:r>
          </a:p>
          <a:p>
            <a:r>
              <a:rPr lang="ru-RU" dirty="0" smtClean="0"/>
              <a:t>Может в небе появиться. </a:t>
            </a:r>
          </a:p>
          <a:p>
            <a:r>
              <a:rPr lang="ru-RU" dirty="0" smtClean="0"/>
              <a:t>Оттолкнётся и вперёд Отправляется в полёт. </a:t>
            </a:r>
          </a:p>
          <a:p>
            <a:r>
              <a:rPr lang="ru-RU" dirty="0" smtClean="0"/>
              <a:t>(Прыжки с трамплина)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134" y="57698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Прыжки с трамплина – это вид спорта, который включает в себя прыжки на горных лыжах со специально оборудованных для этого трамплинов.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84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36506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44466" y="0"/>
            <a:ext cx="3547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Камни мы по льду катаем, </a:t>
            </a:r>
          </a:p>
          <a:p>
            <a:r>
              <a:rPr lang="ru-RU" dirty="0" smtClean="0"/>
              <a:t>В дом упорно загоняем. </a:t>
            </a:r>
          </a:p>
          <a:p>
            <a:r>
              <a:rPr lang="ru-RU" dirty="0" smtClean="0"/>
              <a:t>Вам уже сказать пора: </a:t>
            </a:r>
          </a:p>
          <a:p>
            <a:r>
              <a:rPr lang="ru-RU" dirty="0" smtClean="0"/>
              <a:t>Что же это за игра? (Кёрлинг)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65067" y="2608703"/>
            <a:ext cx="3378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Кёрлинг это спортивная игра на льду, во время которой две команды, включающие по четыре человека, соревнуются в точности толкания специальных спортивных снарядов. Их называют «камнями», а для изготовления  их используется гранит. Команды должны по </a:t>
            </a:r>
            <a:r>
              <a:rPr lang="ru-RU" dirty="0" err="1" smtClean="0"/>
              <a:t>очередно</a:t>
            </a:r>
            <a:r>
              <a:rPr lang="ru-RU" dirty="0" smtClean="0"/>
              <a:t> запускать по льду «камни» в сторону мишени («дома»), стараясь при этом вытолкнуть камни соперника.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240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96504"/>
            <a:ext cx="51223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Трудно, что ни говори,</a:t>
            </a:r>
          </a:p>
          <a:p>
            <a:r>
              <a:rPr lang="ru-RU" dirty="0" smtClean="0"/>
              <a:t>Мчать на скорости с горы! </a:t>
            </a:r>
          </a:p>
          <a:p>
            <a:r>
              <a:rPr lang="ru-RU" dirty="0" smtClean="0"/>
              <a:t>И препятствия стоят – </a:t>
            </a:r>
          </a:p>
          <a:p>
            <a:r>
              <a:rPr lang="ru-RU" dirty="0" smtClean="0"/>
              <a:t>Там флажков есть целый ряд. </a:t>
            </a:r>
          </a:p>
          <a:p>
            <a:r>
              <a:rPr lang="ru-RU" dirty="0" smtClean="0"/>
              <a:t>Лыжнику пройти их надо. </a:t>
            </a:r>
          </a:p>
          <a:p>
            <a:r>
              <a:rPr lang="ru-RU" dirty="0" smtClean="0"/>
              <a:t>За победу ждёт награда, </a:t>
            </a:r>
          </a:p>
          <a:p>
            <a:r>
              <a:rPr lang="ru-RU" dirty="0" smtClean="0"/>
              <a:t>Хлынут поздравленья валом. </a:t>
            </a:r>
          </a:p>
          <a:p>
            <a:r>
              <a:rPr lang="ru-RU" dirty="0" smtClean="0"/>
              <a:t>Этот спорт зовётся … (Слалом)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5318668"/>
            <a:ext cx="59581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Слалом - спуск с горы с помощью специальных лыж, по заранее подготовленной фигурной трассе. Для слалома нужны короткие лыжи. Задача спортсмена – наиболее быстро проехать через все ворота, при этом не пропуская и не пересекая их одной лыжей.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303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1746</Words>
  <Application>Microsoft Office PowerPoint</Application>
  <PresentationFormat>Широкоэкранный</PresentationFormat>
  <Paragraphs>178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Зимние виды спорта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Зимние виды спорта</dc:title>
  <dc:creator>user</dc:creator>
  <cp:lastModifiedBy>User</cp:lastModifiedBy>
  <cp:revision>81</cp:revision>
  <dcterms:created xsi:type="dcterms:W3CDTF">2019-01-15T19:07:01Z</dcterms:created>
  <dcterms:modified xsi:type="dcterms:W3CDTF">2024-01-10T20:01:35Z</dcterms:modified>
</cp:coreProperties>
</file>