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9" r:id="rId5"/>
    <p:sldId id="261" r:id="rId6"/>
    <p:sldId id="257" r:id="rId7"/>
    <p:sldId id="262" r:id="rId8"/>
    <p:sldId id="267" r:id="rId9"/>
    <p:sldId id="265" r:id="rId10"/>
    <p:sldId id="264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C3E1"/>
    <a:srgbClr val="1DB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ECA72E-F4D2-44DF-BBBE-47A67DDF4786}" type="doc">
      <dgm:prSet loTypeId="urn:microsoft.com/office/officeart/2005/8/layout/radial5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FFB9440-2412-4A5F-A8CF-01ED54521F04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400" dirty="0">
              <a:latin typeface="Garamond" panose="02020404030301010803" pitchFamily="18" charset="0"/>
            </a:rPr>
            <a:t>Красный фосфор</a:t>
          </a:r>
        </a:p>
      </dgm:t>
    </dgm:pt>
    <dgm:pt modelId="{1D3DD08D-951B-447A-904D-8A3B27561218}" type="parTrans" cxnId="{190FADF8-4141-4818-B7AE-A90A471839C8}">
      <dgm:prSet/>
      <dgm:spPr/>
      <dgm:t>
        <a:bodyPr/>
        <a:lstStyle/>
        <a:p>
          <a:endParaRPr lang="ru-RU"/>
        </a:p>
      </dgm:t>
    </dgm:pt>
    <dgm:pt modelId="{21D45BFF-5509-43BF-92F1-A43BD7714314}" type="sibTrans" cxnId="{190FADF8-4141-4818-B7AE-A90A471839C8}">
      <dgm:prSet/>
      <dgm:spPr/>
      <dgm:t>
        <a:bodyPr/>
        <a:lstStyle/>
        <a:p>
          <a:endParaRPr lang="ru-RU"/>
        </a:p>
      </dgm:t>
    </dgm:pt>
    <dgm:pt modelId="{8F707AAF-1313-4CEA-88D6-5273AAF6E509}">
      <dgm:prSet phldrT="[Текст]" custT="1"/>
      <dgm:spPr/>
      <dgm:t>
        <a:bodyPr/>
        <a:lstStyle/>
        <a:p>
          <a:r>
            <a:rPr lang="ru-RU" sz="1800" dirty="0">
              <a:latin typeface="Garamond" panose="02020404030301010803" pitchFamily="18" charset="0"/>
            </a:rPr>
            <a:t>Военные цели</a:t>
          </a:r>
        </a:p>
      </dgm:t>
    </dgm:pt>
    <dgm:pt modelId="{008A5E2A-CF36-4E97-A852-DE2544046CD9}" type="parTrans" cxnId="{FEE1FD30-9880-4A58-9C8E-4D2900191DE8}">
      <dgm:prSet/>
      <dgm:spPr/>
      <dgm:t>
        <a:bodyPr/>
        <a:lstStyle/>
        <a:p>
          <a:endParaRPr lang="ru-RU"/>
        </a:p>
      </dgm:t>
    </dgm:pt>
    <dgm:pt modelId="{AA5B1DB8-32B0-4F86-940F-70A3DD546E09}" type="sibTrans" cxnId="{FEE1FD30-9880-4A58-9C8E-4D2900191DE8}">
      <dgm:prSet/>
      <dgm:spPr/>
      <dgm:t>
        <a:bodyPr/>
        <a:lstStyle/>
        <a:p>
          <a:endParaRPr lang="ru-RU"/>
        </a:p>
      </dgm:t>
    </dgm:pt>
    <dgm:pt modelId="{6AB368FA-6F29-425D-BF76-AED70FCE3F17}">
      <dgm:prSet phldrT="[Текст]"/>
      <dgm:spPr/>
      <dgm:t>
        <a:bodyPr/>
        <a:lstStyle/>
        <a:p>
          <a:r>
            <a:rPr lang="ru-RU" dirty="0">
              <a:latin typeface="Garamond" panose="02020404030301010803" pitchFamily="18" charset="0"/>
            </a:rPr>
            <a:t>Удобрения</a:t>
          </a:r>
          <a:r>
            <a:rPr lang="ru-RU" baseline="0" dirty="0">
              <a:latin typeface="Garamond" panose="02020404030301010803" pitchFamily="18" charset="0"/>
            </a:rPr>
            <a:t> </a:t>
          </a:r>
          <a:endParaRPr lang="ru-RU" dirty="0">
            <a:latin typeface="Garamond" panose="02020404030301010803" pitchFamily="18" charset="0"/>
          </a:endParaRPr>
        </a:p>
      </dgm:t>
    </dgm:pt>
    <dgm:pt modelId="{BE7CC8E2-CBE3-424C-8721-881CCF5A3D62}" type="parTrans" cxnId="{BE10331E-CFD2-4FB7-83EE-6ECB4F41CECE}">
      <dgm:prSet/>
      <dgm:spPr/>
      <dgm:t>
        <a:bodyPr/>
        <a:lstStyle/>
        <a:p>
          <a:endParaRPr lang="ru-RU"/>
        </a:p>
      </dgm:t>
    </dgm:pt>
    <dgm:pt modelId="{CA44411D-93C2-4CC6-9360-33199B194872}" type="sibTrans" cxnId="{BE10331E-CFD2-4FB7-83EE-6ECB4F41CECE}">
      <dgm:prSet/>
      <dgm:spPr/>
      <dgm:t>
        <a:bodyPr/>
        <a:lstStyle/>
        <a:p>
          <a:endParaRPr lang="ru-RU"/>
        </a:p>
      </dgm:t>
    </dgm:pt>
    <dgm:pt modelId="{A41DE1AC-F90A-4A45-BBD8-49811C069520}">
      <dgm:prSet phldrT="[Текст]"/>
      <dgm:spPr/>
      <dgm:t>
        <a:bodyPr/>
        <a:lstStyle/>
        <a:p>
          <a:r>
            <a:rPr lang="ru-RU" dirty="0">
              <a:latin typeface="Garamond" panose="02020404030301010803" pitchFamily="18" charset="0"/>
            </a:rPr>
            <a:t>Лампы</a:t>
          </a:r>
          <a:r>
            <a:rPr lang="ru-RU" baseline="0" dirty="0">
              <a:latin typeface="Garamond" panose="02020404030301010803" pitchFamily="18" charset="0"/>
            </a:rPr>
            <a:t> накаливания</a:t>
          </a:r>
          <a:endParaRPr lang="ru-RU" dirty="0">
            <a:latin typeface="Garamond" panose="02020404030301010803" pitchFamily="18" charset="0"/>
          </a:endParaRPr>
        </a:p>
      </dgm:t>
    </dgm:pt>
    <dgm:pt modelId="{45A85610-EE99-4B6C-B9F7-AD328BBB34CC}" type="parTrans" cxnId="{2F7DEC99-60D5-4CB1-AD2D-FA2C9B1B5322}">
      <dgm:prSet/>
      <dgm:spPr/>
      <dgm:t>
        <a:bodyPr/>
        <a:lstStyle/>
        <a:p>
          <a:endParaRPr lang="ru-RU"/>
        </a:p>
      </dgm:t>
    </dgm:pt>
    <dgm:pt modelId="{452875E5-C305-4BA0-908A-ADCE645621AA}" type="sibTrans" cxnId="{2F7DEC99-60D5-4CB1-AD2D-FA2C9B1B5322}">
      <dgm:prSet/>
      <dgm:spPr/>
      <dgm:t>
        <a:bodyPr/>
        <a:lstStyle/>
        <a:p>
          <a:endParaRPr lang="ru-RU"/>
        </a:p>
      </dgm:t>
    </dgm:pt>
    <dgm:pt modelId="{AFB2F767-6101-4425-8E50-7918A288772E}">
      <dgm:prSet phldrT="[Текст]" custT="1"/>
      <dgm:spPr/>
      <dgm:t>
        <a:bodyPr/>
        <a:lstStyle/>
        <a:p>
          <a:r>
            <a:rPr lang="ru-RU" sz="1800" dirty="0">
              <a:latin typeface="Garamond" panose="02020404030301010803" pitchFamily="18" charset="0"/>
            </a:rPr>
            <a:t>Создание пиротехники</a:t>
          </a:r>
        </a:p>
      </dgm:t>
    </dgm:pt>
    <dgm:pt modelId="{29905AAF-0952-4BC0-A494-6F8112FD6428}" type="parTrans" cxnId="{7C0C9D34-251C-4F61-82EB-AA5902117732}">
      <dgm:prSet/>
      <dgm:spPr/>
      <dgm:t>
        <a:bodyPr/>
        <a:lstStyle/>
        <a:p>
          <a:endParaRPr lang="ru-RU"/>
        </a:p>
      </dgm:t>
    </dgm:pt>
    <dgm:pt modelId="{4E7CCB7C-B32A-43E2-B38A-DFDA35E2C437}" type="sibTrans" cxnId="{7C0C9D34-251C-4F61-82EB-AA5902117732}">
      <dgm:prSet/>
      <dgm:spPr/>
      <dgm:t>
        <a:bodyPr/>
        <a:lstStyle/>
        <a:p>
          <a:endParaRPr lang="ru-RU"/>
        </a:p>
      </dgm:t>
    </dgm:pt>
    <dgm:pt modelId="{FA70067E-0AC8-4F49-975E-FA5994DC7755}" type="pres">
      <dgm:prSet presAssocID="{A8ECA72E-F4D2-44DF-BBBE-47A67DDF478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9ACD0F9-9AD8-40AC-B329-3FB0E3E56C9A}" type="pres">
      <dgm:prSet presAssocID="{CFFB9440-2412-4A5F-A8CF-01ED54521F04}" presName="centerShape" presStyleLbl="node0" presStyleIdx="0" presStyleCnt="1" custScaleX="127083" custScaleY="121929"/>
      <dgm:spPr/>
    </dgm:pt>
    <dgm:pt modelId="{799601BF-129F-4701-9D2C-11763C2A5B27}" type="pres">
      <dgm:prSet presAssocID="{008A5E2A-CF36-4E97-A852-DE2544046CD9}" presName="parTrans" presStyleLbl="sibTrans2D1" presStyleIdx="0" presStyleCnt="4"/>
      <dgm:spPr/>
    </dgm:pt>
    <dgm:pt modelId="{559B0772-F966-4CF3-98FA-A62BE920EF01}" type="pres">
      <dgm:prSet presAssocID="{008A5E2A-CF36-4E97-A852-DE2544046CD9}" presName="connectorText" presStyleLbl="sibTrans2D1" presStyleIdx="0" presStyleCnt="4"/>
      <dgm:spPr/>
    </dgm:pt>
    <dgm:pt modelId="{971E7133-AE40-47E6-8B19-F91F279367BD}" type="pres">
      <dgm:prSet presAssocID="{8F707AAF-1313-4CEA-88D6-5273AAF6E509}" presName="node" presStyleLbl="node1" presStyleIdx="0" presStyleCnt="4" custScaleX="105362" custScaleY="101096">
        <dgm:presLayoutVars>
          <dgm:bulletEnabled val="1"/>
        </dgm:presLayoutVars>
      </dgm:prSet>
      <dgm:spPr/>
    </dgm:pt>
    <dgm:pt modelId="{42A525F4-005C-464F-89DA-DD89E8C481C9}" type="pres">
      <dgm:prSet presAssocID="{BE7CC8E2-CBE3-424C-8721-881CCF5A3D62}" presName="parTrans" presStyleLbl="sibTrans2D1" presStyleIdx="1" presStyleCnt="4"/>
      <dgm:spPr/>
    </dgm:pt>
    <dgm:pt modelId="{18A36BA8-ED7E-4A4E-B277-267717BC6318}" type="pres">
      <dgm:prSet presAssocID="{BE7CC8E2-CBE3-424C-8721-881CCF5A3D62}" presName="connectorText" presStyleLbl="sibTrans2D1" presStyleIdx="1" presStyleCnt="4"/>
      <dgm:spPr/>
    </dgm:pt>
    <dgm:pt modelId="{7B7249E6-9701-40CF-AA0D-2C688B0A194E}" type="pres">
      <dgm:prSet presAssocID="{6AB368FA-6F29-425D-BF76-AED70FCE3F17}" presName="node" presStyleLbl="node1" presStyleIdx="1" presStyleCnt="4" custScaleX="110655" custScaleY="111591">
        <dgm:presLayoutVars>
          <dgm:bulletEnabled val="1"/>
        </dgm:presLayoutVars>
      </dgm:prSet>
      <dgm:spPr/>
    </dgm:pt>
    <dgm:pt modelId="{3C8329E5-9677-4696-8663-6425F929C7BF}" type="pres">
      <dgm:prSet presAssocID="{45A85610-EE99-4B6C-B9F7-AD328BBB34CC}" presName="parTrans" presStyleLbl="sibTrans2D1" presStyleIdx="2" presStyleCnt="4"/>
      <dgm:spPr/>
    </dgm:pt>
    <dgm:pt modelId="{4799B12C-DEFA-4CB2-BB6C-5F781F50CEE7}" type="pres">
      <dgm:prSet presAssocID="{45A85610-EE99-4B6C-B9F7-AD328BBB34CC}" presName="connectorText" presStyleLbl="sibTrans2D1" presStyleIdx="2" presStyleCnt="4"/>
      <dgm:spPr/>
    </dgm:pt>
    <dgm:pt modelId="{C6CB688A-1292-4820-892F-8DFD2CBCE0F4}" type="pres">
      <dgm:prSet presAssocID="{A41DE1AC-F90A-4A45-BBD8-49811C069520}" presName="node" presStyleLbl="node1" presStyleIdx="2" presStyleCnt="4" custScaleX="111840" custScaleY="112755">
        <dgm:presLayoutVars>
          <dgm:bulletEnabled val="1"/>
        </dgm:presLayoutVars>
      </dgm:prSet>
      <dgm:spPr/>
    </dgm:pt>
    <dgm:pt modelId="{C6835058-2326-4449-B316-9C91A7F74E0B}" type="pres">
      <dgm:prSet presAssocID="{29905AAF-0952-4BC0-A494-6F8112FD6428}" presName="parTrans" presStyleLbl="sibTrans2D1" presStyleIdx="3" presStyleCnt="4"/>
      <dgm:spPr/>
    </dgm:pt>
    <dgm:pt modelId="{B6C8EF4D-1A05-4CF7-A0B8-75DFD423DA96}" type="pres">
      <dgm:prSet presAssocID="{29905AAF-0952-4BC0-A494-6F8112FD6428}" presName="connectorText" presStyleLbl="sibTrans2D1" presStyleIdx="3" presStyleCnt="4"/>
      <dgm:spPr/>
    </dgm:pt>
    <dgm:pt modelId="{72FD78DC-7331-483A-9BCF-59C6EC201EFE}" type="pres">
      <dgm:prSet presAssocID="{AFB2F767-6101-4425-8E50-7918A288772E}" presName="node" presStyleLbl="node1" presStyleIdx="3" presStyleCnt="4" custScaleX="119688" custScaleY="113289">
        <dgm:presLayoutVars>
          <dgm:bulletEnabled val="1"/>
        </dgm:presLayoutVars>
      </dgm:prSet>
      <dgm:spPr/>
    </dgm:pt>
  </dgm:ptLst>
  <dgm:cxnLst>
    <dgm:cxn modelId="{DC861710-A16C-43C8-B494-0068AAAF970D}" type="presOf" srcId="{CFFB9440-2412-4A5F-A8CF-01ED54521F04}" destId="{19ACD0F9-9AD8-40AC-B329-3FB0E3E56C9A}" srcOrd="0" destOrd="0" presId="urn:microsoft.com/office/officeart/2005/8/layout/radial5"/>
    <dgm:cxn modelId="{6B071E10-56D4-4202-962F-5CE9028F443D}" type="presOf" srcId="{45A85610-EE99-4B6C-B9F7-AD328BBB34CC}" destId="{3C8329E5-9677-4696-8663-6425F929C7BF}" srcOrd="0" destOrd="0" presId="urn:microsoft.com/office/officeart/2005/8/layout/radial5"/>
    <dgm:cxn modelId="{BE10331E-CFD2-4FB7-83EE-6ECB4F41CECE}" srcId="{CFFB9440-2412-4A5F-A8CF-01ED54521F04}" destId="{6AB368FA-6F29-425D-BF76-AED70FCE3F17}" srcOrd="1" destOrd="0" parTransId="{BE7CC8E2-CBE3-424C-8721-881CCF5A3D62}" sibTransId="{CA44411D-93C2-4CC6-9360-33199B194872}"/>
    <dgm:cxn modelId="{FEE1FD30-9880-4A58-9C8E-4D2900191DE8}" srcId="{CFFB9440-2412-4A5F-A8CF-01ED54521F04}" destId="{8F707AAF-1313-4CEA-88D6-5273AAF6E509}" srcOrd="0" destOrd="0" parTransId="{008A5E2A-CF36-4E97-A852-DE2544046CD9}" sibTransId="{AA5B1DB8-32B0-4F86-940F-70A3DD546E09}"/>
    <dgm:cxn modelId="{7C0C9D34-251C-4F61-82EB-AA5902117732}" srcId="{CFFB9440-2412-4A5F-A8CF-01ED54521F04}" destId="{AFB2F767-6101-4425-8E50-7918A288772E}" srcOrd="3" destOrd="0" parTransId="{29905AAF-0952-4BC0-A494-6F8112FD6428}" sibTransId="{4E7CCB7C-B32A-43E2-B38A-DFDA35E2C437}"/>
    <dgm:cxn modelId="{35642635-C6FA-4807-8708-C237B36CAFFC}" type="presOf" srcId="{BE7CC8E2-CBE3-424C-8721-881CCF5A3D62}" destId="{18A36BA8-ED7E-4A4E-B277-267717BC6318}" srcOrd="1" destOrd="0" presId="urn:microsoft.com/office/officeart/2005/8/layout/radial5"/>
    <dgm:cxn modelId="{6CC7FC3C-0E84-442B-A9A8-2B5F9BF1E8FA}" type="presOf" srcId="{A41DE1AC-F90A-4A45-BBD8-49811C069520}" destId="{C6CB688A-1292-4820-892F-8DFD2CBCE0F4}" srcOrd="0" destOrd="0" presId="urn:microsoft.com/office/officeart/2005/8/layout/radial5"/>
    <dgm:cxn modelId="{4573363F-4980-47F3-B375-8ED852FEBC42}" type="presOf" srcId="{008A5E2A-CF36-4E97-A852-DE2544046CD9}" destId="{799601BF-129F-4701-9D2C-11763C2A5B27}" srcOrd="0" destOrd="0" presId="urn:microsoft.com/office/officeart/2005/8/layout/radial5"/>
    <dgm:cxn modelId="{78B9CD5E-9AFD-4B76-9EB7-C83CD8BC8307}" type="presOf" srcId="{AFB2F767-6101-4425-8E50-7918A288772E}" destId="{72FD78DC-7331-483A-9BCF-59C6EC201EFE}" srcOrd="0" destOrd="0" presId="urn:microsoft.com/office/officeart/2005/8/layout/radial5"/>
    <dgm:cxn modelId="{5F1D5463-15B7-455A-8255-26BD09292AB7}" type="presOf" srcId="{29905AAF-0952-4BC0-A494-6F8112FD6428}" destId="{C6835058-2326-4449-B316-9C91A7F74E0B}" srcOrd="0" destOrd="0" presId="urn:microsoft.com/office/officeart/2005/8/layout/radial5"/>
    <dgm:cxn modelId="{0E49ED6D-45F0-4D86-95AF-2D3F901E19F6}" type="presOf" srcId="{6AB368FA-6F29-425D-BF76-AED70FCE3F17}" destId="{7B7249E6-9701-40CF-AA0D-2C688B0A194E}" srcOrd="0" destOrd="0" presId="urn:microsoft.com/office/officeart/2005/8/layout/radial5"/>
    <dgm:cxn modelId="{C1ED128D-40B6-46F3-876E-160FF6203924}" type="presOf" srcId="{45A85610-EE99-4B6C-B9F7-AD328BBB34CC}" destId="{4799B12C-DEFA-4CB2-BB6C-5F781F50CEE7}" srcOrd="1" destOrd="0" presId="urn:microsoft.com/office/officeart/2005/8/layout/radial5"/>
    <dgm:cxn modelId="{2F7DEC99-60D5-4CB1-AD2D-FA2C9B1B5322}" srcId="{CFFB9440-2412-4A5F-A8CF-01ED54521F04}" destId="{A41DE1AC-F90A-4A45-BBD8-49811C069520}" srcOrd="2" destOrd="0" parTransId="{45A85610-EE99-4B6C-B9F7-AD328BBB34CC}" sibTransId="{452875E5-C305-4BA0-908A-ADCE645621AA}"/>
    <dgm:cxn modelId="{F8968F9C-BC67-4A37-A4E6-A3EF23B04B7C}" type="presOf" srcId="{A8ECA72E-F4D2-44DF-BBBE-47A67DDF4786}" destId="{FA70067E-0AC8-4F49-975E-FA5994DC7755}" srcOrd="0" destOrd="0" presId="urn:microsoft.com/office/officeart/2005/8/layout/radial5"/>
    <dgm:cxn modelId="{8A1665A0-5EF2-4040-80B1-F5FCF4460B6F}" type="presOf" srcId="{29905AAF-0952-4BC0-A494-6F8112FD6428}" destId="{B6C8EF4D-1A05-4CF7-A0B8-75DFD423DA96}" srcOrd="1" destOrd="0" presId="urn:microsoft.com/office/officeart/2005/8/layout/radial5"/>
    <dgm:cxn modelId="{7F6BADC4-233C-4753-9CC3-D868FF43089E}" type="presOf" srcId="{8F707AAF-1313-4CEA-88D6-5273AAF6E509}" destId="{971E7133-AE40-47E6-8B19-F91F279367BD}" srcOrd="0" destOrd="0" presId="urn:microsoft.com/office/officeart/2005/8/layout/radial5"/>
    <dgm:cxn modelId="{3ABB04F2-48E7-4D9E-B621-2F755BFCCB18}" type="presOf" srcId="{008A5E2A-CF36-4E97-A852-DE2544046CD9}" destId="{559B0772-F966-4CF3-98FA-A62BE920EF01}" srcOrd="1" destOrd="0" presId="urn:microsoft.com/office/officeart/2005/8/layout/radial5"/>
    <dgm:cxn modelId="{190FADF8-4141-4818-B7AE-A90A471839C8}" srcId="{A8ECA72E-F4D2-44DF-BBBE-47A67DDF4786}" destId="{CFFB9440-2412-4A5F-A8CF-01ED54521F04}" srcOrd="0" destOrd="0" parTransId="{1D3DD08D-951B-447A-904D-8A3B27561218}" sibTransId="{21D45BFF-5509-43BF-92F1-A43BD7714314}"/>
    <dgm:cxn modelId="{7078D0FA-6A2C-4E7A-9ED1-AC3C1A79381A}" type="presOf" srcId="{BE7CC8E2-CBE3-424C-8721-881CCF5A3D62}" destId="{42A525F4-005C-464F-89DA-DD89E8C481C9}" srcOrd="0" destOrd="0" presId="urn:microsoft.com/office/officeart/2005/8/layout/radial5"/>
    <dgm:cxn modelId="{C7266DAD-0C06-4962-B01E-5B0EC2AF4615}" type="presParOf" srcId="{FA70067E-0AC8-4F49-975E-FA5994DC7755}" destId="{19ACD0F9-9AD8-40AC-B329-3FB0E3E56C9A}" srcOrd="0" destOrd="0" presId="urn:microsoft.com/office/officeart/2005/8/layout/radial5"/>
    <dgm:cxn modelId="{6D368A85-FC7E-42CB-9F47-D0EB133E7348}" type="presParOf" srcId="{FA70067E-0AC8-4F49-975E-FA5994DC7755}" destId="{799601BF-129F-4701-9D2C-11763C2A5B27}" srcOrd="1" destOrd="0" presId="urn:microsoft.com/office/officeart/2005/8/layout/radial5"/>
    <dgm:cxn modelId="{44DE73D4-D3DB-483F-8BA2-444D91150745}" type="presParOf" srcId="{799601BF-129F-4701-9D2C-11763C2A5B27}" destId="{559B0772-F966-4CF3-98FA-A62BE920EF01}" srcOrd="0" destOrd="0" presId="urn:microsoft.com/office/officeart/2005/8/layout/radial5"/>
    <dgm:cxn modelId="{52B33B1F-B6CC-43E1-B775-EAD73D048ED9}" type="presParOf" srcId="{FA70067E-0AC8-4F49-975E-FA5994DC7755}" destId="{971E7133-AE40-47E6-8B19-F91F279367BD}" srcOrd="2" destOrd="0" presId="urn:microsoft.com/office/officeart/2005/8/layout/radial5"/>
    <dgm:cxn modelId="{1A61141A-1548-4118-A77D-3849B21F597D}" type="presParOf" srcId="{FA70067E-0AC8-4F49-975E-FA5994DC7755}" destId="{42A525F4-005C-464F-89DA-DD89E8C481C9}" srcOrd="3" destOrd="0" presId="urn:microsoft.com/office/officeart/2005/8/layout/radial5"/>
    <dgm:cxn modelId="{CEED1DBA-019D-42E6-A5D8-AD1517D9E2A5}" type="presParOf" srcId="{42A525F4-005C-464F-89DA-DD89E8C481C9}" destId="{18A36BA8-ED7E-4A4E-B277-267717BC6318}" srcOrd="0" destOrd="0" presId="urn:microsoft.com/office/officeart/2005/8/layout/radial5"/>
    <dgm:cxn modelId="{6F1E66BA-3C40-4CC0-9C9F-582EC61C1996}" type="presParOf" srcId="{FA70067E-0AC8-4F49-975E-FA5994DC7755}" destId="{7B7249E6-9701-40CF-AA0D-2C688B0A194E}" srcOrd="4" destOrd="0" presId="urn:microsoft.com/office/officeart/2005/8/layout/radial5"/>
    <dgm:cxn modelId="{98D8BA92-BE83-4145-9DF6-CFC451AFA8CC}" type="presParOf" srcId="{FA70067E-0AC8-4F49-975E-FA5994DC7755}" destId="{3C8329E5-9677-4696-8663-6425F929C7BF}" srcOrd="5" destOrd="0" presId="urn:microsoft.com/office/officeart/2005/8/layout/radial5"/>
    <dgm:cxn modelId="{3F6D2733-E97D-43D9-ADDC-50EA7AE1645C}" type="presParOf" srcId="{3C8329E5-9677-4696-8663-6425F929C7BF}" destId="{4799B12C-DEFA-4CB2-BB6C-5F781F50CEE7}" srcOrd="0" destOrd="0" presId="urn:microsoft.com/office/officeart/2005/8/layout/radial5"/>
    <dgm:cxn modelId="{62617180-88B3-4B69-A780-836366C47AD9}" type="presParOf" srcId="{FA70067E-0AC8-4F49-975E-FA5994DC7755}" destId="{C6CB688A-1292-4820-892F-8DFD2CBCE0F4}" srcOrd="6" destOrd="0" presId="urn:microsoft.com/office/officeart/2005/8/layout/radial5"/>
    <dgm:cxn modelId="{33DBDD4A-700B-41CD-A6B8-2F9DE2B35FA4}" type="presParOf" srcId="{FA70067E-0AC8-4F49-975E-FA5994DC7755}" destId="{C6835058-2326-4449-B316-9C91A7F74E0B}" srcOrd="7" destOrd="0" presId="urn:microsoft.com/office/officeart/2005/8/layout/radial5"/>
    <dgm:cxn modelId="{7EEB931E-F930-4E5F-AEAE-0F31F5379BD2}" type="presParOf" srcId="{C6835058-2326-4449-B316-9C91A7F74E0B}" destId="{B6C8EF4D-1A05-4CF7-A0B8-75DFD423DA96}" srcOrd="0" destOrd="0" presId="urn:microsoft.com/office/officeart/2005/8/layout/radial5"/>
    <dgm:cxn modelId="{57E61D2C-048B-4CE4-A18E-178965949369}" type="presParOf" srcId="{FA70067E-0AC8-4F49-975E-FA5994DC7755}" destId="{72FD78DC-7331-483A-9BCF-59C6EC201EFE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ECA72E-F4D2-44DF-BBBE-47A67DDF4786}" type="doc">
      <dgm:prSet loTypeId="urn:microsoft.com/office/officeart/2005/8/layout/radial5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FFB9440-2412-4A5F-A8CF-01ED54521F04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dirty="0">
              <a:latin typeface="Garamond" panose="02020404030301010803" pitchFamily="18" charset="0"/>
            </a:rPr>
            <a:t>Белый фосфор</a:t>
          </a:r>
        </a:p>
      </dgm:t>
    </dgm:pt>
    <dgm:pt modelId="{1D3DD08D-951B-447A-904D-8A3B27561218}" type="parTrans" cxnId="{190FADF8-4141-4818-B7AE-A90A471839C8}">
      <dgm:prSet/>
      <dgm:spPr/>
      <dgm:t>
        <a:bodyPr/>
        <a:lstStyle/>
        <a:p>
          <a:endParaRPr lang="ru-RU"/>
        </a:p>
      </dgm:t>
    </dgm:pt>
    <dgm:pt modelId="{21D45BFF-5509-43BF-92F1-A43BD7714314}" type="sibTrans" cxnId="{190FADF8-4141-4818-B7AE-A90A471839C8}">
      <dgm:prSet/>
      <dgm:spPr/>
      <dgm:t>
        <a:bodyPr/>
        <a:lstStyle/>
        <a:p>
          <a:endParaRPr lang="ru-RU"/>
        </a:p>
      </dgm:t>
    </dgm:pt>
    <dgm:pt modelId="{8F707AAF-1313-4CEA-88D6-5273AAF6E509}">
      <dgm:prSet phldrT="[Текст]" custT="1"/>
      <dgm:spPr/>
      <dgm:t>
        <a:bodyPr/>
        <a:lstStyle/>
        <a:p>
          <a:r>
            <a:rPr lang="ru-RU" sz="1800" dirty="0">
              <a:latin typeface="Garamond" panose="02020404030301010803" pitchFamily="18" charset="0"/>
            </a:rPr>
            <a:t>Военные цели</a:t>
          </a:r>
        </a:p>
      </dgm:t>
    </dgm:pt>
    <dgm:pt modelId="{008A5E2A-CF36-4E97-A852-DE2544046CD9}" type="parTrans" cxnId="{FEE1FD30-9880-4A58-9C8E-4D2900191DE8}">
      <dgm:prSet/>
      <dgm:spPr/>
      <dgm:t>
        <a:bodyPr/>
        <a:lstStyle/>
        <a:p>
          <a:endParaRPr lang="ru-RU"/>
        </a:p>
      </dgm:t>
    </dgm:pt>
    <dgm:pt modelId="{AA5B1DB8-32B0-4F86-940F-70A3DD546E09}" type="sibTrans" cxnId="{FEE1FD30-9880-4A58-9C8E-4D2900191DE8}">
      <dgm:prSet/>
      <dgm:spPr/>
      <dgm:t>
        <a:bodyPr/>
        <a:lstStyle/>
        <a:p>
          <a:endParaRPr lang="ru-RU"/>
        </a:p>
      </dgm:t>
    </dgm:pt>
    <dgm:pt modelId="{6AB368FA-6F29-425D-BF76-AED70FCE3F17}">
      <dgm:prSet phldrT="[Текст]"/>
      <dgm:spPr/>
      <dgm:t>
        <a:bodyPr/>
        <a:lstStyle/>
        <a:p>
          <a:r>
            <a:rPr lang="ru-RU" dirty="0">
              <a:latin typeface="Garamond" panose="02020404030301010803" pitchFamily="18" charset="0"/>
            </a:rPr>
            <a:t>Получение фосфорной кислоты </a:t>
          </a:r>
        </a:p>
      </dgm:t>
    </dgm:pt>
    <dgm:pt modelId="{BE7CC8E2-CBE3-424C-8721-881CCF5A3D62}" type="parTrans" cxnId="{BE10331E-CFD2-4FB7-83EE-6ECB4F41CECE}">
      <dgm:prSet/>
      <dgm:spPr/>
      <dgm:t>
        <a:bodyPr/>
        <a:lstStyle/>
        <a:p>
          <a:endParaRPr lang="ru-RU"/>
        </a:p>
      </dgm:t>
    </dgm:pt>
    <dgm:pt modelId="{CA44411D-93C2-4CC6-9360-33199B194872}" type="sibTrans" cxnId="{BE10331E-CFD2-4FB7-83EE-6ECB4F41CECE}">
      <dgm:prSet/>
      <dgm:spPr/>
      <dgm:t>
        <a:bodyPr/>
        <a:lstStyle/>
        <a:p>
          <a:endParaRPr lang="ru-RU"/>
        </a:p>
      </dgm:t>
    </dgm:pt>
    <dgm:pt modelId="{A41DE1AC-F90A-4A45-BBD8-49811C069520}">
      <dgm:prSet phldrT="[Текст]"/>
      <dgm:spPr/>
      <dgm:t>
        <a:bodyPr/>
        <a:lstStyle/>
        <a:p>
          <a:r>
            <a:rPr lang="ru-RU" dirty="0">
              <a:latin typeface="Garamond" panose="02020404030301010803" pitchFamily="18" charset="0"/>
            </a:rPr>
            <a:t>Получение фосфатов</a:t>
          </a:r>
        </a:p>
      </dgm:t>
    </dgm:pt>
    <dgm:pt modelId="{45A85610-EE99-4B6C-B9F7-AD328BBB34CC}" type="parTrans" cxnId="{2F7DEC99-60D5-4CB1-AD2D-FA2C9B1B5322}">
      <dgm:prSet/>
      <dgm:spPr/>
      <dgm:t>
        <a:bodyPr/>
        <a:lstStyle/>
        <a:p>
          <a:endParaRPr lang="ru-RU"/>
        </a:p>
      </dgm:t>
    </dgm:pt>
    <dgm:pt modelId="{452875E5-C305-4BA0-908A-ADCE645621AA}" type="sibTrans" cxnId="{2F7DEC99-60D5-4CB1-AD2D-FA2C9B1B5322}">
      <dgm:prSet/>
      <dgm:spPr/>
      <dgm:t>
        <a:bodyPr/>
        <a:lstStyle/>
        <a:p>
          <a:endParaRPr lang="ru-RU"/>
        </a:p>
      </dgm:t>
    </dgm:pt>
    <dgm:pt modelId="{AFB2F767-6101-4425-8E50-7918A288772E}">
      <dgm:prSet phldrT="[Текст]" custT="1"/>
      <dgm:spPr/>
      <dgm:t>
        <a:bodyPr/>
        <a:lstStyle/>
        <a:p>
          <a:r>
            <a:rPr lang="ru-RU" sz="1800" dirty="0">
              <a:latin typeface="Garamond" panose="02020404030301010803" pitchFamily="18" charset="0"/>
            </a:rPr>
            <a:t>Создание фейерверков</a:t>
          </a:r>
        </a:p>
      </dgm:t>
    </dgm:pt>
    <dgm:pt modelId="{29905AAF-0952-4BC0-A494-6F8112FD6428}" type="parTrans" cxnId="{7C0C9D34-251C-4F61-82EB-AA5902117732}">
      <dgm:prSet/>
      <dgm:spPr/>
      <dgm:t>
        <a:bodyPr/>
        <a:lstStyle/>
        <a:p>
          <a:endParaRPr lang="ru-RU"/>
        </a:p>
      </dgm:t>
    </dgm:pt>
    <dgm:pt modelId="{4E7CCB7C-B32A-43E2-B38A-DFDA35E2C437}" type="sibTrans" cxnId="{7C0C9D34-251C-4F61-82EB-AA5902117732}">
      <dgm:prSet/>
      <dgm:spPr/>
      <dgm:t>
        <a:bodyPr/>
        <a:lstStyle/>
        <a:p>
          <a:endParaRPr lang="ru-RU"/>
        </a:p>
      </dgm:t>
    </dgm:pt>
    <dgm:pt modelId="{FA70067E-0AC8-4F49-975E-FA5994DC7755}" type="pres">
      <dgm:prSet presAssocID="{A8ECA72E-F4D2-44DF-BBBE-47A67DDF478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9ACD0F9-9AD8-40AC-B329-3FB0E3E56C9A}" type="pres">
      <dgm:prSet presAssocID="{CFFB9440-2412-4A5F-A8CF-01ED54521F04}" presName="centerShape" presStyleLbl="node0" presStyleIdx="0" presStyleCnt="1" custScaleX="118573" custScaleY="112568"/>
      <dgm:spPr/>
    </dgm:pt>
    <dgm:pt modelId="{799601BF-129F-4701-9D2C-11763C2A5B27}" type="pres">
      <dgm:prSet presAssocID="{008A5E2A-CF36-4E97-A852-DE2544046CD9}" presName="parTrans" presStyleLbl="sibTrans2D1" presStyleIdx="0" presStyleCnt="4"/>
      <dgm:spPr/>
    </dgm:pt>
    <dgm:pt modelId="{559B0772-F966-4CF3-98FA-A62BE920EF01}" type="pres">
      <dgm:prSet presAssocID="{008A5E2A-CF36-4E97-A852-DE2544046CD9}" presName="connectorText" presStyleLbl="sibTrans2D1" presStyleIdx="0" presStyleCnt="4"/>
      <dgm:spPr/>
    </dgm:pt>
    <dgm:pt modelId="{971E7133-AE40-47E6-8B19-F91F279367BD}" type="pres">
      <dgm:prSet presAssocID="{8F707AAF-1313-4CEA-88D6-5273AAF6E509}" presName="node" presStyleLbl="node1" presStyleIdx="0" presStyleCnt="4" custScaleX="105362" custScaleY="101096">
        <dgm:presLayoutVars>
          <dgm:bulletEnabled val="1"/>
        </dgm:presLayoutVars>
      </dgm:prSet>
      <dgm:spPr/>
    </dgm:pt>
    <dgm:pt modelId="{42A525F4-005C-464F-89DA-DD89E8C481C9}" type="pres">
      <dgm:prSet presAssocID="{BE7CC8E2-CBE3-424C-8721-881CCF5A3D62}" presName="parTrans" presStyleLbl="sibTrans2D1" presStyleIdx="1" presStyleCnt="4"/>
      <dgm:spPr/>
    </dgm:pt>
    <dgm:pt modelId="{18A36BA8-ED7E-4A4E-B277-267717BC6318}" type="pres">
      <dgm:prSet presAssocID="{BE7CC8E2-CBE3-424C-8721-881CCF5A3D62}" presName="connectorText" presStyleLbl="sibTrans2D1" presStyleIdx="1" presStyleCnt="4"/>
      <dgm:spPr/>
    </dgm:pt>
    <dgm:pt modelId="{7B7249E6-9701-40CF-AA0D-2C688B0A194E}" type="pres">
      <dgm:prSet presAssocID="{6AB368FA-6F29-425D-BF76-AED70FCE3F17}" presName="node" presStyleLbl="node1" presStyleIdx="1" presStyleCnt="4" custScaleX="110655" custScaleY="111591">
        <dgm:presLayoutVars>
          <dgm:bulletEnabled val="1"/>
        </dgm:presLayoutVars>
      </dgm:prSet>
      <dgm:spPr/>
    </dgm:pt>
    <dgm:pt modelId="{3C8329E5-9677-4696-8663-6425F929C7BF}" type="pres">
      <dgm:prSet presAssocID="{45A85610-EE99-4B6C-B9F7-AD328BBB34CC}" presName="parTrans" presStyleLbl="sibTrans2D1" presStyleIdx="2" presStyleCnt="4"/>
      <dgm:spPr/>
    </dgm:pt>
    <dgm:pt modelId="{4799B12C-DEFA-4CB2-BB6C-5F781F50CEE7}" type="pres">
      <dgm:prSet presAssocID="{45A85610-EE99-4B6C-B9F7-AD328BBB34CC}" presName="connectorText" presStyleLbl="sibTrans2D1" presStyleIdx="2" presStyleCnt="4"/>
      <dgm:spPr/>
    </dgm:pt>
    <dgm:pt modelId="{C6CB688A-1292-4820-892F-8DFD2CBCE0F4}" type="pres">
      <dgm:prSet presAssocID="{A41DE1AC-F90A-4A45-BBD8-49811C069520}" presName="node" presStyleLbl="node1" presStyleIdx="2" presStyleCnt="4" custScaleX="111840" custScaleY="112755">
        <dgm:presLayoutVars>
          <dgm:bulletEnabled val="1"/>
        </dgm:presLayoutVars>
      </dgm:prSet>
      <dgm:spPr/>
    </dgm:pt>
    <dgm:pt modelId="{C6835058-2326-4449-B316-9C91A7F74E0B}" type="pres">
      <dgm:prSet presAssocID="{29905AAF-0952-4BC0-A494-6F8112FD6428}" presName="parTrans" presStyleLbl="sibTrans2D1" presStyleIdx="3" presStyleCnt="4"/>
      <dgm:spPr/>
    </dgm:pt>
    <dgm:pt modelId="{B6C8EF4D-1A05-4CF7-A0B8-75DFD423DA96}" type="pres">
      <dgm:prSet presAssocID="{29905AAF-0952-4BC0-A494-6F8112FD6428}" presName="connectorText" presStyleLbl="sibTrans2D1" presStyleIdx="3" presStyleCnt="4"/>
      <dgm:spPr/>
    </dgm:pt>
    <dgm:pt modelId="{72FD78DC-7331-483A-9BCF-59C6EC201EFE}" type="pres">
      <dgm:prSet presAssocID="{AFB2F767-6101-4425-8E50-7918A288772E}" presName="node" presStyleLbl="node1" presStyleIdx="3" presStyleCnt="4" custScaleX="119688" custScaleY="113289">
        <dgm:presLayoutVars>
          <dgm:bulletEnabled val="1"/>
        </dgm:presLayoutVars>
      </dgm:prSet>
      <dgm:spPr/>
    </dgm:pt>
  </dgm:ptLst>
  <dgm:cxnLst>
    <dgm:cxn modelId="{DC861710-A16C-43C8-B494-0068AAAF970D}" type="presOf" srcId="{CFFB9440-2412-4A5F-A8CF-01ED54521F04}" destId="{19ACD0F9-9AD8-40AC-B329-3FB0E3E56C9A}" srcOrd="0" destOrd="0" presId="urn:microsoft.com/office/officeart/2005/8/layout/radial5"/>
    <dgm:cxn modelId="{6B071E10-56D4-4202-962F-5CE9028F443D}" type="presOf" srcId="{45A85610-EE99-4B6C-B9F7-AD328BBB34CC}" destId="{3C8329E5-9677-4696-8663-6425F929C7BF}" srcOrd="0" destOrd="0" presId="urn:microsoft.com/office/officeart/2005/8/layout/radial5"/>
    <dgm:cxn modelId="{BE10331E-CFD2-4FB7-83EE-6ECB4F41CECE}" srcId="{CFFB9440-2412-4A5F-A8CF-01ED54521F04}" destId="{6AB368FA-6F29-425D-BF76-AED70FCE3F17}" srcOrd="1" destOrd="0" parTransId="{BE7CC8E2-CBE3-424C-8721-881CCF5A3D62}" sibTransId="{CA44411D-93C2-4CC6-9360-33199B194872}"/>
    <dgm:cxn modelId="{FEE1FD30-9880-4A58-9C8E-4D2900191DE8}" srcId="{CFFB9440-2412-4A5F-A8CF-01ED54521F04}" destId="{8F707AAF-1313-4CEA-88D6-5273AAF6E509}" srcOrd="0" destOrd="0" parTransId="{008A5E2A-CF36-4E97-A852-DE2544046CD9}" sibTransId="{AA5B1DB8-32B0-4F86-940F-70A3DD546E09}"/>
    <dgm:cxn modelId="{7C0C9D34-251C-4F61-82EB-AA5902117732}" srcId="{CFFB9440-2412-4A5F-A8CF-01ED54521F04}" destId="{AFB2F767-6101-4425-8E50-7918A288772E}" srcOrd="3" destOrd="0" parTransId="{29905AAF-0952-4BC0-A494-6F8112FD6428}" sibTransId="{4E7CCB7C-B32A-43E2-B38A-DFDA35E2C437}"/>
    <dgm:cxn modelId="{35642635-C6FA-4807-8708-C237B36CAFFC}" type="presOf" srcId="{BE7CC8E2-CBE3-424C-8721-881CCF5A3D62}" destId="{18A36BA8-ED7E-4A4E-B277-267717BC6318}" srcOrd="1" destOrd="0" presId="urn:microsoft.com/office/officeart/2005/8/layout/radial5"/>
    <dgm:cxn modelId="{6CC7FC3C-0E84-442B-A9A8-2B5F9BF1E8FA}" type="presOf" srcId="{A41DE1AC-F90A-4A45-BBD8-49811C069520}" destId="{C6CB688A-1292-4820-892F-8DFD2CBCE0F4}" srcOrd="0" destOrd="0" presId="urn:microsoft.com/office/officeart/2005/8/layout/radial5"/>
    <dgm:cxn modelId="{4573363F-4980-47F3-B375-8ED852FEBC42}" type="presOf" srcId="{008A5E2A-CF36-4E97-A852-DE2544046CD9}" destId="{799601BF-129F-4701-9D2C-11763C2A5B27}" srcOrd="0" destOrd="0" presId="urn:microsoft.com/office/officeart/2005/8/layout/radial5"/>
    <dgm:cxn modelId="{78B9CD5E-9AFD-4B76-9EB7-C83CD8BC8307}" type="presOf" srcId="{AFB2F767-6101-4425-8E50-7918A288772E}" destId="{72FD78DC-7331-483A-9BCF-59C6EC201EFE}" srcOrd="0" destOrd="0" presId="urn:microsoft.com/office/officeart/2005/8/layout/radial5"/>
    <dgm:cxn modelId="{5F1D5463-15B7-455A-8255-26BD09292AB7}" type="presOf" srcId="{29905AAF-0952-4BC0-A494-6F8112FD6428}" destId="{C6835058-2326-4449-B316-9C91A7F74E0B}" srcOrd="0" destOrd="0" presId="urn:microsoft.com/office/officeart/2005/8/layout/radial5"/>
    <dgm:cxn modelId="{0E49ED6D-45F0-4D86-95AF-2D3F901E19F6}" type="presOf" srcId="{6AB368FA-6F29-425D-BF76-AED70FCE3F17}" destId="{7B7249E6-9701-40CF-AA0D-2C688B0A194E}" srcOrd="0" destOrd="0" presId="urn:microsoft.com/office/officeart/2005/8/layout/radial5"/>
    <dgm:cxn modelId="{C1ED128D-40B6-46F3-876E-160FF6203924}" type="presOf" srcId="{45A85610-EE99-4B6C-B9F7-AD328BBB34CC}" destId="{4799B12C-DEFA-4CB2-BB6C-5F781F50CEE7}" srcOrd="1" destOrd="0" presId="urn:microsoft.com/office/officeart/2005/8/layout/radial5"/>
    <dgm:cxn modelId="{2F7DEC99-60D5-4CB1-AD2D-FA2C9B1B5322}" srcId="{CFFB9440-2412-4A5F-A8CF-01ED54521F04}" destId="{A41DE1AC-F90A-4A45-BBD8-49811C069520}" srcOrd="2" destOrd="0" parTransId="{45A85610-EE99-4B6C-B9F7-AD328BBB34CC}" sibTransId="{452875E5-C305-4BA0-908A-ADCE645621AA}"/>
    <dgm:cxn modelId="{F8968F9C-BC67-4A37-A4E6-A3EF23B04B7C}" type="presOf" srcId="{A8ECA72E-F4D2-44DF-BBBE-47A67DDF4786}" destId="{FA70067E-0AC8-4F49-975E-FA5994DC7755}" srcOrd="0" destOrd="0" presId="urn:microsoft.com/office/officeart/2005/8/layout/radial5"/>
    <dgm:cxn modelId="{8A1665A0-5EF2-4040-80B1-F5FCF4460B6F}" type="presOf" srcId="{29905AAF-0952-4BC0-A494-6F8112FD6428}" destId="{B6C8EF4D-1A05-4CF7-A0B8-75DFD423DA96}" srcOrd="1" destOrd="0" presId="urn:microsoft.com/office/officeart/2005/8/layout/radial5"/>
    <dgm:cxn modelId="{7F6BADC4-233C-4753-9CC3-D868FF43089E}" type="presOf" srcId="{8F707AAF-1313-4CEA-88D6-5273AAF6E509}" destId="{971E7133-AE40-47E6-8B19-F91F279367BD}" srcOrd="0" destOrd="0" presId="urn:microsoft.com/office/officeart/2005/8/layout/radial5"/>
    <dgm:cxn modelId="{3ABB04F2-48E7-4D9E-B621-2F755BFCCB18}" type="presOf" srcId="{008A5E2A-CF36-4E97-A852-DE2544046CD9}" destId="{559B0772-F966-4CF3-98FA-A62BE920EF01}" srcOrd="1" destOrd="0" presId="urn:microsoft.com/office/officeart/2005/8/layout/radial5"/>
    <dgm:cxn modelId="{190FADF8-4141-4818-B7AE-A90A471839C8}" srcId="{A8ECA72E-F4D2-44DF-BBBE-47A67DDF4786}" destId="{CFFB9440-2412-4A5F-A8CF-01ED54521F04}" srcOrd="0" destOrd="0" parTransId="{1D3DD08D-951B-447A-904D-8A3B27561218}" sibTransId="{21D45BFF-5509-43BF-92F1-A43BD7714314}"/>
    <dgm:cxn modelId="{7078D0FA-6A2C-4E7A-9ED1-AC3C1A79381A}" type="presOf" srcId="{BE7CC8E2-CBE3-424C-8721-881CCF5A3D62}" destId="{42A525F4-005C-464F-89DA-DD89E8C481C9}" srcOrd="0" destOrd="0" presId="urn:microsoft.com/office/officeart/2005/8/layout/radial5"/>
    <dgm:cxn modelId="{C7266DAD-0C06-4962-B01E-5B0EC2AF4615}" type="presParOf" srcId="{FA70067E-0AC8-4F49-975E-FA5994DC7755}" destId="{19ACD0F9-9AD8-40AC-B329-3FB0E3E56C9A}" srcOrd="0" destOrd="0" presId="urn:microsoft.com/office/officeart/2005/8/layout/radial5"/>
    <dgm:cxn modelId="{6D368A85-FC7E-42CB-9F47-D0EB133E7348}" type="presParOf" srcId="{FA70067E-0AC8-4F49-975E-FA5994DC7755}" destId="{799601BF-129F-4701-9D2C-11763C2A5B27}" srcOrd="1" destOrd="0" presId="urn:microsoft.com/office/officeart/2005/8/layout/radial5"/>
    <dgm:cxn modelId="{44DE73D4-D3DB-483F-8BA2-444D91150745}" type="presParOf" srcId="{799601BF-129F-4701-9D2C-11763C2A5B27}" destId="{559B0772-F966-4CF3-98FA-A62BE920EF01}" srcOrd="0" destOrd="0" presId="urn:microsoft.com/office/officeart/2005/8/layout/radial5"/>
    <dgm:cxn modelId="{52B33B1F-B6CC-43E1-B775-EAD73D048ED9}" type="presParOf" srcId="{FA70067E-0AC8-4F49-975E-FA5994DC7755}" destId="{971E7133-AE40-47E6-8B19-F91F279367BD}" srcOrd="2" destOrd="0" presId="urn:microsoft.com/office/officeart/2005/8/layout/radial5"/>
    <dgm:cxn modelId="{1A61141A-1548-4118-A77D-3849B21F597D}" type="presParOf" srcId="{FA70067E-0AC8-4F49-975E-FA5994DC7755}" destId="{42A525F4-005C-464F-89DA-DD89E8C481C9}" srcOrd="3" destOrd="0" presId="urn:microsoft.com/office/officeart/2005/8/layout/radial5"/>
    <dgm:cxn modelId="{CEED1DBA-019D-42E6-A5D8-AD1517D9E2A5}" type="presParOf" srcId="{42A525F4-005C-464F-89DA-DD89E8C481C9}" destId="{18A36BA8-ED7E-4A4E-B277-267717BC6318}" srcOrd="0" destOrd="0" presId="urn:microsoft.com/office/officeart/2005/8/layout/radial5"/>
    <dgm:cxn modelId="{6F1E66BA-3C40-4CC0-9C9F-582EC61C1996}" type="presParOf" srcId="{FA70067E-0AC8-4F49-975E-FA5994DC7755}" destId="{7B7249E6-9701-40CF-AA0D-2C688B0A194E}" srcOrd="4" destOrd="0" presId="urn:microsoft.com/office/officeart/2005/8/layout/radial5"/>
    <dgm:cxn modelId="{98D8BA92-BE83-4145-9DF6-CFC451AFA8CC}" type="presParOf" srcId="{FA70067E-0AC8-4F49-975E-FA5994DC7755}" destId="{3C8329E5-9677-4696-8663-6425F929C7BF}" srcOrd="5" destOrd="0" presId="urn:microsoft.com/office/officeart/2005/8/layout/radial5"/>
    <dgm:cxn modelId="{3F6D2733-E97D-43D9-ADDC-50EA7AE1645C}" type="presParOf" srcId="{3C8329E5-9677-4696-8663-6425F929C7BF}" destId="{4799B12C-DEFA-4CB2-BB6C-5F781F50CEE7}" srcOrd="0" destOrd="0" presId="urn:microsoft.com/office/officeart/2005/8/layout/radial5"/>
    <dgm:cxn modelId="{62617180-88B3-4B69-A780-836366C47AD9}" type="presParOf" srcId="{FA70067E-0AC8-4F49-975E-FA5994DC7755}" destId="{C6CB688A-1292-4820-892F-8DFD2CBCE0F4}" srcOrd="6" destOrd="0" presId="urn:microsoft.com/office/officeart/2005/8/layout/radial5"/>
    <dgm:cxn modelId="{33DBDD4A-700B-41CD-A6B8-2F9DE2B35FA4}" type="presParOf" srcId="{FA70067E-0AC8-4F49-975E-FA5994DC7755}" destId="{C6835058-2326-4449-B316-9C91A7F74E0B}" srcOrd="7" destOrd="0" presId="urn:microsoft.com/office/officeart/2005/8/layout/radial5"/>
    <dgm:cxn modelId="{7EEB931E-F930-4E5F-AEAE-0F31F5379BD2}" type="presParOf" srcId="{C6835058-2326-4449-B316-9C91A7F74E0B}" destId="{B6C8EF4D-1A05-4CF7-A0B8-75DFD423DA96}" srcOrd="0" destOrd="0" presId="urn:microsoft.com/office/officeart/2005/8/layout/radial5"/>
    <dgm:cxn modelId="{57E61D2C-048B-4CE4-A18E-178965949369}" type="presParOf" srcId="{FA70067E-0AC8-4F49-975E-FA5994DC7755}" destId="{72FD78DC-7331-483A-9BCF-59C6EC201EFE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7D7F24-19B1-486C-A40A-777605C7684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7279FB-A196-46BB-98E3-A6C634466DC2}">
      <dgm:prSet phldrT="[Текст]"/>
      <dgm:spPr/>
      <dgm:t>
        <a:bodyPr/>
        <a:lstStyle/>
        <a:p>
          <a:r>
            <a:rPr lang="ru-RU" dirty="0">
              <a:latin typeface="Garamond" panose="02020404030301010803" pitchFamily="18" charset="0"/>
            </a:rPr>
            <a:t>Фосфор </a:t>
          </a:r>
        </a:p>
      </dgm:t>
    </dgm:pt>
    <dgm:pt modelId="{6CEF6E52-1CB4-4581-8BBC-7F534FE3383C}" type="parTrans" cxnId="{E4B19ADC-1022-4577-A0B4-59725EF7E0F0}">
      <dgm:prSet/>
      <dgm:spPr/>
      <dgm:t>
        <a:bodyPr/>
        <a:lstStyle/>
        <a:p>
          <a:endParaRPr lang="ru-RU"/>
        </a:p>
      </dgm:t>
    </dgm:pt>
    <dgm:pt modelId="{F65B324B-9004-4BE6-BE2A-09DEFEFB8DA7}" type="sibTrans" cxnId="{E4B19ADC-1022-4577-A0B4-59725EF7E0F0}">
      <dgm:prSet/>
      <dgm:spPr/>
      <dgm:t>
        <a:bodyPr/>
        <a:lstStyle/>
        <a:p>
          <a:endParaRPr lang="ru-RU"/>
        </a:p>
      </dgm:t>
    </dgm:pt>
    <dgm:pt modelId="{6BF8877B-3842-4592-B4CB-346C30A108E9}">
      <dgm:prSet phldrT="[Текст]" custT="1"/>
      <dgm:spPr/>
      <dgm:t>
        <a:bodyPr/>
        <a:lstStyle/>
        <a:p>
          <a:r>
            <a:rPr lang="ru-RU" sz="4000" dirty="0">
              <a:latin typeface="Garamond" panose="02020404030301010803" pitchFamily="18" charset="0"/>
            </a:rPr>
            <a:t>Оксиды: </a:t>
          </a:r>
          <a:r>
            <a:rPr lang="en-US" sz="4000" b="0" i="0" dirty="0">
              <a:latin typeface="Garamond" panose="02020404030301010803" pitchFamily="18" charset="0"/>
            </a:rPr>
            <a:t>P</a:t>
          </a:r>
          <a:r>
            <a:rPr lang="en-US" sz="4000" b="0" i="0" baseline="-25000" dirty="0">
              <a:latin typeface="Garamond" panose="02020404030301010803" pitchFamily="18" charset="0"/>
            </a:rPr>
            <a:t>2</a:t>
          </a:r>
          <a:r>
            <a:rPr lang="en-US" sz="4000" b="0" i="0" dirty="0">
              <a:latin typeface="Garamond" panose="02020404030301010803" pitchFamily="18" charset="0"/>
            </a:rPr>
            <a:t>O</a:t>
          </a:r>
          <a:r>
            <a:rPr lang="en-US" sz="4000" b="0" i="0" baseline="-25000" dirty="0">
              <a:latin typeface="Garamond" panose="02020404030301010803" pitchFamily="18" charset="0"/>
            </a:rPr>
            <a:t>5</a:t>
          </a:r>
          <a:r>
            <a:rPr lang="ru-RU" sz="4000" b="0" i="0" baseline="-25000" dirty="0">
              <a:latin typeface="Garamond" panose="02020404030301010803" pitchFamily="18" charset="0"/>
            </a:rPr>
            <a:t>, </a:t>
          </a:r>
          <a:r>
            <a:rPr lang="en-US" sz="4000" b="0" i="0" dirty="0">
              <a:latin typeface="Garamond" panose="02020404030301010803" pitchFamily="18" charset="0"/>
            </a:rPr>
            <a:t>P</a:t>
          </a:r>
          <a:r>
            <a:rPr lang="en-US" sz="4000" b="0" i="0" baseline="-25000" dirty="0">
              <a:latin typeface="Garamond" panose="02020404030301010803" pitchFamily="18" charset="0"/>
            </a:rPr>
            <a:t>2</a:t>
          </a:r>
          <a:r>
            <a:rPr lang="en-US" sz="4000" b="0" i="0" dirty="0">
              <a:latin typeface="Garamond" panose="02020404030301010803" pitchFamily="18" charset="0"/>
            </a:rPr>
            <a:t>O</a:t>
          </a:r>
          <a:r>
            <a:rPr lang="en-US" sz="4000" b="0" i="0" baseline="-25000" dirty="0">
              <a:latin typeface="Garamond" panose="02020404030301010803" pitchFamily="18" charset="0"/>
            </a:rPr>
            <a:t>3</a:t>
          </a:r>
          <a:r>
            <a:rPr lang="ru-RU" sz="4000" b="0" i="0" baseline="-25000" dirty="0">
              <a:latin typeface="Garamond" panose="02020404030301010803" pitchFamily="18" charset="0"/>
            </a:rPr>
            <a:t>, </a:t>
          </a:r>
          <a:r>
            <a:rPr lang="en-US" sz="4000" b="0" i="0" dirty="0">
              <a:latin typeface="Garamond" panose="02020404030301010803" pitchFamily="18" charset="0"/>
            </a:rPr>
            <a:t>P</a:t>
          </a:r>
          <a:r>
            <a:rPr lang="en-US" sz="4000" b="0" i="0" baseline="-25000" dirty="0">
              <a:latin typeface="Garamond" panose="02020404030301010803" pitchFamily="18" charset="0"/>
            </a:rPr>
            <a:t>4</a:t>
          </a:r>
          <a:r>
            <a:rPr lang="en-US" sz="4000" b="0" i="0" dirty="0">
              <a:latin typeface="Garamond" panose="02020404030301010803" pitchFamily="18" charset="0"/>
            </a:rPr>
            <a:t>O</a:t>
          </a:r>
          <a:r>
            <a:rPr lang="en-US" sz="4000" b="0" i="0" baseline="-25000" dirty="0">
              <a:latin typeface="Garamond" panose="02020404030301010803" pitchFamily="18" charset="0"/>
            </a:rPr>
            <a:t>8</a:t>
          </a:r>
          <a:r>
            <a:rPr lang="ru-RU" sz="4000" b="0" i="0" baseline="-25000" dirty="0">
              <a:latin typeface="Garamond" panose="02020404030301010803" pitchFamily="18" charset="0"/>
            </a:rPr>
            <a:t> </a:t>
          </a:r>
          <a:endParaRPr lang="ru-RU" sz="4000" dirty="0">
            <a:latin typeface="Garamond" panose="02020404030301010803" pitchFamily="18" charset="0"/>
          </a:endParaRPr>
        </a:p>
      </dgm:t>
    </dgm:pt>
    <dgm:pt modelId="{B03897C2-7D47-45A9-A542-2690F49C5F6F}" type="parTrans" cxnId="{A3327894-B614-4635-B5AF-118701C9794E}">
      <dgm:prSet/>
      <dgm:spPr/>
      <dgm:t>
        <a:bodyPr/>
        <a:lstStyle/>
        <a:p>
          <a:endParaRPr lang="ru-RU"/>
        </a:p>
      </dgm:t>
    </dgm:pt>
    <dgm:pt modelId="{07853C82-3ACC-4E2E-AB88-C50B9BD75DC2}" type="sibTrans" cxnId="{A3327894-B614-4635-B5AF-118701C9794E}">
      <dgm:prSet/>
      <dgm:spPr/>
      <dgm:t>
        <a:bodyPr/>
        <a:lstStyle/>
        <a:p>
          <a:endParaRPr lang="ru-RU"/>
        </a:p>
      </dgm:t>
    </dgm:pt>
    <dgm:pt modelId="{A47976B3-6E0E-4684-B1AF-5F5A179EE44F}">
      <dgm:prSet phldrT="[Текст]" custT="1"/>
      <dgm:spPr/>
      <dgm:t>
        <a:bodyPr/>
        <a:lstStyle/>
        <a:p>
          <a:r>
            <a:rPr lang="ru-RU" sz="4000" dirty="0">
              <a:latin typeface="Garamond" panose="02020404030301010803" pitchFamily="18" charset="0"/>
            </a:rPr>
            <a:t>Кислоты: </a:t>
          </a:r>
          <a:r>
            <a:rPr lang="en-US" sz="4000" b="0" i="0" dirty="0">
              <a:latin typeface="Garamond" panose="02020404030301010803" pitchFamily="18" charset="0"/>
            </a:rPr>
            <a:t>H</a:t>
          </a:r>
          <a:r>
            <a:rPr lang="en-US" sz="4000" b="0" i="0" baseline="-25000" dirty="0">
              <a:latin typeface="Garamond" panose="02020404030301010803" pitchFamily="18" charset="0"/>
            </a:rPr>
            <a:t>3</a:t>
          </a:r>
          <a:r>
            <a:rPr lang="en-US" sz="4000" b="0" i="0" dirty="0">
              <a:latin typeface="Garamond" panose="02020404030301010803" pitchFamily="18" charset="0"/>
            </a:rPr>
            <a:t>PO</a:t>
          </a:r>
          <a:r>
            <a:rPr lang="en-US" sz="4000" b="0" i="0" baseline="-25000" dirty="0">
              <a:latin typeface="Garamond" panose="02020404030301010803" pitchFamily="18" charset="0"/>
            </a:rPr>
            <a:t>4</a:t>
          </a:r>
          <a:r>
            <a:rPr lang="ru-RU" sz="4000" b="0" i="0" baseline="-25000" dirty="0">
              <a:latin typeface="Garamond" panose="02020404030301010803" pitchFamily="18" charset="0"/>
            </a:rPr>
            <a:t>, </a:t>
          </a:r>
          <a:r>
            <a:rPr lang="en-US" sz="4000" b="0" i="0" dirty="0">
              <a:latin typeface="Garamond" panose="02020404030301010803" pitchFamily="18" charset="0"/>
            </a:rPr>
            <a:t>H</a:t>
          </a:r>
          <a:r>
            <a:rPr lang="en-US" sz="4000" b="0" i="0" baseline="-25000" dirty="0">
              <a:latin typeface="Garamond" panose="02020404030301010803" pitchFamily="18" charset="0"/>
            </a:rPr>
            <a:t>3</a:t>
          </a:r>
          <a:r>
            <a:rPr lang="en-US" sz="4000" b="0" i="0" dirty="0">
              <a:latin typeface="Garamond" panose="02020404030301010803" pitchFamily="18" charset="0"/>
            </a:rPr>
            <a:t>PO</a:t>
          </a:r>
          <a:r>
            <a:rPr lang="en-US" sz="4000" b="0" i="0" baseline="-25000" dirty="0">
              <a:latin typeface="Garamond" panose="02020404030301010803" pitchFamily="18" charset="0"/>
            </a:rPr>
            <a:t>4</a:t>
          </a:r>
          <a:r>
            <a:rPr lang="ru-RU" sz="4000" b="0" i="0" baseline="-25000" dirty="0">
              <a:latin typeface="Garamond" panose="02020404030301010803" pitchFamily="18" charset="0"/>
            </a:rPr>
            <a:t>, </a:t>
          </a:r>
          <a:r>
            <a:rPr lang="en-US" sz="4000" b="0" i="0" dirty="0">
              <a:latin typeface="Garamond" panose="02020404030301010803" pitchFamily="18" charset="0"/>
            </a:rPr>
            <a:t>H</a:t>
          </a:r>
          <a:r>
            <a:rPr lang="en-US" sz="4000" b="0" i="0" baseline="-25000" dirty="0">
              <a:latin typeface="Garamond" panose="02020404030301010803" pitchFamily="18" charset="0"/>
            </a:rPr>
            <a:t>4</a:t>
          </a:r>
          <a:r>
            <a:rPr lang="en-US" sz="4000" b="0" i="0" dirty="0">
              <a:latin typeface="Garamond" panose="02020404030301010803" pitchFamily="18" charset="0"/>
            </a:rPr>
            <a:t>P</a:t>
          </a:r>
          <a:r>
            <a:rPr lang="en-US" sz="4000" b="0" i="0" baseline="-25000" dirty="0">
              <a:latin typeface="Garamond" panose="02020404030301010803" pitchFamily="18" charset="0"/>
            </a:rPr>
            <a:t>2</a:t>
          </a:r>
          <a:r>
            <a:rPr lang="en-US" sz="4000" b="0" i="0" dirty="0">
              <a:latin typeface="Garamond" panose="02020404030301010803" pitchFamily="18" charset="0"/>
            </a:rPr>
            <a:t>O</a:t>
          </a:r>
          <a:r>
            <a:rPr lang="en-US" sz="4000" b="0" i="0" baseline="-25000" dirty="0">
              <a:latin typeface="Garamond" panose="02020404030301010803" pitchFamily="18" charset="0"/>
            </a:rPr>
            <a:t>7</a:t>
          </a:r>
          <a:r>
            <a:rPr lang="ru-RU" sz="4000" b="0" i="0" baseline="-25000" dirty="0">
              <a:latin typeface="Garamond" panose="02020404030301010803" pitchFamily="18" charset="0"/>
            </a:rPr>
            <a:t>, </a:t>
          </a:r>
          <a:r>
            <a:rPr lang="en-US" sz="4000" b="0" i="0" dirty="0">
              <a:latin typeface="Garamond" panose="02020404030301010803" pitchFamily="18" charset="0"/>
            </a:rPr>
            <a:t>H</a:t>
          </a:r>
          <a:r>
            <a:rPr lang="en-US" sz="4000" b="0" i="0" baseline="-25000" dirty="0">
              <a:latin typeface="Garamond" panose="02020404030301010803" pitchFamily="18" charset="0"/>
            </a:rPr>
            <a:t>3</a:t>
          </a:r>
          <a:r>
            <a:rPr lang="en-US" sz="4000" b="0" i="0" dirty="0">
              <a:latin typeface="Garamond" panose="02020404030301010803" pitchFamily="18" charset="0"/>
            </a:rPr>
            <a:t>PO</a:t>
          </a:r>
          <a:r>
            <a:rPr lang="en-US" sz="4000" b="0" i="0" baseline="-25000" dirty="0">
              <a:latin typeface="Garamond" panose="02020404030301010803" pitchFamily="18" charset="0"/>
            </a:rPr>
            <a:t>3</a:t>
          </a:r>
          <a:r>
            <a:rPr lang="ru-RU" sz="4000" b="0" i="0" baseline="-25000" dirty="0">
              <a:latin typeface="Garamond" panose="02020404030301010803" pitchFamily="18" charset="0"/>
            </a:rPr>
            <a:t>, </a:t>
          </a:r>
          <a:r>
            <a:rPr lang="en-US" sz="4000" b="0" i="0" dirty="0">
              <a:latin typeface="Garamond" panose="02020404030301010803" pitchFamily="18" charset="0"/>
            </a:rPr>
            <a:t>H</a:t>
          </a:r>
          <a:r>
            <a:rPr lang="en-US" sz="4000" b="0" i="0" baseline="-25000" dirty="0">
              <a:latin typeface="Garamond" panose="02020404030301010803" pitchFamily="18" charset="0"/>
            </a:rPr>
            <a:t>3</a:t>
          </a:r>
          <a:r>
            <a:rPr lang="en-US" sz="4000" b="0" i="0" dirty="0">
              <a:latin typeface="Garamond" panose="02020404030301010803" pitchFamily="18" charset="0"/>
            </a:rPr>
            <a:t>PO</a:t>
          </a:r>
          <a:r>
            <a:rPr lang="en-US" sz="4000" b="0" i="0" baseline="-25000" dirty="0">
              <a:latin typeface="Garamond" panose="02020404030301010803" pitchFamily="18" charset="0"/>
            </a:rPr>
            <a:t>2</a:t>
          </a:r>
          <a:endParaRPr lang="ru-RU" sz="4000" dirty="0">
            <a:latin typeface="Garamond" panose="02020404030301010803" pitchFamily="18" charset="0"/>
          </a:endParaRPr>
        </a:p>
      </dgm:t>
    </dgm:pt>
    <dgm:pt modelId="{73E017CB-BCE7-49FD-A198-DA193363D525}" type="parTrans" cxnId="{5E7FB8CA-187B-4AC2-8CB1-EA81CC30EEF5}">
      <dgm:prSet/>
      <dgm:spPr/>
      <dgm:t>
        <a:bodyPr/>
        <a:lstStyle/>
        <a:p>
          <a:endParaRPr lang="ru-RU"/>
        </a:p>
      </dgm:t>
    </dgm:pt>
    <dgm:pt modelId="{6357005E-800C-46D7-A801-3F37D568183C}" type="sibTrans" cxnId="{5E7FB8CA-187B-4AC2-8CB1-EA81CC30EEF5}">
      <dgm:prSet/>
      <dgm:spPr/>
      <dgm:t>
        <a:bodyPr/>
        <a:lstStyle/>
        <a:p>
          <a:endParaRPr lang="ru-RU"/>
        </a:p>
      </dgm:t>
    </dgm:pt>
    <dgm:pt modelId="{D69F24DA-D252-4948-8174-089A6D21F306}">
      <dgm:prSet phldrT="[Текст]" custT="1"/>
      <dgm:spPr/>
      <dgm:t>
        <a:bodyPr/>
        <a:lstStyle/>
        <a:p>
          <a:r>
            <a:rPr lang="ru-RU" sz="4000" dirty="0">
              <a:latin typeface="Garamond" panose="02020404030301010803" pitchFamily="18" charset="0"/>
            </a:rPr>
            <a:t>Фосфаты:</a:t>
          </a:r>
          <a:r>
            <a:rPr lang="en-US" sz="4000" dirty="0">
              <a:latin typeface="Garamond" panose="02020404030301010803" pitchFamily="18" charset="0"/>
            </a:rPr>
            <a:t> Na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en-US" sz="4000" dirty="0">
              <a:latin typeface="Garamond" panose="02020404030301010803" pitchFamily="18" charset="0"/>
            </a:rPr>
            <a:t>PO</a:t>
          </a:r>
          <a:r>
            <a:rPr lang="en-US" sz="4000" baseline="-25000" dirty="0">
              <a:latin typeface="Garamond" panose="02020404030301010803" pitchFamily="18" charset="0"/>
            </a:rPr>
            <a:t>4, </a:t>
          </a:r>
          <a:r>
            <a:rPr lang="en-US" sz="4000" baseline="0" dirty="0">
              <a:latin typeface="Garamond" panose="02020404030301010803" pitchFamily="18" charset="0"/>
            </a:rPr>
            <a:t>K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en-US" sz="4000" baseline="0" dirty="0">
              <a:latin typeface="Garamond" panose="02020404030301010803" pitchFamily="18" charset="0"/>
            </a:rPr>
            <a:t>PO</a:t>
          </a:r>
          <a:r>
            <a:rPr lang="en-US" sz="4000" baseline="-25000" dirty="0">
              <a:latin typeface="Garamond" panose="02020404030301010803" pitchFamily="18" charset="0"/>
            </a:rPr>
            <a:t>4, </a:t>
          </a:r>
          <a:r>
            <a:rPr lang="en-US" sz="4000" baseline="0" dirty="0">
              <a:latin typeface="Garamond" panose="02020404030301010803" pitchFamily="18" charset="0"/>
            </a:rPr>
            <a:t>Ca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en-US" sz="4000" baseline="0" dirty="0">
              <a:latin typeface="Garamond" panose="02020404030301010803" pitchFamily="18" charset="0"/>
            </a:rPr>
            <a:t>(PO</a:t>
          </a:r>
          <a:r>
            <a:rPr lang="en-US" sz="4000" baseline="-25000" dirty="0">
              <a:latin typeface="Garamond" panose="02020404030301010803" pitchFamily="18" charset="0"/>
            </a:rPr>
            <a:t>4</a:t>
          </a:r>
          <a:r>
            <a:rPr lang="en-US" sz="4000" baseline="0" dirty="0">
              <a:latin typeface="Garamond" panose="02020404030301010803" pitchFamily="18" charset="0"/>
            </a:rPr>
            <a:t>)</a:t>
          </a:r>
          <a:r>
            <a:rPr lang="en-US" sz="4000" baseline="-25000" dirty="0">
              <a:latin typeface="Garamond" panose="02020404030301010803" pitchFamily="18" charset="0"/>
            </a:rPr>
            <a:t>2 </a:t>
          </a:r>
          <a:endParaRPr lang="ru-RU" sz="4000" baseline="-25000" dirty="0">
            <a:latin typeface="Garamond" panose="02020404030301010803" pitchFamily="18" charset="0"/>
          </a:endParaRPr>
        </a:p>
      </dgm:t>
    </dgm:pt>
    <dgm:pt modelId="{E5720B01-2ADF-4B7B-975C-6E5C005F2E30}" type="parTrans" cxnId="{2A02D97F-6EAA-4918-92F7-2F5DD0062FCB}">
      <dgm:prSet/>
      <dgm:spPr/>
      <dgm:t>
        <a:bodyPr/>
        <a:lstStyle/>
        <a:p>
          <a:endParaRPr lang="ru-RU"/>
        </a:p>
      </dgm:t>
    </dgm:pt>
    <dgm:pt modelId="{E529031D-AC22-487D-90A1-4B6474A90763}" type="sibTrans" cxnId="{2A02D97F-6EAA-4918-92F7-2F5DD0062FCB}">
      <dgm:prSet/>
      <dgm:spPr/>
      <dgm:t>
        <a:bodyPr/>
        <a:lstStyle/>
        <a:p>
          <a:endParaRPr lang="ru-RU"/>
        </a:p>
      </dgm:t>
    </dgm:pt>
    <dgm:pt modelId="{3072992D-DE84-4EEA-BFBB-DCD06982513C}">
      <dgm:prSet custT="1"/>
      <dgm:spPr/>
      <dgm:t>
        <a:bodyPr/>
        <a:lstStyle/>
        <a:p>
          <a:r>
            <a:rPr lang="ru-RU" sz="4000" dirty="0">
              <a:latin typeface="Garamond" panose="02020404030301010803" pitchFamily="18" charset="0"/>
            </a:rPr>
            <a:t>Гидрофосфаты: </a:t>
          </a:r>
          <a:r>
            <a:rPr lang="en-US" sz="4000" dirty="0">
              <a:latin typeface="Garamond" panose="02020404030301010803" pitchFamily="18" charset="0"/>
            </a:rPr>
            <a:t>K</a:t>
          </a:r>
          <a:r>
            <a:rPr lang="en-US" sz="4000" baseline="-25000" dirty="0">
              <a:latin typeface="Garamond" panose="02020404030301010803" pitchFamily="18" charset="0"/>
            </a:rPr>
            <a:t>2</a:t>
          </a:r>
          <a:r>
            <a:rPr lang="en-US" sz="4000" dirty="0">
              <a:latin typeface="Garamond" panose="02020404030301010803" pitchFamily="18" charset="0"/>
            </a:rPr>
            <a:t>HPO</a:t>
          </a:r>
          <a:r>
            <a:rPr lang="en-US" sz="4000" baseline="-25000" dirty="0">
              <a:latin typeface="Garamond" panose="02020404030301010803" pitchFamily="18" charset="0"/>
            </a:rPr>
            <a:t>4, </a:t>
          </a:r>
          <a:r>
            <a:rPr lang="en-US" sz="4000" dirty="0">
              <a:latin typeface="Garamond" panose="02020404030301010803" pitchFamily="18" charset="0"/>
            </a:rPr>
            <a:t>CaHPO</a:t>
          </a:r>
          <a:r>
            <a:rPr lang="en-US" sz="4000" baseline="-25000" dirty="0">
              <a:latin typeface="Garamond" panose="02020404030301010803" pitchFamily="18" charset="0"/>
            </a:rPr>
            <a:t>4,</a:t>
          </a:r>
          <a:r>
            <a:rPr lang="en-US" sz="4000" dirty="0">
              <a:latin typeface="Garamond" panose="02020404030301010803" pitchFamily="18" charset="0"/>
            </a:rPr>
            <a:t> Ca(H</a:t>
          </a:r>
          <a:r>
            <a:rPr lang="en-US" sz="4000" baseline="-25000" dirty="0">
              <a:latin typeface="Garamond" panose="02020404030301010803" pitchFamily="18" charset="0"/>
            </a:rPr>
            <a:t>2</a:t>
          </a:r>
          <a:r>
            <a:rPr lang="en-US" sz="4000" dirty="0">
              <a:latin typeface="Garamond" panose="02020404030301010803" pitchFamily="18" charset="0"/>
            </a:rPr>
            <a:t>PO</a:t>
          </a:r>
          <a:r>
            <a:rPr lang="en-US" sz="4000" baseline="-25000" dirty="0">
              <a:latin typeface="Garamond" panose="02020404030301010803" pitchFamily="18" charset="0"/>
            </a:rPr>
            <a:t>4</a:t>
          </a:r>
          <a:r>
            <a:rPr lang="en-US" sz="4000" dirty="0">
              <a:latin typeface="Garamond" panose="02020404030301010803" pitchFamily="18" charset="0"/>
            </a:rPr>
            <a:t>)</a:t>
          </a:r>
          <a:r>
            <a:rPr lang="en-US" sz="4000" baseline="-25000" dirty="0">
              <a:latin typeface="Garamond" panose="02020404030301010803" pitchFamily="18" charset="0"/>
            </a:rPr>
            <a:t>2</a:t>
          </a:r>
          <a:endParaRPr lang="ru-RU" sz="4000" baseline="-25000" dirty="0">
            <a:latin typeface="Garamond" panose="02020404030301010803" pitchFamily="18" charset="0"/>
          </a:endParaRPr>
        </a:p>
      </dgm:t>
    </dgm:pt>
    <dgm:pt modelId="{98F4509B-16B8-4255-9DA5-973A24448100}" type="parTrans" cxnId="{287556E0-AD0B-43B9-A390-1AA4EBC1F57B}">
      <dgm:prSet/>
      <dgm:spPr/>
      <dgm:t>
        <a:bodyPr/>
        <a:lstStyle/>
        <a:p>
          <a:endParaRPr lang="ru-RU"/>
        </a:p>
      </dgm:t>
    </dgm:pt>
    <dgm:pt modelId="{E2F39080-AC3B-423B-8CBE-48397FF8D999}" type="sibTrans" cxnId="{287556E0-AD0B-43B9-A390-1AA4EBC1F57B}">
      <dgm:prSet/>
      <dgm:spPr/>
      <dgm:t>
        <a:bodyPr/>
        <a:lstStyle/>
        <a:p>
          <a:endParaRPr lang="ru-RU"/>
        </a:p>
      </dgm:t>
    </dgm:pt>
    <dgm:pt modelId="{4172DF4D-9063-4E29-9704-A07C5014619E}" type="pres">
      <dgm:prSet presAssocID="{6E7D7F24-19B1-486C-A40A-777605C7684E}" presName="vert0" presStyleCnt="0">
        <dgm:presLayoutVars>
          <dgm:dir/>
          <dgm:animOne val="branch"/>
          <dgm:animLvl val="lvl"/>
        </dgm:presLayoutVars>
      </dgm:prSet>
      <dgm:spPr/>
    </dgm:pt>
    <dgm:pt modelId="{CD23AC86-762F-4C3D-8CF9-7162DB623D1D}" type="pres">
      <dgm:prSet presAssocID="{A37279FB-A196-46BB-98E3-A6C634466DC2}" presName="thickLine" presStyleLbl="alignNode1" presStyleIdx="0" presStyleCnt="1"/>
      <dgm:spPr/>
    </dgm:pt>
    <dgm:pt modelId="{BC62C09F-E8A0-4021-BB05-B5EC28F9AD08}" type="pres">
      <dgm:prSet presAssocID="{A37279FB-A196-46BB-98E3-A6C634466DC2}" presName="horz1" presStyleCnt="0"/>
      <dgm:spPr/>
    </dgm:pt>
    <dgm:pt modelId="{E27B2077-E6AD-4275-80C4-6C2FC007A678}" type="pres">
      <dgm:prSet presAssocID="{A37279FB-A196-46BB-98E3-A6C634466DC2}" presName="tx1" presStyleLbl="revTx" presStyleIdx="0" presStyleCnt="5"/>
      <dgm:spPr/>
    </dgm:pt>
    <dgm:pt modelId="{7585C04C-13C9-409D-99EE-CFCD9B3037A3}" type="pres">
      <dgm:prSet presAssocID="{A37279FB-A196-46BB-98E3-A6C634466DC2}" presName="vert1" presStyleCnt="0"/>
      <dgm:spPr/>
    </dgm:pt>
    <dgm:pt modelId="{43515B2B-0944-466F-A56D-8BE785C74ED4}" type="pres">
      <dgm:prSet presAssocID="{6BF8877B-3842-4592-B4CB-346C30A108E9}" presName="vertSpace2a" presStyleCnt="0"/>
      <dgm:spPr/>
    </dgm:pt>
    <dgm:pt modelId="{431078DA-A55C-4E5F-8E04-3126FC6C207B}" type="pres">
      <dgm:prSet presAssocID="{6BF8877B-3842-4592-B4CB-346C30A108E9}" presName="horz2" presStyleCnt="0"/>
      <dgm:spPr/>
    </dgm:pt>
    <dgm:pt modelId="{9E72B2AD-1A5E-4A51-ABA2-643C0E9C8977}" type="pres">
      <dgm:prSet presAssocID="{6BF8877B-3842-4592-B4CB-346C30A108E9}" presName="horzSpace2" presStyleCnt="0"/>
      <dgm:spPr/>
    </dgm:pt>
    <dgm:pt modelId="{C9D472EA-1EEA-4B4C-A594-453C48F45375}" type="pres">
      <dgm:prSet presAssocID="{6BF8877B-3842-4592-B4CB-346C30A108E9}" presName="tx2" presStyleLbl="revTx" presStyleIdx="1" presStyleCnt="5" custScaleY="87213"/>
      <dgm:spPr/>
    </dgm:pt>
    <dgm:pt modelId="{B788EB3D-F36A-4BBA-82D4-C4810917F18C}" type="pres">
      <dgm:prSet presAssocID="{6BF8877B-3842-4592-B4CB-346C30A108E9}" presName="vert2" presStyleCnt="0"/>
      <dgm:spPr/>
    </dgm:pt>
    <dgm:pt modelId="{3CE94E6A-24C3-43CC-A2F9-ABC0BE530E99}" type="pres">
      <dgm:prSet presAssocID="{6BF8877B-3842-4592-B4CB-346C30A108E9}" presName="thinLine2b" presStyleLbl="callout" presStyleIdx="0" presStyleCnt="4" custLinFactY="-200000" custLinFactNeighborY="-207797"/>
      <dgm:spPr/>
    </dgm:pt>
    <dgm:pt modelId="{F8E008F3-3DF9-4652-8219-7B43BB200227}" type="pres">
      <dgm:prSet presAssocID="{6BF8877B-3842-4592-B4CB-346C30A108E9}" presName="vertSpace2b" presStyleCnt="0"/>
      <dgm:spPr/>
    </dgm:pt>
    <dgm:pt modelId="{3B77D02C-7FEA-4202-AC24-4C392E7FC456}" type="pres">
      <dgm:prSet presAssocID="{A47976B3-6E0E-4684-B1AF-5F5A179EE44F}" presName="horz2" presStyleCnt="0"/>
      <dgm:spPr/>
    </dgm:pt>
    <dgm:pt modelId="{29B55378-FFED-4C89-AE28-677441123CD3}" type="pres">
      <dgm:prSet presAssocID="{A47976B3-6E0E-4684-B1AF-5F5A179EE44F}" presName="horzSpace2" presStyleCnt="0"/>
      <dgm:spPr/>
    </dgm:pt>
    <dgm:pt modelId="{FE6E6B00-4FF7-4DBD-BE9F-FA9CF656B013}" type="pres">
      <dgm:prSet presAssocID="{A47976B3-6E0E-4684-B1AF-5F5A179EE44F}" presName="tx2" presStyleLbl="revTx" presStyleIdx="2" presStyleCnt="5" custScaleY="89809" custLinFactNeighborX="120" custLinFactNeighborY="-10475"/>
      <dgm:spPr/>
    </dgm:pt>
    <dgm:pt modelId="{75C3E612-1DD0-48E4-A2E7-83CE4004E8D8}" type="pres">
      <dgm:prSet presAssocID="{A47976B3-6E0E-4684-B1AF-5F5A179EE44F}" presName="vert2" presStyleCnt="0"/>
      <dgm:spPr/>
    </dgm:pt>
    <dgm:pt modelId="{51FF234E-66F9-4047-ABE9-215C012ECFE2}" type="pres">
      <dgm:prSet presAssocID="{A47976B3-6E0E-4684-B1AF-5F5A179EE44F}" presName="thinLine2b" presStyleLbl="callout" presStyleIdx="1" presStyleCnt="4"/>
      <dgm:spPr/>
    </dgm:pt>
    <dgm:pt modelId="{DC35E26F-91A3-4381-950C-AA49BA6A47E2}" type="pres">
      <dgm:prSet presAssocID="{A47976B3-6E0E-4684-B1AF-5F5A179EE44F}" presName="vertSpace2b" presStyleCnt="0"/>
      <dgm:spPr/>
    </dgm:pt>
    <dgm:pt modelId="{35BC0B2D-DB74-418D-A8C2-28CB8B1B4F95}" type="pres">
      <dgm:prSet presAssocID="{D69F24DA-D252-4948-8174-089A6D21F306}" presName="horz2" presStyleCnt="0"/>
      <dgm:spPr/>
    </dgm:pt>
    <dgm:pt modelId="{C5F5BDE8-D33A-4AA8-B6E9-2C0F555DA494}" type="pres">
      <dgm:prSet presAssocID="{D69F24DA-D252-4948-8174-089A6D21F306}" presName="horzSpace2" presStyleCnt="0"/>
      <dgm:spPr/>
    </dgm:pt>
    <dgm:pt modelId="{5F7C5D06-3F74-4E7A-A176-BEF5B48096BC}" type="pres">
      <dgm:prSet presAssocID="{D69F24DA-D252-4948-8174-089A6D21F306}" presName="tx2" presStyleLbl="revTx" presStyleIdx="3" presStyleCnt="5" custScaleY="79384"/>
      <dgm:spPr/>
    </dgm:pt>
    <dgm:pt modelId="{5E6BB8A1-D5D2-408C-A473-122B789CAE78}" type="pres">
      <dgm:prSet presAssocID="{D69F24DA-D252-4948-8174-089A6D21F306}" presName="vert2" presStyleCnt="0"/>
      <dgm:spPr/>
    </dgm:pt>
    <dgm:pt modelId="{FCCF5768-D394-4A3D-863E-74A8C8BD0C45}" type="pres">
      <dgm:prSet presAssocID="{D69F24DA-D252-4948-8174-089A6D21F306}" presName="thinLine2b" presStyleLbl="callout" presStyleIdx="2" presStyleCnt="4"/>
      <dgm:spPr/>
    </dgm:pt>
    <dgm:pt modelId="{7564CA8B-672D-494B-8E38-2680C99DF5C8}" type="pres">
      <dgm:prSet presAssocID="{D69F24DA-D252-4948-8174-089A6D21F306}" presName="vertSpace2b" presStyleCnt="0"/>
      <dgm:spPr/>
    </dgm:pt>
    <dgm:pt modelId="{BF5E7745-7CD0-47C3-9364-DE856927A122}" type="pres">
      <dgm:prSet presAssocID="{3072992D-DE84-4EEA-BFBB-DCD06982513C}" presName="horz2" presStyleCnt="0"/>
      <dgm:spPr/>
    </dgm:pt>
    <dgm:pt modelId="{3B3E13E8-7E84-469E-A626-3AC579BAD044}" type="pres">
      <dgm:prSet presAssocID="{3072992D-DE84-4EEA-BFBB-DCD06982513C}" presName="horzSpace2" presStyleCnt="0"/>
      <dgm:spPr/>
    </dgm:pt>
    <dgm:pt modelId="{9B38C918-CE20-4251-AEB3-1D4023065D09}" type="pres">
      <dgm:prSet presAssocID="{3072992D-DE84-4EEA-BFBB-DCD06982513C}" presName="tx2" presStyleLbl="revTx" presStyleIdx="4" presStyleCnt="5" custScaleY="89667" custLinFactNeighborX="-254" custLinFactNeighborY="-1638"/>
      <dgm:spPr/>
    </dgm:pt>
    <dgm:pt modelId="{921B75ED-CB22-4969-A20F-775E57DAB4C4}" type="pres">
      <dgm:prSet presAssocID="{3072992D-DE84-4EEA-BFBB-DCD06982513C}" presName="vert2" presStyleCnt="0"/>
      <dgm:spPr/>
    </dgm:pt>
    <dgm:pt modelId="{51576A00-4339-4281-BE3D-303959B5B65E}" type="pres">
      <dgm:prSet presAssocID="{3072992D-DE84-4EEA-BFBB-DCD06982513C}" presName="thinLine2b" presStyleLbl="callout" presStyleIdx="3" presStyleCnt="4"/>
      <dgm:spPr/>
    </dgm:pt>
    <dgm:pt modelId="{E33D8898-E8D0-4B04-B076-7C40FC1518FC}" type="pres">
      <dgm:prSet presAssocID="{3072992D-DE84-4EEA-BFBB-DCD06982513C}" presName="vertSpace2b" presStyleCnt="0"/>
      <dgm:spPr/>
    </dgm:pt>
  </dgm:ptLst>
  <dgm:cxnLst>
    <dgm:cxn modelId="{9609113A-09B6-45E2-9214-2273C41E79AC}" type="presOf" srcId="{A47976B3-6E0E-4684-B1AF-5F5A179EE44F}" destId="{FE6E6B00-4FF7-4DBD-BE9F-FA9CF656B013}" srcOrd="0" destOrd="0" presId="urn:microsoft.com/office/officeart/2008/layout/LinedList"/>
    <dgm:cxn modelId="{2A02D97F-6EAA-4918-92F7-2F5DD0062FCB}" srcId="{A37279FB-A196-46BB-98E3-A6C634466DC2}" destId="{D69F24DA-D252-4948-8174-089A6D21F306}" srcOrd="2" destOrd="0" parTransId="{E5720B01-2ADF-4B7B-975C-6E5C005F2E30}" sibTransId="{E529031D-AC22-487D-90A1-4B6474A90763}"/>
    <dgm:cxn modelId="{A3327894-B614-4635-B5AF-118701C9794E}" srcId="{A37279FB-A196-46BB-98E3-A6C634466DC2}" destId="{6BF8877B-3842-4592-B4CB-346C30A108E9}" srcOrd="0" destOrd="0" parTransId="{B03897C2-7D47-45A9-A542-2690F49C5F6F}" sibTransId="{07853C82-3ACC-4E2E-AB88-C50B9BD75DC2}"/>
    <dgm:cxn modelId="{D2730F96-E6F7-4A4C-A298-231C00A9D1FC}" type="presOf" srcId="{6BF8877B-3842-4592-B4CB-346C30A108E9}" destId="{C9D472EA-1EEA-4B4C-A594-453C48F45375}" srcOrd="0" destOrd="0" presId="urn:microsoft.com/office/officeart/2008/layout/LinedList"/>
    <dgm:cxn modelId="{E35E489F-C150-411F-BEBD-5E0635738B75}" type="presOf" srcId="{3072992D-DE84-4EEA-BFBB-DCD06982513C}" destId="{9B38C918-CE20-4251-AEB3-1D4023065D09}" srcOrd="0" destOrd="0" presId="urn:microsoft.com/office/officeart/2008/layout/LinedList"/>
    <dgm:cxn modelId="{5E7FB8CA-187B-4AC2-8CB1-EA81CC30EEF5}" srcId="{A37279FB-A196-46BB-98E3-A6C634466DC2}" destId="{A47976B3-6E0E-4684-B1AF-5F5A179EE44F}" srcOrd="1" destOrd="0" parTransId="{73E017CB-BCE7-49FD-A198-DA193363D525}" sibTransId="{6357005E-800C-46D7-A801-3F37D568183C}"/>
    <dgm:cxn modelId="{E4B19ADC-1022-4577-A0B4-59725EF7E0F0}" srcId="{6E7D7F24-19B1-486C-A40A-777605C7684E}" destId="{A37279FB-A196-46BB-98E3-A6C634466DC2}" srcOrd="0" destOrd="0" parTransId="{6CEF6E52-1CB4-4581-8BBC-7F534FE3383C}" sibTransId="{F65B324B-9004-4BE6-BE2A-09DEFEFB8DA7}"/>
    <dgm:cxn modelId="{431103DD-C8E7-46CF-9110-0A6CE61C8593}" type="presOf" srcId="{6E7D7F24-19B1-486C-A40A-777605C7684E}" destId="{4172DF4D-9063-4E29-9704-A07C5014619E}" srcOrd="0" destOrd="0" presId="urn:microsoft.com/office/officeart/2008/layout/LinedList"/>
    <dgm:cxn modelId="{287556E0-AD0B-43B9-A390-1AA4EBC1F57B}" srcId="{A37279FB-A196-46BB-98E3-A6C634466DC2}" destId="{3072992D-DE84-4EEA-BFBB-DCD06982513C}" srcOrd="3" destOrd="0" parTransId="{98F4509B-16B8-4255-9DA5-973A24448100}" sibTransId="{E2F39080-AC3B-423B-8CBE-48397FF8D999}"/>
    <dgm:cxn modelId="{B19181E4-6890-429B-A272-337D18A85C73}" type="presOf" srcId="{A37279FB-A196-46BB-98E3-A6C634466DC2}" destId="{E27B2077-E6AD-4275-80C4-6C2FC007A678}" srcOrd="0" destOrd="0" presId="urn:microsoft.com/office/officeart/2008/layout/LinedList"/>
    <dgm:cxn modelId="{5F648AF4-CBFF-464E-9E10-1CB3349597EB}" type="presOf" srcId="{D69F24DA-D252-4948-8174-089A6D21F306}" destId="{5F7C5D06-3F74-4E7A-A176-BEF5B48096BC}" srcOrd="0" destOrd="0" presId="urn:microsoft.com/office/officeart/2008/layout/LinedList"/>
    <dgm:cxn modelId="{647B4C7F-B08B-4117-8B99-E9C1BF6169FC}" type="presParOf" srcId="{4172DF4D-9063-4E29-9704-A07C5014619E}" destId="{CD23AC86-762F-4C3D-8CF9-7162DB623D1D}" srcOrd="0" destOrd="0" presId="urn:microsoft.com/office/officeart/2008/layout/LinedList"/>
    <dgm:cxn modelId="{F1312C3B-FA84-4248-92AA-3E72A5C206AA}" type="presParOf" srcId="{4172DF4D-9063-4E29-9704-A07C5014619E}" destId="{BC62C09F-E8A0-4021-BB05-B5EC28F9AD08}" srcOrd="1" destOrd="0" presId="urn:microsoft.com/office/officeart/2008/layout/LinedList"/>
    <dgm:cxn modelId="{1F7468EA-084C-4C39-B033-7833862A8B87}" type="presParOf" srcId="{BC62C09F-E8A0-4021-BB05-B5EC28F9AD08}" destId="{E27B2077-E6AD-4275-80C4-6C2FC007A678}" srcOrd="0" destOrd="0" presId="urn:microsoft.com/office/officeart/2008/layout/LinedList"/>
    <dgm:cxn modelId="{06BD071E-79A2-4271-8C62-6EFA78D6E64E}" type="presParOf" srcId="{BC62C09F-E8A0-4021-BB05-B5EC28F9AD08}" destId="{7585C04C-13C9-409D-99EE-CFCD9B3037A3}" srcOrd="1" destOrd="0" presId="urn:microsoft.com/office/officeart/2008/layout/LinedList"/>
    <dgm:cxn modelId="{C8711B3C-ED7F-4F95-9C12-E567A211188E}" type="presParOf" srcId="{7585C04C-13C9-409D-99EE-CFCD9B3037A3}" destId="{43515B2B-0944-466F-A56D-8BE785C74ED4}" srcOrd="0" destOrd="0" presId="urn:microsoft.com/office/officeart/2008/layout/LinedList"/>
    <dgm:cxn modelId="{D8385A14-D1DC-4316-8F18-96BA468B8590}" type="presParOf" srcId="{7585C04C-13C9-409D-99EE-CFCD9B3037A3}" destId="{431078DA-A55C-4E5F-8E04-3126FC6C207B}" srcOrd="1" destOrd="0" presId="urn:microsoft.com/office/officeart/2008/layout/LinedList"/>
    <dgm:cxn modelId="{A0EF29DD-D20A-4513-8A16-90C157F14A09}" type="presParOf" srcId="{431078DA-A55C-4E5F-8E04-3126FC6C207B}" destId="{9E72B2AD-1A5E-4A51-ABA2-643C0E9C8977}" srcOrd="0" destOrd="0" presId="urn:microsoft.com/office/officeart/2008/layout/LinedList"/>
    <dgm:cxn modelId="{3425B1C9-B97D-49D3-B689-B66423096BF3}" type="presParOf" srcId="{431078DA-A55C-4E5F-8E04-3126FC6C207B}" destId="{C9D472EA-1EEA-4B4C-A594-453C48F45375}" srcOrd="1" destOrd="0" presId="urn:microsoft.com/office/officeart/2008/layout/LinedList"/>
    <dgm:cxn modelId="{7F3C7094-0BBD-4EE5-A801-471DAED6A470}" type="presParOf" srcId="{431078DA-A55C-4E5F-8E04-3126FC6C207B}" destId="{B788EB3D-F36A-4BBA-82D4-C4810917F18C}" srcOrd="2" destOrd="0" presId="urn:microsoft.com/office/officeart/2008/layout/LinedList"/>
    <dgm:cxn modelId="{7C2FAC0B-8958-46CC-9AE4-13DB7BEB9925}" type="presParOf" srcId="{7585C04C-13C9-409D-99EE-CFCD9B3037A3}" destId="{3CE94E6A-24C3-43CC-A2F9-ABC0BE530E99}" srcOrd="2" destOrd="0" presId="urn:microsoft.com/office/officeart/2008/layout/LinedList"/>
    <dgm:cxn modelId="{53CCD6FE-935F-4F22-96F1-A01FD7F2275F}" type="presParOf" srcId="{7585C04C-13C9-409D-99EE-CFCD9B3037A3}" destId="{F8E008F3-3DF9-4652-8219-7B43BB200227}" srcOrd="3" destOrd="0" presId="urn:microsoft.com/office/officeart/2008/layout/LinedList"/>
    <dgm:cxn modelId="{C84140DC-158B-42D4-A4E2-E2DE99F66A1A}" type="presParOf" srcId="{7585C04C-13C9-409D-99EE-CFCD9B3037A3}" destId="{3B77D02C-7FEA-4202-AC24-4C392E7FC456}" srcOrd="4" destOrd="0" presId="urn:microsoft.com/office/officeart/2008/layout/LinedList"/>
    <dgm:cxn modelId="{24D89E39-366B-4F7C-AEE6-71D1CCB458F9}" type="presParOf" srcId="{3B77D02C-7FEA-4202-AC24-4C392E7FC456}" destId="{29B55378-FFED-4C89-AE28-677441123CD3}" srcOrd="0" destOrd="0" presId="urn:microsoft.com/office/officeart/2008/layout/LinedList"/>
    <dgm:cxn modelId="{F30AC064-4446-48C8-BF24-608A3270C469}" type="presParOf" srcId="{3B77D02C-7FEA-4202-AC24-4C392E7FC456}" destId="{FE6E6B00-4FF7-4DBD-BE9F-FA9CF656B013}" srcOrd="1" destOrd="0" presId="urn:microsoft.com/office/officeart/2008/layout/LinedList"/>
    <dgm:cxn modelId="{21D01FD1-1E26-49FC-A09A-08ADE99E52E7}" type="presParOf" srcId="{3B77D02C-7FEA-4202-AC24-4C392E7FC456}" destId="{75C3E612-1DD0-48E4-A2E7-83CE4004E8D8}" srcOrd="2" destOrd="0" presId="urn:microsoft.com/office/officeart/2008/layout/LinedList"/>
    <dgm:cxn modelId="{3CABE5E5-C321-4301-9C37-5165CF40B86C}" type="presParOf" srcId="{7585C04C-13C9-409D-99EE-CFCD9B3037A3}" destId="{51FF234E-66F9-4047-ABE9-215C012ECFE2}" srcOrd="5" destOrd="0" presId="urn:microsoft.com/office/officeart/2008/layout/LinedList"/>
    <dgm:cxn modelId="{2711B152-DB40-494C-A427-C375A4DA54EC}" type="presParOf" srcId="{7585C04C-13C9-409D-99EE-CFCD9B3037A3}" destId="{DC35E26F-91A3-4381-950C-AA49BA6A47E2}" srcOrd="6" destOrd="0" presId="urn:microsoft.com/office/officeart/2008/layout/LinedList"/>
    <dgm:cxn modelId="{D8B4D0B1-1146-432A-94A7-8315E68B30C0}" type="presParOf" srcId="{7585C04C-13C9-409D-99EE-CFCD9B3037A3}" destId="{35BC0B2D-DB74-418D-A8C2-28CB8B1B4F95}" srcOrd="7" destOrd="0" presId="urn:microsoft.com/office/officeart/2008/layout/LinedList"/>
    <dgm:cxn modelId="{E09E8C0D-9701-4B75-9A33-461143A40F81}" type="presParOf" srcId="{35BC0B2D-DB74-418D-A8C2-28CB8B1B4F95}" destId="{C5F5BDE8-D33A-4AA8-B6E9-2C0F555DA494}" srcOrd="0" destOrd="0" presId="urn:microsoft.com/office/officeart/2008/layout/LinedList"/>
    <dgm:cxn modelId="{F27F768F-F032-4D57-B9B6-89F6D7432B95}" type="presParOf" srcId="{35BC0B2D-DB74-418D-A8C2-28CB8B1B4F95}" destId="{5F7C5D06-3F74-4E7A-A176-BEF5B48096BC}" srcOrd="1" destOrd="0" presId="urn:microsoft.com/office/officeart/2008/layout/LinedList"/>
    <dgm:cxn modelId="{E71AC515-15B3-4CD4-B184-D63DD2BF8AB8}" type="presParOf" srcId="{35BC0B2D-DB74-418D-A8C2-28CB8B1B4F95}" destId="{5E6BB8A1-D5D2-408C-A473-122B789CAE78}" srcOrd="2" destOrd="0" presId="urn:microsoft.com/office/officeart/2008/layout/LinedList"/>
    <dgm:cxn modelId="{E2E19912-5C42-4FA0-AFBF-09C1EF9B9C90}" type="presParOf" srcId="{7585C04C-13C9-409D-99EE-CFCD9B3037A3}" destId="{FCCF5768-D394-4A3D-863E-74A8C8BD0C45}" srcOrd="8" destOrd="0" presId="urn:microsoft.com/office/officeart/2008/layout/LinedList"/>
    <dgm:cxn modelId="{5FEF0335-4E93-4720-925A-BAB890B98C63}" type="presParOf" srcId="{7585C04C-13C9-409D-99EE-CFCD9B3037A3}" destId="{7564CA8B-672D-494B-8E38-2680C99DF5C8}" srcOrd="9" destOrd="0" presId="urn:microsoft.com/office/officeart/2008/layout/LinedList"/>
    <dgm:cxn modelId="{9696F5AE-25F1-410E-A2AA-4B2123FCD183}" type="presParOf" srcId="{7585C04C-13C9-409D-99EE-CFCD9B3037A3}" destId="{BF5E7745-7CD0-47C3-9364-DE856927A122}" srcOrd="10" destOrd="0" presId="urn:microsoft.com/office/officeart/2008/layout/LinedList"/>
    <dgm:cxn modelId="{8A10CDA3-856E-4DC3-9102-C612F3A3D702}" type="presParOf" srcId="{BF5E7745-7CD0-47C3-9364-DE856927A122}" destId="{3B3E13E8-7E84-469E-A626-3AC579BAD044}" srcOrd="0" destOrd="0" presId="urn:microsoft.com/office/officeart/2008/layout/LinedList"/>
    <dgm:cxn modelId="{70A24F32-6D2D-4F91-8A93-B67CD8DCD571}" type="presParOf" srcId="{BF5E7745-7CD0-47C3-9364-DE856927A122}" destId="{9B38C918-CE20-4251-AEB3-1D4023065D09}" srcOrd="1" destOrd="0" presId="urn:microsoft.com/office/officeart/2008/layout/LinedList"/>
    <dgm:cxn modelId="{FE490CBB-4921-49DB-A465-6C5B690897CF}" type="presParOf" srcId="{BF5E7745-7CD0-47C3-9364-DE856927A122}" destId="{921B75ED-CB22-4969-A20F-775E57DAB4C4}" srcOrd="2" destOrd="0" presId="urn:microsoft.com/office/officeart/2008/layout/LinedList"/>
    <dgm:cxn modelId="{6B9595AB-26C9-46CA-8480-311D8E45BFDA}" type="presParOf" srcId="{7585C04C-13C9-409D-99EE-CFCD9B3037A3}" destId="{51576A00-4339-4281-BE3D-303959B5B65E}" srcOrd="11" destOrd="0" presId="urn:microsoft.com/office/officeart/2008/layout/LinedList"/>
    <dgm:cxn modelId="{6B70A0B8-33B1-4A4E-A766-ED5227F92B6E}" type="presParOf" srcId="{7585C04C-13C9-409D-99EE-CFCD9B3037A3}" destId="{E33D8898-E8D0-4B04-B076-7C40FC1518FC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7D7F24-19B1-486C-A40A-777605C7684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7279FB-A196-46BB-98E3-A6C634466DC2}">
      <dgm:prSet phldrT="[Текст]"/>
      <dgm:spPr/>
      <dgm:t>
        <a:bodyPr/>
        <a:lstStyle/>
        <a:p>
          <a:r>
            <a:rPr lang="ru-RU" dirty="0">
              <a:latin typeface="Garamond" panose="02020404030301010803" pitchFamily="18" charset="0"/>
            </a:rPr>
            <a:t>Фосфор </a:t>
          </a:r>
        </a:p>
      </dgm:t>
    </dgm:pt>
    <dgm:pt modelId="{6CEF6E52-1CB4-4581-8BBC-7F534FE3383C}" type="parTrans" cxnId="{E4B19ADC-1022-4577-A0B4-59725EF7E0F0}">
      <dgm:prSet/>
      <dgm:spPr/>
      <dgm:t>
        <a:bodyPr/>
        <a:lstStyle/>
        <a:p>
          <a:endParaRPr lang="ru-RU"/>
        </a:p>
      </dgm:t>
    </dgm:pt>
    <dgm:pt modelId="{F65B324B-9004-4BE6-BE2A-09DEFEFB8DA7}" type="sibTrans" cxnId="{E4B19ADC-1022-4577-A0B4-59725EF7E0F0}">
      <dgm:prSet/>
      <dgm:spPr/>
      <dgm:t>
        <a:bodyPr/>
        <a:lstStyle/>
        <a:p>
          <a:endParaRPr lang="ru-RU"/>
        </a:p>
      </dgm:t>
    </dgm:pt>
    <dgm:pt modelId="{A47976B3-6E0E-4684-B1AF-5F5A179EE44F}">
      <dgm:prSet phldrT="[Текст]" custT="1"/>
      <dgm:spPr/>
      <dgm:t>
        <a:bodyPr/>
        <a:lstStyle/>
        <a:p>
          <a:r>
            <a:rPr lang="ru-RU" sz="4000" dirty="0">
              <a:latin typeface="Garamond" panose="02020404030301010803" pitchFamily="18" charset="0"/>
            </a:rPr>
            <a:t>Фосфиты: </a:t>
          </a:r>
          <a:r>
            <a:rPr lang="en-US" sz="4000" dirty="0">
              <a:latin typeface="Garamond" panose="02020404030301010803" pitchFamily="18" charset="0"/>
            </a:rPr>
            <a:t>K</a:t>
          </a:r>
          <a:r>
            <a:rPr lang="en-US" sz="4000" baseline="-25000" dirty="0">
              <a:latin typeface="Garamond" panose="02020404030301010803" pitchFamily="18" charset="0"/>
            </a:rPr>
            <a:t>2</a:t>
          </a:r>
          <a:r>
            <a:rPr lang="en-US" sz="4000" dirty="0">
              <a:latin typeface="Garamond" panose="02020404030301010803" pitchFamily="18" charset="0"/>
            </a:rPr>
            <a:t>HPO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ru-RU" sz="4000" baseline="-25000" dirty="0">
              <a:latin typeface="Garamond" panose="02020404030301010803" pitchFamily="18" charset="0"/>
            </a:rPr>
            <a:t>,</a:t>
          </a:r>
          <a:r>
            <a:rPr lang="ru-RU" sz="4000" dirty="0">
              <a:latin typeface="Garamond" panose="02020404030301010803" pitchFamily="18" charset="0"/>
            </a:rPr>
            <a:t> </a:t>
          </a:r>
          <a:r>
            <a:rPr lang="en-US" sz="4000" b="0" i="0" dirty="0" err="1">
              <a:latin typeface="Garamond" panose="02020404030301010803" pitchFamily="18" charset="0"/>
            </a:rPr>
            <a:t>CaH</a:t>
          </a:r>
          <a:r>
            <a:rPr lang="ru-RU" sz="4000" b="0" i="0" dirty="0">
              <a:latin typeface="Garamond" panose="02020404030301010803" pitchFamily="18" charset="0"/>
            </a:rPr>
            <a:t>РО</a:t>
          </a:r>
          <a:r>
            <a:rPr lang="ru-RU" sz="4000" b="0" i="0" baseline="-25000" dirty="0">
              <a:latin typeface="Garamond" panose="02020404030301010803" pitchFamily="18" charset="0"/>
            </a:rPr>
            <a:t>3,</a:t>
          </a:r>
          <a:r>
            <a:rPr lang="ru-RU" sz="4000" b="0" i="0" dirty="0">
              <a:latin typeface="Garamond" panose="02020404030301010803" pitchFamily="18" charset="0"/>
            </a:rPr>
            <a:t> </a:t>
          </a:r>
          <a:r>
            <a:rPr lang="en-US" sz="4000" b="0" i="0" dirty="0" err="1">
              <a:latin typeface="Garamond" panose="02020404030301010803" pitchFamily="18" charset="0"/>
            </a:rPr>
            <a:t>NaH</a:t>
          </a:r>
          <a:r>
            <a:rPr lang="ru-RU" sz="4000" b="0" i="0" baseline="-25000" dirty="0">
              <a:latin typeface="Garamond" panose="02020404030301010803" pitchFamily="18" charset="0"/>
            </a:rPr>
            <a:t>2</a:t>
          </a:r>
          <a:r>
            <a:rPr lang="ru-RU" sz="4000" b="0" i="0" dirty="0">
              <a:latin typeface="Garamond" panose="02020404030301010803" pitchFamily="18" charset="0"/>
            </a:rPr>
            <a:t>РО</a:t>
          </a:r>
          <a:r>
            <a:rPr lang="ru-RU" sz="4000" b="0" i="0" baseline="-25000" dirty="0">
              <a:latin typeface="Garamond" panose="02020404030301010803" pitchFamily="18" charset="0"/>
            </a:rPr>
            <a:t>3</a:t>
          </a:r>
          <a:r>
            <a:rPr lang="en-US" sz="4000" dirty="0">
              <a:latin typeface="Garamond" panose="02020404030301010803" pitchFamily="18" charset="0"/>
            </a:rPr>
            <a:t> </a:t>
          </a:r>
          <a:r>
            <a:rPr lang="ru-RU" sz="4000" dirty="0">
              <a:latin typeface="Garamond" panose="02020404030301010803" pitchFamily="18" charset="0"/>
            </a:rPr>
            <a:t> </a:t>
          </a:r>
        </a:p>
      </dgm:t>
    </dgm:pt>
    <dgm:pt modelId="{73E017CB-BCE7-49FD-A198-DA193363D525}" type="parTrans" cxnId="{5E7FB8CA-187B-4AC2-8CB1-EA81CC30EEF5}">
      <dgm:prSet/>
      <dgm:spPr/>
      <dgm:t>
        <a:bodyPr/>
        <a:lstStyle/>
        <a:p>
          <a:endParaRPr lang="ru-RU"/>
        </a:p>
      </dgm:t>
    </dgm:pt>
    <dgm:pt modelId="{6357005E-800C-46D7-A801-3F37D568183C}" type="sibTrans" cxnId="{5E7FB8CA-187B-4AC2-8CB1-EA81CC30EEF5}">
      <dgm:prSet/>
      <dgm:spPr/>
      <dgm:t>
        <a:bodyPr/>
        <a:lstStyle/>
        <a:p>
          <a:endParaRPr lang="ru-RU"/>
        </a:p>
      </dgm:t>
    </dgm:pt>
    <dgm:pt modelId="{D69F24DA-D252-4948-8174-089A6D21F306}">
      <dgm:prSet phldrT="[Текст]" custT="1"/>
      <dgm:spPr/>
      <dgm:t>
        <a:bodyPr/>
        <a:lstStyle/>
        <a:p>
          <a:r>
            <a:rPr lang="ru-RU" sz="4000" baseline="0" dirty="0">
              <a:latin typeface="Garamond" panose="02020404030301010803" pitchFamily="18" charset="0"/>
            </a:rPr>
            <a:t>Фосфориты: </a:t>
          </a:r>
          <a:r>
            <a:rPr lang="ru-RU" sz="4000" b="0" i="0" dirty="0">
              <a:latin typeface="Garamond" panose="02020404030301010803" pitchFamily="18" charset="0"/>
            </a:rPr>
            <a:t>ЗСа</a:t>
          </a:r>
          <a:r>
            <a:rPr lang="ru-RU" sz="4000" b="0" i="0" baseline="-25000" dirty="0">
              <a:latin typeface="Garamond" panose="02020404030301010803" pitchFamily="18" charset="0"/>
            </a:rPr>
            <a:t>3</a:t>
          </a:r>
          <a:r>
            <a:rPr lang="ru-RU" sz="4000" b="0" i="0" dirty="0">
              <a:latin typeface="Garamond" panose="02020404030301010803" pitchFamily="18" charset="0"/>
            </a:rPr>
            <a:t>(РО</a:t>
          </a:r>
          <a:r>
            <a:rPr lang="ru-RU" sz="4000" b="0" i="0" baseline="-25000" dirty="0">
              <a:latin typeface="Garamond" panose="02020404030301010803" pitchFamily="18" charset="0"/>
            </a:rPr>
            <a:t>4</a:t>
          </a:r>
          <a:r>
            <a:rPr lang="ru-RU" sz="4000" b="0" i="0" dirty="0">
              <a:latin typeface="Garamond" panose="02020404030301010803" pitchFamily="18" charset="0"/>
            </a:rPr>
            <a:t>)</a:t>
          </a:r>
          <a:r>
            <a:rPr lang="ru-RU" sz="4000" b="0" i="0" baseline="-25000" dirty="0">
              <a:latin typeface="Garamond" panose="02020404030301010803" pitchFamily="18" charset="0"/>
            </a:rPr>
            <a:t>2</a:t>
          </a:r>
          <a:r>
            <a:rPr lang="ru-RU" sz="4000" b="0" i="0" dirty="0">
              <a:latin typeface="Garamond" panose="02020404030301010803" pitchFamily="18" charset="0"/>
            </a:rPr>
            <a:t>*СаСО</a:t>
          </a:r>
          <a:r>
            <a:rPr lang="ru-RU" sz="4000" b="0" i="0" baseline="-25000" dirty="0">
              <a:latin typeface="Garamond" panose="02020404030301010803" pitchFamily="18" charset="0"/>
            </a:rPr>
            <a:t>3</a:t>
          </a:r>
          <a:r>
            <a:rPr lang="ru-RU" sz="4000" b="0" i="0" dirty="0">
              <a:latin typeface="Garamond" panose="02020404030301010803" pitchFamily="18" charset="0"/>
            </a:rPr>
            <a:t>*</a:t>
          </a:r>
          <a:r>
            <a:rPr lang="ru-RU" sz="4000" b="0" i="0" dirty="0" err="1">
              <a:latin typeface="Garamond" panose="02020404030301010803" pitchFamily="18" charset="0"/>
            </a:rPr>
            <a:t>Са</a:t>
          </a:r>
          <a:r>
            <a:rPr lang="ru-RU" sz="4000" b="0" i="0" dirty="0">
              <a:latin typeface="Garamond" panose="02020404030301010803" pitchFamily="18" charset="0"/>
            </a:rPr>
            <a:t>(ОН, F)</a:t>
          </a:r>
          <a:r>
            <a:rPr lang="ru-RU" sz="4000" b="0" i="0" baseline="-25000" dirty="0">
              <a:latin typeface="Garamond" panose="02020404030301010803" pitchFamily="18" charset="0"/>
            </a:rPr>
            <a:t>2</a:t>
          </a:r>
          <a:r>
            <a:rPr lang="ru-RU" sz="4000" baseline="0" dirty="0">
              <a:latin typeface="Garamond" panose="02020404030301010803" pitchFamily="18" charset="0"/>
            </a:rPr>
            <a:t> </a:t>
          </a:r>
        </a:p>
      </dgm:t>
    </dgm:pt>
    <dgm:pt modelId="{E5720B01-2ADF-4B7B-975C-6E5C005F2E30}" type="parTrans" cxnId="{2A02D97F-6EAA-4918-92F7-2F5DD0062FCB}">
      <dgm:prSet/>
      <dgm:spPr/>
      <dgm:t>
        <a:bodyPr/>
        <a:lstStyle/>
        <a:p>
          <a:endParaRPr lang="ru-RU"/>
        </a:p>
      </dgm:t>
    </dgm:pt>
    <dgm:pt modelId="{E529031D-AC22-487D-90A1-4B6474A90763}" type="sibTrans" cxnId="{2A02D97F-6EAA-4918-92F7-2F5DD0062FCB}">
      <dgm:prSet/>
      <dgm:spPr/>
      <dgm:t>
        <a:bodyPr/>
        <a:lstStyle/>
        <a:p>
          <a:endParaRPr lang="ru-RU"/>
        </a:p>
      </dgm:t>
    </dgm:pt>
    <dgm:pt modelId="{6BF8877B-3842-4592-B4CB-346C30A108E9}">
      <dgm:prSet phldrT="[Текст]" custT="1"/>
      <dgm:spPr/>
      <dgm:t>
        <a:bodyPr/>
        <a:lstStyle/>
        <a:p>
          <a:r>
            <a:rPr lang="ru-RU" sz="4000" dirty="0">
              <a:latin typeface="Garamond" panose="02020404030301010803" pitchFamily="18" charset="0"/>
            </a:rPr>
            <a:t>Фосфиды: </a:t>
          </a:r>
          <a:r>
            <a:rPr lang="en-US" sz="4000" dirty="0">
              <a:latin typeface="Garamond" panose="02020404030301010803" pitchFamily="18" charset="0"/>
            </a:rPr>
            <a:t>Be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en-US" sz="4000" dirty="0">
              <a:latin typeface="Garamond" panose="02020404030301010803" pitchFamily="18" charset="0"/>
            </a:rPr>
            <a:t>P</a:t>
          </a:r>
          <a:r>
            <a:rPr lang="en-US" sz="4000" baseline="-25000" dirty="0">
              <a:latin typeface="Garamond" panose="02020404030301010803" pitchFamily="18" charset="0"/>
            </a:rPr>
            <a:t>2,</a:t>
          </a:r>
          <a:r>
            <a:rPr lang="en-US" sz="4000" dirty="0">
              <a:latin typeface="Garamond" panose="02020404030301010803" pitchFamily="18" charset="0"/>
            </a:rPr>
            <a:t> Mg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en-US" sz="4000" dirty="0">
              <a:latin typeface="Garamond" panose="02020404030301010803" pitchFamily="18" charset="0"/>
            </a:rPr>
            <a:t>P</a:t>
          </a:r>
          <a:r>
            <a:rPr lang="en-US" sz="4000" baseline="-25000" dirty="0">
              <a:latin typeface="Garamond" panose="02020404030301010803" pitchFamily="18" charset="0"/>
            </a:rPr>
            <a:t>2,</a:t>
          </a:r>
          <a:r>
            <a:rPr lang="en-US" sz="4000" dirty="0">
              <a:latin typeface="Garamond" panose="02020404030301010803" pitchFamily="18" charset="0"/>
            </a:rPr>
            <a:t> Li</a:t>
          </a:r>
          <a:r>
            <a:rPr lang="en-US" sz="4000" baseline="-25000" dirty="0">
              <a:latin typeface="Garamond" panose="02020404030301010803" pitchFamily="18" charset="0"/>
            </a:rPr>
            <a:t>3</a:t>
          </a:r>
          <a:r>
            <a:rPr lang="en-US" sz="4000" dirty="0">
              <a:latin typeface="Garamond" panose="02020404030301010803" pitchFamily="18" charset="0"/>
            </a:rPr>
            <a:t>P </a:t>
          </a:r>
          <a:r>
            <a:rPr lang="ru-RU" sz="4000" dirty="0">
              <a:latin typeface="Garamond" panose="02020404030301010803" pitchFamily="18" charset="0"/>
            </a:rPr>
            <a:t>  </a:t>
          </a:r>
        </a:p>
      </dgm:t>
    </dgm:pt>
    <dgm:pt modelId="{07853C82-3ACC-4E2E-AB88-C50B9BD75DC2}" type="sibTrans" cxnId="{A3327894-B614-4635-B5AF-118701C9794E}">
      <dgm:prSet/>
      <dgm:spPr/>
      <dgm:t>
        <a:bodyPr/>
        <a:lstStyle/>
        <a:p>
          <a:endParaRPr lang="ru-RU"/>
        </a:p>
      </dgm:t>
    </dgm:pt>
    <dgm:pt modelId="{B03897C2-7D47-45A9-A542-2690F49C5F6F}" type="parTrans" cxnId="{A3327894-B614-4635-B5AF-118701C9794E}">
      <dgm:prSet/>
      <dgm:spPr/>
      <dgm:t>
        <a:bodyPr/>
        <a:lstStyle/>
        <a:p>
          <a:endParaRPr lang="ru-RU"/>
        </a:p>
      </dgm:t>
    </dgm:pt>
    <dgm:pt modelId="{4172DF4D-9063-4E29-9704-A07C5014619E}" type="pres">
      <dgm:prSet presAssocID="{6E7D7F24-19B1-486C-A40A-777605C7684E}" presName="vert0" presStyleCnt="0">
        <dgm:presLayoutVars>
          <dgm:dir/>
          <dgm:animOne val="branch"/>
          <dgm:animLvl val="lvl"/>
        </dgm:presLayoutVars>
      </dgm:prSet>
      <dgm:spPr/>
    </dgm:pt>
    <dgm:pt modelId="{CD23AC86-762F-4C3D-8CF9-7162DB623D1D}" type="pres">
      <dgm:prSet presAssocID="{A37279FB-A196-46BB-98E3-A6C634466DC2}" presName="thickLine" presStyleLbl="alignNode1" presStyleIdx="0" presStyleCnt="1"/>
      <dgm:spPr/>
    </dgm:pt>
    <dgm:pt modelId="{BC62C09F-E8A0-4021-BB05-B5EC28F9AD08}" type="pres">
      <dgm:prSet presAssocID="{A37279FB-A196-46BB-98E3-A6C634466DC2}" presName="horz1" presStyleCnt="0"/>
      <dgm:spPr/>
    </dgm:pt>
    <dgm:pt modelId="{E27B2077-E6AD-4275-80C4-6C2FC007A678}" type="pres">
      <dgm:prSet presAssocID="{A37279FB-A196-46BB-98E3-A6C634466DC2}" presName="tx1" presStyleLbl="revTx" presStyleIdx="0" presStyleCnt="4"/>
      <dgm:spPr/>
    </dgm:pt>
    <dgm:pt modelId="{7585C04C-13C9-409D-99EE-CFCD9B3037A3}" type="pres">
      <dgm:prSet presAssocID="{A37279FB-A196-46BB-98E3-A6C634466DC2}" presName="vert1" presStyleCnt="0"/>
      <dgm:spPr/>
    </dgm:pt>
    <dgm:pt modelId="{43515B2B-0944-466F-A56D-8BE785C74ED4}" type="pres">
      <dgm:prSet presAssocID="{6BF8877B-3842-4592-B4CB-346C30A108E9}" presName="vertSpace2a" presStyleCnt="0"/>
      <dgm:spPr/>
    </dgm:pt>
    <dgm:pt modelId="{431078DA-A55C-4E5F-8E04-3126FC6C207B}" type="pres">
      <dgm:prSet presAssocID="{6BF8877B-3842-4592-B4CB-346C30A108E9}" presName="horz2" presStyleCnt="0"/>
      <dgm:spPr/>
    </dgm:pt>
    <dgm:pt modelId="{9E72B2AD-1A5E-4A51-ABA2-643C0E9C8977}" type="pres">
      <dgm:prSet presAssocID="{6BF8877B-3842-4592-B4CB-346C30A108E9}" presName="horzSpace2" presStyleCnt="0"/>
      <dgm:spPr/>
    </dgm:pt>
    <dgm:pt modelId="{C9D472EA-1EEA-4B4C-A594-453C48F45375}" type="pres">
      <dgm:prSet presAssocID="{6BF8877B-3842-4592-B4CB-346C30A108E9}" presName="tx2" presStyleLbl="revTx" presStyleIdx="1" presStyleCnt="4" custScaleY="87213"/>
      <dgm:spPr/>
    </dgm:pt>
    <dgm:pt modelId="{B788EB3D-F36A-4BBA-82D4-C4810917F18C}" type="pres">
      <dgm:prSet presAssocID="{6BF8877B-3842-4592-B4CB-346C30A108E9}" presName="vert2" presStyleCnt="0"/>
      <dgm:spPr/>
    </dgm:pt>
    <dgm:pt modelId="{3CE94E6A-24C3-43CC-A2F9-ABC0BE530E99}" type="pres">
      <dgm:prSet presAssocID="{6BF8877B-3842-4592-B4CB-346C30A108E9}" presName="thinLine2b" presStyleLbl="callout" presStyleIdx="0" presStyleCnt="3" custLinFactY="-200000" custLinFactNeighborY="-207797"/>
      <dgm:spPr/>
    </dgm:pt>
    <dgm:pt modelId="{F8E008F3-3DF9-4652-8219-7B43BB200227}" type="pres">
      <dgm:prSet presAssocID="{6BF8877B-3842-4592-B4CB-346C30A108E9}" presName="vertSpace2b" presStyleCnt="0"/>
      <dgm:spPr/>
    </dgm:pt>
    <dgm:pt modelId="{3B77D02C-7FEA-4202-AC24-4C392E7FC456}" type="pres">
      <dgm:prSet presAssocID="{A47976B3-6E0E-4684-B1AF-5F5A179EE44F}" presName="horz2" presStyleCnt="0"/>
      <dgm:spPr/>
    </dgm:pt>
    <dgm:pt modelId="{29B55378-FFED-4C89-AE28-677441123CD3}" type="pres">
      <dgm:prSet presAssocID="{A47976B3-6E0E-4684-B1AF-5F5A179EE44F}" presName="horzSpace2" presStyleCnt="0"/>
      <dgm:spPr/>
    </dgm:pt>
    <dgm:pt modelId="{FE6E6B00-4FF7-4DBD-BE9F-FA9CF656B013}" type="pres">
      <dgm:prSet presAssocID="{A47976B3-6E0E-4684-B1AF-5F5A179EE44F}" presName="tx2" presStyleLbl="revTx" presStyleIdx="2" presStyleCnt="4" custScaleY="89809" custLinFactNeighborX="120" custLinFactNeighborY="-10475"/>
      <dgm:spPr/>
    </dgm:pt>
    <dgm:pt modelId="{75C3E612-1DD0-48E4-A2E7-83CE4004E8D8}" type="pres">
      <dgm:prSet presAssocID="{A47976B3-6E0E-4684-B1AF-5F5A179EE44F}" presName="vert2" presStyleCnt="0"/>
      <dgm:spPr/>
    </dgm:pt>
    <dgm:pt modelId="{51FF234E-66F9-4047-ABE9-215C012ECFE2}" type="pres">
      <dgm:prSet presAssocID="{A47976B3-6E0E-4684-B1AF-5F5A179EE44F}" presName="thinLine2b" presStyleLbl="callout" presStyleIdx="1" presStyleCnt="3"/>
      <dgm:spPr/>
    </dgm:pt>
    <dgm:pt modelId="{DC35E26F-91A3-4381-950C-AA49BA6A47E2}" type="pres">
      <dgm:prSet presAssocID="{A47976B3-6E0E-4684-B1AF-5F5A179EE44F}" presName="vertSpace2b" presStyleCnt="0"/>
      <dgm:spPr/>
    </dgm:pt>
    <dgm:pt modelId="{35BC0B2D-DB74-418D-A8C2-28CB8B1B4F95}" type="pres">
      <dgm:prSet presAssocID="{D69F24DA-D252-4948-8174-089A6D21F306}" presName="horz2" presStyleCnt="0"/>
      <dgm:spPr/>
    </dgm:pt>
    <dgm:pt modelId="{C5F5BDE8-D33A-4AA8-B6E9-2C0F555DA494}" type="pres">
      <dgm:prSet presAssocID="{D69F24DA-D252-4948-8174-089A6D21F306}" presName="horzSpace2" presStyleCnt="0"/>
      <dgm:spPr/>
    </dgm:pt>
    <dgm:pt modelId="{5F7C5D06-3F74-4E7A-A176-BEF5B48096BC}" type="pres">
      <dgm:prSet presAssocID="{D69F24DA-D252-4948-8174-089A6D21F306}" presName="tx2" presStyleLbl="revTx" presStyleIdx="3" presStyleCnt="4" custScaleY="79384"/>
      <dgm:spPr/>
    </dgm:pt>
    <dgm:pt modelId="{5E6BB8A1-D5D2-408C-A473-122B789CAE78}" type="pres">
      <dgm:prSet presAssocID="{D69F24DA-D252-4948-8174-089A6D21F306}" presName="vert2" presStyleCnt="0"/>
      <dgm:spPr/>
    </dgm:pt>
    <dgm:pt modelId="{FCCF5768-D394-4A3D-863E-74A8C8BD0C45}" type="pres">
      <dgm:prSet presAssocID="{D69F24DA-D252-4948-8174-089A6D21F306}" presName="thinLine2b" presStyleLbl="callout" presStyleIdx="2" presStyleCnt="3"/>
      <dgm:spPr/>
    </dgm:pt>
    <dgm:pt modelId="{7564CA8B-672D-494B-8E38-2680C99DF5C8}" type="pres">
      <dgm:prSet presAssocID="{D69F24DA-D252-4948-8174-089A6D21F306}" presName="vertSpace2b" presStyleCnt="0"/>
      <dgm:spPr/>
    </dgm:pt>
  </dgm:ptLst>
  <dgm:cxnLst>
    <dgm:cxn modelId="{9609113A-09B6-45E2-9214-2273C41E79AC}" type="presOf" srcId="{A47976B3-6E0E-4684-B1AF-5F5A179EE44F}" destId="{FE6E6B00-4FF7-4DBD-BE9F-FA9CF656B013}" srcOrd="0" destOrd="0" presId="urn:microsoft.com/office/officeart/2008/layout/LinedList"/>
    <dgm:cxn modelId="{2A02D97F-6EAA-4918-92F7-2F5DD0062FCB}" srcId="{A37279FB-A196-46BB-98E3-A6C634466DC2}" destId="{D69F24DA-D252-4948-8174-089A6D21F306}" srcOrd="2" destOrd="0" parTransId="{E5720B01-2ADF-4B7B-975C-6E5C005F2E30}" sibTransId="{E529031D-AC22-487D-90A1-4B6474A90763}"/>
    <dgm:cxn modelId="{A3327894-B614-4635-B5AF-118701C9794E}" srcId="{A37279FB-A196-46BB-98E3-A6C634466DC2}" destId="{6BF8877B-3842-4592-B4CB-346C30A108E9}" srcOrd="0" destOrd="0" parTransId="{B03897C2-7D47-45A9-A542-2690F49C5F6F}" sibTransId="{07853C82-3ACC-4E2E-AB88-C50B9BD75DC2}"/>
    <dgm:cxn modelId="{D2730F96-E6F7-4A4C-A298-231C00A9D1FC}" type="presOf" srcId="{6BF8877B-3842-4592-B4CB-346C30A108E9}" destId="{C9D472EA-1EEA-4B4C-A594-453C48F45375}" srcOrd="0" destOrd="0" presId="urn:microsoft.com/office/officeart/2008/layout/LinedList"/>
    <dgm:cxn modelId="{5E7FB8CA-187B-4AC2-8CB1-EA81CC30EEF5}" srcId="{A37279FB-A196-46BB-98E3-A6C634466DC2}" destId="{A47976B3-6E0E-4684-B1AF-5F5A179EE44F}" srcOrd="1" destOrd="0" parTransId="{73E017CB-BCE7-49FD-A198-DA193363D525}" sibTransId="{6357005E-800C-46D7-A801-3F37D568183C}"/>
    <dgm:cxn modelId="{E4B19ADC-1022-4577-A0B4-59725EF7E0F0}" srcId="{6E7D7F24-19B1-486C-A40A-777605C7684E}" destId="{A37279FB-A196-46BB-98E3-A6C634466DC2}" srcOrd="0" destOrd="0" parTransId="{6CEF6E52-1CB4-4581-8BBC-7F534FE3383C}" sibTransId="{F65B324B-9004-4BE6-BE2A-09DEFEFB8DA7}"/>
    <dgm:cxn modelId="{431103DD-C8E7-46CF-9110-0A6CE61C8593}" type="presOf" srcId="{6E7D7F24-19B1-486C-A40A-777605C7684E}" destId="{4172DF4D-9063-4E29-9704-A07C5014619E}" srcOrd="0" destOrd="0" presId="urn:microsoft.com/office/officeart/2008/layout/LinedList"/>
    <dgm:cxn modelId="{B19181E4-6890-429B-A272-337D18A85C73}" type="presOf" srcId="{A37279FB-A196-46BB-98E3-A6C634466DC2}" destId="{E27B2077-E6AD-4275-80C4-6C2FC007A678}" srcOrd="0" destOrd="0" presId="urn:microsoft.com/office/officeart/2008/layout/LinedList"/>
    <dgm:cxn modelId="{5F648AF4-CBFF-464E-9E10-1CB3349597EB}" type="presOf" srcId="{D69F24DA-D252-4948-8174-089A6D21F306}" destId="{5F7C5D06-3F74-4E7A-A176-BEF5B48096BC}" srcOrd="0" destOrd="0" presId="urn:microsoft.com/office/officeart/2008/layout/LinedList"/>
    <dgm:cxn modelId="{647B4C7F-B08B-4117-8B99-E9C1BF6169FC}" type="presParOf" srcId="{4172DF4D-9063-4E29-9704-A07C5014619E}" destId="{CD23AC86-762F-4C3D-8CF9-7162DB623D1D}" srcOrd="0" destOrd="0" presId="urn:microsoft.com/office/officeart/2008/layout/LinedList"/>
    <dgm:cxn modelId="{F1312C3B-FA84-4248-92AA-3E72A5C206AA}" type="presParOf" srcId="{4172DF4D-9063-4E29-9704-A07C5014619E}" destId="{BC62C09F-E8A0-4021-BB05-B5EC28F9AD08}" srcOrd="1" destOrd="0" presId="urn:microsoft.com/office/officeart/2008/layout/LinedList"/>
    <dgm:cxn modelId="{1F7468EA-084C-4C39-B033-7833862A8B87}" type="presParOf" srcId="{BC62C09F-E8A0-4021-BB05-B5EC28F9AD08}" destId="{E27B2077-E6AD-4275-80C4-6C2FC007A678}" srcOrd="0" destOrd="0" presId="urn:microsoft.com/office/officeart/2008/layout/LinedList"/>
    <dgm:cxn modelId="{06BD071E-79A2-4271-8C62-6EFA78D6E64E}" type="presParOf" srcId="{BC62C09F-E8A0-4021-BB05-B5EC28F9AD08}" destId="{7585C04C-13C9-409D-99EE-CFCD9B3037A3}" srcOrd="1" destOrd="0" presId="urn:microsoft.com/office/officeart/2008/layout/LinedList"/>
    <dgm:cxn modelId="{C8711B3C-ED7F-4F95-9C12-E567A211188E}" type="presParOf" srcId="{7585C04C-13C9-409D-99EE-CFCD9B3037A3}" destId="{43515B2B-0944-466F-A56D-8BE785C74ED4}" srcOrd="0" destOrd="0" presId="urn:microsoft.com/office/officeart/2008/layout/LinedList"/>
    <dgm:cxn modelId="{D8385A14-D1DC-4316-8F18-96BA468B8590}" type="presParOf" srcId="{7585C04C-13C9-409D-99EE-CFCD9B3037A3}" destId="{431078DA-A55C-4E5F-8E04-3126FC6C207B}" srcOrd="1" destOrd="0" presId="urn:microsoft.com/office/officeart/2008/layout/LinedList"/>
    <dgm:cxn modelId="{A0EF29DD-D20A-4513-8A16-90C157F14A09}" type="presParOf" srcId="{431078DA-A55C-4E5F-8E04-3126FC6C207B}" destId="{9E72B2AD-1A5E-4A51-ABA2-643C0E9C8977}" srcOrd="0" destOrd="0" presId="urn:microsoft.com/office/officeart/2008/layout/LinedList"/>
    <dgm:cxn modelId="{3425B1C9-B97D-49D3-B689-B66423096BF3}" type="presParOf" srcId="{431078DA-A55C-4E5F-8E04-3126FC6C207B}" destId="{C9D472EA-1EEA-4B4C-A594-453C48F45375}" srcOrd="1" destOrd="0" presId="urn:microsoft.com/office/officeart/2008/layout/LinedList"/>
    <dgm:cxn modelId="{7F3C7094-0BBD-4EE5-A801-471DAED6A470}" type="presParOf" srcId="{431078DA-A55C-4E5F-8E04-3126FC6C207B}" destId="{B788EB3D-F36A-4BBA-82D4-C4810917F18C}" srcOrd="2" destOrd="0" presId="urn:microsoft.com/office/officeart/2008/layout/LinedList"/>
    <dgm:cxn modelId="{7C2FAC0B-8958-46CC-9AE4-13DB7BEB9925}" type="presParOf" srcId="{7585C04C-13C9-409D-99EE-CFCD9B3037A3}" destId="{3CE94E6A-24C3-43CC-A2F9-ABC0BE530E99}" srcOrd="2" destOrd="0" presId="urn:microsoft.com/office/officeart/2008/layout/LinedList"/>
    <dgm:cxn modelId="{53CCD6FE-935F-4F22-96F1-A01FD7F2275F}" type="presParOf" srcId="{7585C04C-13C9-409D-99EE-CFCD9B3037A3}" destId="{F8E008F3-3DF9-4652-8219-7B43BB200227}" srcOrd="3" destOrd="0" presId="urn:microsoft.com/office/officeart/2008/layout/LinedList"/>
    <dgm:cxn modelId="{C84140DC-158B-42D4-A4E2-E2DE99F66A1A}" type="presParOf" srcId="{7585C04C-13C9-409D-99EE-CFCD9B3037A3}" destId="{3B77D02C-7FEA-4202-AC24-4C392E7FC456}" srcOrd="4" destOrd="0" presId="urn:microsoft.com/office/officeart/2008/layout/LinedList"/>
    <dgm:cxn modelId="{24D89E39-366B-4F7C-AEE6-71D1CCB458F9}" type="presParOf" srcId="{3B77D02C-7FEA-4202-AC24-4C392E7FC456}" destId="{29B55378-FFED-4C89-AE28-677441123CD3}" srcOrd="0" destOrd="0" presId="urn:microsoft.com/office/officeart/2008/layout/LinedList"/>
    <dgm:cxn modelId="{F30AC064-4446-48C8-BF24-608A3270C469}" type="presParOf" srcId="{3B77D02C-7FEA-4202-AC24-4C392E7FC456}" destId="{FE6E6B00-4FF7-4DBD-BE9F-FA9CF656B013}" srcOrd="1" destOrd="0" presId="urn:microsoft.com/office/officeart/2008/layout/LinedList"/>
    <dgm:cxn modelId="{21D01FD1-1E26-49FC-A09A-08ADE99E52E7}" type="presParOf" srcId="{3B77D02C-7FEA-4202-AC24-4C392E7FC456}" destId="{75C3E612-1DD0-48E4-A2E7-83CE4004E8D8}" srcOrd="2" destOrd="0" presId="urn:microsoft.com/office/officeart/2008/layout/LinedList"/>
    <dgm:cxn modelId="{3CABE5E5-C321-4301-9C37-5165CF40B86C}" type="presParOf" srcId="{7585C04C-13C9-409D-99EE-CFCD9B3037A3}" destId="{51FF234E-66F9-4047-ABE9-215C012ECFE2}" srcOrd="5" destOrd="0" presId="urn:microsoft.com/office/officeart/2008/layout/LinedList"/>
    <dgm:cxn modelId="{2711B152-DB40-494C-A427-C375A4DA54EC}" type="presParOf" srcId="{7585C04C-13C9-409D-99EE-CFCD9B3037A3}" destId="{DC35E26F-91A3-4381-950C-AA49BA6A47E2}" srcOrd="6" destOrd="0" presId="urn:microsoft.com/office/officeart/2008/layout/LinedList"/>
    <dgm:cxn modelId="{D8B4D0B1-1146-432A-94A7-8315E68B30C0}" type="presParOf" srcId="{7585C04C-13C9-409D-99EE-CFCD9B3037A3}" destId="{35BC0B2D-DB74-418D-A8C2-28CB8B1B4F95}" srcOrd="7" destOrd="0" presId="urn:microsoft.com/office/officeart/2008/layout/LinedList"/>
    <dgm:cxn modelId="{E09E8C0D-9701-4B75-9A33-461143A40F81}" type="presParOf" srcId="{35BC0B2D-DB74-418D-A8C2-28CB8B1B4F95}" destId="{C5F5BDE8-D33A-4AA8-B6E9-2C0F555DA494}" srcOrd="0" destOrd="0" presId="urn:microsoft.com/office/officeart/2008/layout/LinedList"/>
    <dgm:cxn modelId="{F27F768F-F032-4D57-B9B6-89F6D7432B95}" type="presParOf" srcId="{35BC0B2D-DB74-418D-A8C2-28CB8B1B4F95}" destId="{5F7C5D06-3F74-4E7A-A176-BEF5B48096BC}" srcOrd="1" destOrd="0" presId="urn:microsoft.com/office/officeart/2008/layout/LinedList"/>
    <dgm:cxn modelId="{E71AC515-15B3-4CD4-B184-D63DD2BF8AB8}" type="presParOf" srcId="{35BC0B2D-DB74-418D-A8C2-28CB8B1B4F95}" destId="{5E6BB8A1-D5D2-408C-A473-122B789CAE78}" srcOrd="2" destOrd="0" presId="urn:microsoft.com/office/officeart/2008/layout/LinedList"/>
    <dgm:cxn modelId="{E2E19912-5C42-4FA0-AFBF-09C1EF9B9C90}" type="presParOf" srcId="{7585C04C-13C9-409D-99EE-CFCD9B3037A3}" destId="{FCCF5768-D394-4A3D-863E-74A8C8BD0C45}" srcOrd="8" destOrd="0" presId="urn:microsoft.com/office/officeart/2008/layout/LinedList"/>
    <dgm:cxn modelId="{5FEF0335-4E93-4720-925A-BAB890B98C63}" type="presParOf" srcId="{7585C04C-13C9-409D-99EE-CFCD9B3037A3}" destId="{7564CA8B-672D-494B-8E38-2680C99DF5C8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CD0F9-9AD8-40AC-B329-3FB0E3E56C9A}">
      <dsp:nvSpPr>
        <dsp:cNvPr id="0" name=""/>
        <dsp:cNvSpPr/>
      </dsp:nvSpPr>
      <dsp:spPr>
        <a:xfrm>
          <a:off x="3892773" y="2069203"/>
          <a:ext cx="1772508" cy="1700622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Garamond" panose="02020404030301010803" pitchFamily="18" charset="0"/>
            </a:rPr>
            <a:t>Красный фосфор</a:t>
          </a:r>
        </a:p>
      </dsp:txBody>
      <dsp:txXfrm>
        <a:off x="4152351" y="2318253"/>
        <a:ext cx="1253352" cy="1202522"/>
      </dsp:txXfrm>
    </dsp:sp>
    <dsp:sp modelId="{799601BF-129F-4701-9D2C-11763C2A5B27}">
      <dsp:nvSpPr>
        <dsp:cNvPr id="0" name=""/>
        <dsp:cNvSpPr/>
      </dsp:nvSpPr>
      <dsp:spPr>
        <a:xfrm rot="16200000">
          <a:off x="4634947" y="1540498"/>
          <a:ext cx="288160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4678171" y="1689726"/>
        <a:ext cx="201712" cy="318012"/>
      </dsp:txXfrm>
    </dsp:sp>
    <dsp:sp modelId="{971E7133-AE40-47E6-8B19-F91F279367BD}">
      <dsp:nvSpPr>
        <dsp:cNvPr id="0" name=""/>
        <dsp:cNvSpPr/>
      </dsp:nvSpPr>
      <dsp:spPr>
        <a:xfrm>
          <a:off x="3957792" y="-50465"/>
          <a:ext cx="1642470" cy="15759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Военные цели</a:t>
          </a:r>
        </a:p>
      </dsp:txBody>
      <dsp:txXfrm>
        <a:off x="4198326" y="180330"/>
        <a:ext cx="1161402" cy="1114378"/>
      </dsp:txXfrm>
    </dsp:sp>
    <dsp:sp modelId="{42A525F4-005C-464F-89DA-DD89E8C481C9}">
      <dsp:nvSpPr>
        <dsp:cNvPr id="0" name=""/>
        <dsp:cNvSpPr/>
      </dsp:nvSpPr>
      <dsp:spPr>
        <a:xfrm>
          <a:off x="5760596" y="2654504"/>
          <a:ext cx="229622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5760596" y="2760508"/>
        <a:ext cx="160735" cy="318012"/>
      </dsp:txXfrm>
    </dsp:sp>
    <dsp:sp modelId="{7B7249E6-9701-40CF-AA0D-2C688B0A194E}">
      <dsp:nvSpPr>
        <dsp:cNvPr id="0" name=""/>
        <dsp:cNvSpPr/>
      </dsp:nvSpPr>
      <dsp:spPr>
        <a:xfrm>
          <a:off x="6098531" y="2049727"/>
          <a:ext cx="1724982" cy="1739573"/>
        </a:xfrm>
        <a:prstGeom prst="ellipse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Удобрения</a:t>
          </a:r>
          <a:r>
            <a:rPr lang="ru-RU" sz="1800" kern="1200" baseline="0" dirty="0">
              <a:latin typeface="Garamond" panose="02020404030301010803" pitchFamily="18" charset="0"/>
            </a:rPr>
            <a:t> </a:t>
          </a:r>
          <a:endParaRPr lang="ru-RU" sz="1800" kern="1200" dirty="0">
            <a:latin typeface="Garamond" panose="02020404030301010803" pitchFamily="18" charset="0"/>
          </a:endParaRPr>
        </a:p>
      </dsp:txBody>
      <dsp:txXfrm>
        <a:off x="6351149" y="2304482"/>
        <a:ext cx="1219746" cy="1230063"/>
      </dsp:txXfrm>
    </dsp:sp>
    <dsp:sp modelId="{3C8329E5-9677-4696-8663-6425F929C7BF}">
      <dsp:nvSpPr>
        <dsp:cNvPr id="0" name=""/>
        <dsp:cNvSpPr/>
      </dsp:nvSpPr>
      <dsp:spPr>
        <a:xfrm rot="5400000">
          <a:off x="4659029" y="3724435"/>
          <a:ext cx="239996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4695029" y="3794440"/>
        <a:ext cx="167997" cy="318012"/>
      </dsp:txXfrm>
    </dsp:sp>
    <dsp:sp modelId="{C6CB688A-1292-4820-892F-8DFD2CBCE0F4}">
      <dsp:nvSpPr>
        <dsp:cNvPr id="0" name=""/>
        <dsp:cNvSpPr/>
      </dsp:nvSpPr>
      <dsp:spPr>
        <a:xfrm>
          <a:off x="3907299" y="4222649"/>
          <a:ext cx="1743455" cy="1757719"/>
        </a:xfrm>
        <a:prstGeom prst="ellipse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Лампы</a:t>
          </a:r>
          <a:r>
            <a:rPr lang="ru-RU" sz="1800" kern="1200" baseline="0" dirty="0">
              <a:latin typeface="Garamond" panose="02020404030301010803" pitchFamily="18" charset="0"/>
            </a:rPr>
            <a:t> накаливания</a:t>
          </a:r>
          <a:endParaRPr lang="ru-RU" sz="1800" kern="1200" dirty="0">
            <a:latin typeface="Garamond" panose="02020404030301010803" pitchFamily="18" charset="0"/>
          </a:endParaRPr>
        </a:p>
      </dsp:txBody>
      <dsp:txXfrm>
        <a:off x="4162622" y="4480061"/>
        <a:ext cx="1232809" cy="1242895"/>
      </dsp:txXfrm>
    </dsp:sp>
    <dsp:sp modelId="{C6835058-2326-4449-B316-9C91A7F74E0B}">
      <dsp:nvSpPr>
        <dsp:cNvPr id="0" name=""/>
        <dsp:cNvSpPr/>
      </dsp:nvSpPr>
      <dsp:spPr>
        <a:xfrm rot="10800000">
          <a:off x="3620641" y="2654504"/>
          <a:ext cx="192306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 rot="10800000">
        <a:off x="3678333" y="2760508"/>
        <a:ext cx="134614" cy="318012"/>
      </dsp:txXfrm>
    </dsp:sp>
    <dsp:sp modelId="{72FD78DC-7331-483A-9BCF-59C6EC201EFE}">
      <dsp:nvSpPr>
        <dsp:cNvPr id="0" name=""/>
        <dsp:cNvSpPr/>
      </dsp:nvSpPr>
      <dsp:spPr>
        <a:xfrm>
          <a:off x="1664134" y="2036492"/>
          <a:ext cx="1865796" cy="1766043"/>
        </a:xfrm>
        <a:prstGeom prst="ellips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Создание пиротехники</a:t>
          </a:r>
        </a:p>
      </dsp:txBody>
      <dsp:txXfrm>
        <a:off x="1937373" y="2295123"/>
        <a:ext cx="1319318" cy="1248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CD0F9-9AD8-40AC-B329-3FB0E3E56C9A}">
      <dsp:nvSpPr>
        <dsp:cNvPr id="0" name=""/>
        <dsp:cNvSpPr/>
      </dsp:nvSpPr>
      <dsp:spPr>
        <a:xfrm>
          <a:off x="3960882" y="2142803"/>
          <a:ext cx="1636290" cy="155342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Garamond" panose="02020404030301010803" pitchFamily="18" charset="0"/>
            </a:rPr>
            <a:t>Белый фосфор</a:t>
          </a:r>
        </a:p>
      </dsp:txBody>
      <dsp:txXfrm>
        <a:off x="4200511" y="2370296"/>
        <a:ext cx="1157032" cy="1098436"/>
      </dsp:txXfrm>
    </dsp:sp>
    <dsp:sp modelId="{799601BF-129F-4701-9D2C-11763C2A5B27}">
      <dsp:nvSpPr>
        <dsp:cNvPr id="0" name=""/>
        <dsp:cNvSpPr/>
      </dsp:nvSpPr>
      <dsp:spPr>
        <a:xfrm rot="16200000">
          <a:off x="4615443" y="1578402"/>
          <a:ext cx="327168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4664518" y="1733481"/>
        <a:ext cx="229018" cy="318012"/>
      </dsp:txXfrm>
    </dsp:sp>
    <dsp:sp modelId="{971E7133-AE40-47E6-8B19-F91F279367BD}">
      <dsp:nvSpPr>
        <dsp:cNvPr id="0" name=""/>
        <dsp:cNvSpPr/>
      </dsp:nvSpPr>
      <dsp:spPr>
        <a:xfrm>
          <a:off x="3957792" y="-50465"/>
          <a:ext cx="1642470" cy="15759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Военные цели</a:t>
          </a:r>
        </a:p>
      </dsp:txBody>
      <dsp:txXfrm>
        <a:off x="4198326" y="180330"/>
        <a:ext cx="1161402" cy="1114378"/>
      </dsp:txXfrm>
    </dsp:sp>
    <dsp:sp modelId="{42A525F4-005C-464F-89DA-DD89E8C481C9}">
      <dsp:nvSpPr>
        <dsp:cNvPr id="0" name=""/>
        <dsp:cNvSpPr/>
      </dsp:nvSpPr>
      <dsp:spPr>
        <a:xfrm>
          <a:off x="5707471" y="2654504"/>
          <a:ext cx="265719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5707471" y="2760508"/>
        <a:ext cx="186003" cy="318012"/>
      </dsp:txXfrm>
    </dsp:sp>
    <dsp:sp modelId="{7B7249E6-9701-40CF-AA0D-2C688B0A194E}">
      <dsp:nvSpPr>
        <dsp:cNvPr id="0" name=""/>
        <dsp:cNvSpPr/>
      </dsp:nvSpPr>
      <dsp:spPr>
        <a:xfrm>
          <a:off x="6098531" y="2049727"/>
          <a:ext cx="1724982" cy="1739573"/>
        </a:xfrm>
        <a:prstGeom prst="ellipse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Получение фосфорной кислоты </a:t>
          </a:r>
        </a:p>
      </dsp:txBody>
      <dsp:txXfrm>
        <a:off x="6351149" y="2304482"/>
        <a:ext cx="1219746" cy="1230063"/>
      </dsp:txXfrm>
    </dsp:sp>
    <dsp:sp modelId="{3C8329E5-9677-4696-8663-6425F929C7BF}">
      <dsp:nvSpPr>
        <dsp:cNvPr id="0" name=""/>
        <dsp:cNvSpPr/>
      </dsp:nvSpPr>
      <dsp:spPr>
        <a:xfrm rot="5400000">
          <a:off x="4639525" y="3686531"/>
          <a:ext cx="279004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4681376" y="3750685"/>
        <a:ext cx="195303" cy="318012"/>
      </dsp:txXfrm>
    </dsp:sp>
    <dsp:sp modelId="{C6CB688A-1292-4820-892F-8DFD2CBCE0F4}">
      <dsp:nvSpPr>
        <dsp:cNvPr id="0" name=""/>
        <dsp:cNvSpPr/>
      </dsp:nvSpPr>
      <dsp:spPr>
        <a:xfrm>
          <a:off x="3907299" y="4222649"/>
          <a:ext cx="1743455" cy="1757719"/>
        </a:xfrm>
        <a:prstGeom prst="ellipse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Получение фосфатов</a:t>
          </a:r>
        </a:p>
      </dsp:txBody>
      <dsp:txXfrm>
        <a:off x="4162622" y="4480061"/>
        <a:ext cx="1232809" cy="1242895"/>
      </dsp:txXfrm>
    </dsp:sp>
    <dsp:sp modelId="{C6835058-2326-4449-B316-9C91A7F74E0B}">
      <dsp:nvSpPr>
        <dsp:cNvPr id="0" name=""/>
        <dsp:cNvSpPr/>
      </dsp:nvSpPr>
      <dsp:spPr>
        <a:xfrm rot="10800000">
          <a:off x="3637668" y="2654504"/>
          <a:ext cx="228404" cy="5300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 rot="10800000">
        <a:off x="3706189" y="2760508"/>
        <a:ext cx="159883" cy="318012"/>
      </dsp:txXfrm>
    </dsp:sp>
    <dsp:sp modelId="{72FD78DC-7331-483A-9BCF-59C6EC201EFE}">
      <dsp:nvSpPr>
        <dsp:cNvPr id="0" name=""/>
        <dsp:cNvSpPr/>
      </dsp:nvSpPr>
      <dsp:spPr>
        <a:xfrm>
          <a:off x="1664134" y="2036492"/>
          <a:ext cx="1865796" cy="1766043"/>
        </a:xfrm>
        <a:prstGeom prst="ellips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Garamond" panose="02020404030301010803" pitchFamily="18" charset="0"/>
            </a:rPr>
            <a:t>Создание фейерверков</a:t>
          </a:r>
        </a:p>
      </dsp:txBody>
      <dsp:txXfrm>
        <a:off x="1937373" y="2295123"/>
        <a:ext cx="1319318" cy="12487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23AC86-762F-4C3D-8CF9-7162DB623D1D}">
      <dsp:nvSpPr>
        <dsp:cNvPr id="0" name=""/>
        <dsp:cNvSpPr/>
      </dsp:nvSpPr>
      <dsp:spPr>
        <a:xfrm>
          <a:off x="0" y="0"/>
          <a:ext cx="115279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B2077-E6AD-4275-80C4-6C2FC007A678}">
      <dsp:nvSpPr>
        <dsp:cNvPr id="0" name=""/>
        <dsp:cNvSpPr/>
      </dsp:nvSpPr>
      <dsp:spPr>
        <a:xfrm>
          <a:off x="0" y="0"/>
          <a:ext cx="2305594" cy="63354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kern="1200" dirty="0">
              <a:latin typeface="Garamond" panose="02020404030301010803" pitchFamily="18" charset="0"/>
            </a:rPr>
            <a:t>Фосфор </a:t>
          </a:r>
        </a:p>
      </dsp:txBody>
      <dsp:txXfrm>
        <a:off x="0" y="0"/>
        <a:ext cx="2305594" cy="6335485"/>
      </dsp:txXfrm>
    </dsp:sp>
    <dsp:sp modelId="{C9D472EA-1EEA-4B4C-A594-453C48F45375}">
      <dsp:nvSpPr>
        <dsp:cNvPr id="0" name=""/>
        <dsp:cNvSpPr/>
      </dsp:nvSpPr>
      <dsp:spPr>
        <a:xfrm>
          <a:off x="2478513" y="85225"/>
          <a:ext cx="9049458" cy="1486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Garamond" panose="02020404030301010803" pitchFamily="18" charset="0"/>
            </a:rPr>
            <a:t>Оксиды: </a:t>
          </a:r>
          <a:r>
            <a:rPr lang="en-US" sz="4000" b="0" i="0" kern="1200" dirty="0">
              <a:latin typeface="Garamond" panose="02020404030301010803" pitchFamily="18" charset="0"/>
            </a:rPr>
            <a:t>P</a:t>
          </a:r>
          <a:r>
            <a:rPr lang="en-US" sz="4000" b="0" i="0" kern="1200" baseline="-25000" dirty="0">
              <a:latin typeface="Garamond" panose="02020404030301010803" pitchFamily="18" charset="0"/>
            </a:rPr>
            <a:t>2</a:t>
          </a:r>
          <a:r>
            <a:rPr lang="en-US" sz="4000" b="0" i="0" kern="1200" dirty="0">
              <a:latin typeface="Garamond" panose="02020404030301010803" pitchFamily="18" charset="0"/>
            </a:rPr>
            <a:t>O</a:t>
          </a:r>
          <a:r>
            <a:rPr lang="en-US" sz="4000" b="0" i="0" kern="1200" baseline="-25000" dirty="0">
              <a:latin typeface="Garamond" panose="02020404030301010803" pitchFamily="18" charset="0"/>
            </a:rPr>
            <a:t>5</a:t>
          </a:r>
          <a:r>
            <a:rPr lang="ru-RU" sz="4000" b="0" i="0" kern="1200" baseline="-25000" dirty="0">
              <a:latin typeface="Garamond" panose="02020404030301010803" pitchFamily="18" charset="0"/>
            </a:rPr>
            <a:t>, </a:t>
          </a:r>
          <a:r>
            <a:rPr lang="en-US" sz="4000" b="0" i="0" kern="1200" dirty="0">
              <a:latin typeface="Garamond" panose="02020404030301010803" pitchFamily="18" charset="0"/>
            </a:rPr>
            <a:t>P</a:t>
          </a:r>
          <a:r>
            <a:rPr lang="en-US" sz="4000" b="0" i="0" kern="1200" baseline="-25000" dirty="0">
              <a:latin typeface="Garamond" panose="02020404030301010803" pitchFamily="18" charset="0"/>
            </a:rPr>
            <a:t>2</a:t>
          </a:r>
          <a:r>
            <a:rPr lang="en-US" sz="4000" b="0" i="0" kern="1200" dirty="0">
              <a:latin typeface="Garamond" panose="02020404030301010803" pitchFamily="18" charset="0"/>
            </a:rPr>
            <a:t>O</a:t>
          </a:r>
          <a:r>
            <a:rPr lang="en-US" sz="4000" b="0" i="0" kern="1200" baseline="-25000" dirty="0">
              <a:latin typeface="Garamond" panose="02020404030301010803" pitchFamily="18" charset="0"/>
            </a:rPr>
            <a:t>3</a:t>
          </a:r>
          <a:r>
            <a:rPr lang="ru-RU" sz="4000" b="0" i="0" kern="1200" baseline="-25000" dirty="0">
              <a:latin typeface="Garamond" panose="02020404030301010803" pitchFamily="18" charset="0"/>
            </a:rPr>
            <a:t>, </a:t>
          </a:r>
          <a:r>
            <a:rPr lang="en-US" sz="4000" b="0" i="0" kern="1200" dirty="0">
              <a:latin typeface="Garamond" panose="02020404030301010803" pitchFamily="18" charset="0"/>
            </a:rPr>
            <a:t>P</a:t>
          </a:r>
          <a:r>
            <a:rPr lang="en-US" sz="4000" b="0" i="0" kern="1200" baseline="-25000" dirty="0">
              <a:latin typeface="Garamond" panose="02020404030301010803" pitchFamily="18" charset="0"/>
            </a:rPr>
            <a:t>4</a:t>
          </a:r>
          <a:r>
            <a:rPr lang="en-US" sz="4000" b="0" i="0" kern="1200" dirty="0">
              <a:latin typeface="Garamond" panose="02020404030301010803" pitchFamily="18" charset="0"/>
            </a:rPr>
            <a:t>O</a:t>
          </a:r>
          <a:r>
            <a:rPr lang="en-US" sz="4000" b="0" i="0" kern="1200" baseline="-25000" dirty="0">
              <a:latin typeface="Garamond" panose="02020404030301010803" pitchFamily="18" charset="0"/>
            </a:rPr>
            <a:t>8</a:t>
          </a:r>
          <a:r>
            <a:rPr lang="ru-RU" sz="4000" b="0" i="0" kern="1200" baseline="-25000" dirty="0">
              <a:latin typeface="Garamond" panose="02020404030301010803" pitchFamily="18" charset="0"/>
            </a:rPr>
            <a:t> </a:t>
          </a:r>
          <a:endParaRPr lang="ru-RU" sz="4000" kern="1200" dirty="0">
            <a:latin typeface="Garamond" panose="02020404030301010803" pitchFamily="18" charset="0"/>
          </a:endParaRPr>
        </a:p>
      </dsp:txBody>
      <dsp:txXfrm>
        <a:off x="2478513" y="85225"/>
        <a:ext cx="9049458" cy="1486561"/>
      </dsp:txXfrm>
    </dsp:sp>
    <dsp:sp modelId="{3CE94E6A-24C3-43CC-A2F9-ABC0BE530E99}">
      <dsp:nvSpPr>
        <dsp:cNvPr id="0" name=""/>
        <dsp:cNvSpPr/>
      </dsp:nvSpPr>
      <dsp:spPr>
        <a:xfrm>
          <a:off x="2305594" y="1322690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E6B00-4FF7-4DBD-BE9F-FA9CF656B013}">
      <dsp:nvSpPr>
        <dsp:cNvPr id="0" name=""/>
        <dsp:cNvSpPr/>
      </dsp:nvSpPr>
      <dsp:spPr>
        <a:xfrm>
          <a:off x="2478513" y="1478464"/>
          <a:ext cx="9049458" cy="153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Garamond" panose="02020404030301010803" pitchFamily="18" charset="0"/>
            </a:rPr>
            <a:t>Кислоты: </a:t>
          </a:r>
          <a:r>
            <a:rPr lang="en-US" sz="4000" b="0" i="0" kern="1200" dirty="0">
              <a:latin typeface="Garamond" panose="02020404030301010803" pitchFamily="18" charset="0"/>
            </a:rPr>
            <a:t>H</a:t>
          </a:r>
          <a:r>
            <a:rPr lang="en-US" sz="4000" b="0" i="0" kern="1200" baseline="-25000" dirty="0">
              <a:latin typeface="Garamond" panose="02020404030301010803" pitchFamily="18" charset="0"/>
            </a:rPr>
            <a:t>3</a:t>
          </a:r>
          <a:r>
            <a:rPr lang="en-US" sz="4000" b="0" i="0" kern="1200" dirty="0">
              <a:latin typeface="Garamond" panose="02020404030301010803" pitchFamily="18" charset="0"/>
            </a:rPr>
            <a:t>PO</a:t>
          </a:r>
          <a:r>
            <a:rPr lang="en-US" sz="4000" b="0" i="0" kern="1200" baseline="-25000" dirty="0">
              <a:latin typeface="Garamond" panose="02020404030301010803" pitchFamily="18" charset="0"/>
            </a:rPr>
            <a:t>4</a:t>
          </a:r>
          <a:r>
            <a:rPr lang="ru-RU" sz="4000" b="0" i="0" kern="1200" baseline="-25000" dirty="0">
              <a:latin typeface="Garamond" panose="02020404030301010803" pitchFamily="18" charset="0"/>
            </a:rPr>
            <a:t>, </a:t>
          </a:r>
          <a:r>
            <a:rPr lang="en-US" sz="4000" b="0" i="0" kern="1200" dirty="0">
              <a:latin typeface="Garamond" panose="02020404030301010803" pitchFamily="18" charset="0"/>
            </a:rPr>
            <a:t>H</a:t>
          </a:r>
          <a:r>
            <a:rPr lang="en-US" sz="4000" b="0" i="0" kern="1200" baseline="-25000" dirty="0">
              <a:latin typeface="Garamond" panose="02020404030301010803" pitchFamily="18" charset="0"/>
            </a:rPr>
            <a:t>3</a:t>
          </a:r>
          <a:r>
            <a:rPr lang="en-US" sz="4000" b="0" i="0" kern="1200" dirty="0">
              <a:latin typeface="Garamond" panose="02020404030301010803" pitchFamily="18" charset="0"/>
            </a:rPr>
            <a:t>PO</a:t>
          </a:r>
          <a:r>
            <a:rPr lang="en-US" sz="4000" b="0" i="0" kern="1200" baseline="-25000" dirty="0">
              <a:latin typeface="Garamond" panose="02020404030301010803" pitchFamily="18" charset="0"/>
            </a:rPr>
            <a:t>4</a:t>
          </a:r>
          <a:r>
            <a:rPr lang="ru-RU" sz="4000" b="0" i="0" kern="1200" baseline="-25000" dirty="0">
              <a:latin typeface="Garamond" panose="02020404030301010803" pitchFamily="18" charset="0"/>
            </a:rPr>
            <a:t>, </a:t>
          </a:r>
          <a:r>
            <a:rPr lang="en-US" sz="4000" b="0" i="0" kern="1200" dirty="0">
              <a:latin typeface="Garamond" panose="02020404030301010803" pitchFamily="18" charset="0"/>
            </a:rPr>
            <a:t>H</a:t>
          </a:r>
          <a:r>
            <a:rPr lang="en-US" sz="4000" b="0" i="0" kern="1200" baseline="-25000" dirty="0">
              <a:latin typeface="Garamond" panose="02020404030301010803" pitchFamily="18" charset="0"/>
            </a:rPr>
            <a:t>4</a:t>
          </a:r>
          <a:r>
            <a:rPr lang="en-US" sz="4000" b="0" i="0" kern="1200" dirty="0">
              <a:latin typeface="Garamond" panose="02020404030301010803" pitchFamily="18" charset="0"/>
            </a:rPr>
            <a:t>P</a:t>
          </a:r>
          <a:r>
            <a:rPr lang="en-US" sz="4000" b="0" i="0" kern="1200" baseline="-25000" dirty="0">
              <a:latin typeface="Garamond" panose="02020404030301010803" pitchFamily="18" charset="0"/>
            </a:rPr>
            <a:t>2</a:t>
          </a:r>
          <a:r>
            <a:rPr lang="en-US" sz="4000" b="0" i="0" kern="1200" dirty="0">
              <a:latin typeface="Garamond" panose="02020404030301010803" pitchFamily="18" charset="0"/>
            </a:rPr>
            <a:t>O</a:t>
          </a:r>
          <a:r>
            <a:rPr lang="en-US" sz="4000" b="0" i="0" kern="1200" baseline="-25000" dirty="0">
              <a:latin typeface="Garamond" panose="02020404030301010803" pitchFamily="18" charset="0"/>
            </a:rPr>
            <a:t>7</a:t>
          </a:r>
          <a:r>
            <a:rPr lang="ru-RU" sz="4000" b="0" i="0" kern="1200" baseline="-25000" dirty="0">
              <a:latin typeface="Garamond" panose="02020404030301010803" pitchFamily="18" charset="0"/>
            </a:rPr>
            <a:t>, </a:t>
          </a:r>
          <a:r>
            <a:rPr lang="en-US" sz="4000" b="0" i="0" kern="1200" dirty="0">
              <a:latin typeface="Garamond" panose="02020404030301010803" pitchFamily="18" charset="0"/>
            </a:rPr>
            <a:t>H</a:t>
          </a:r>
          <a:r>
            <a:rPr lang="en-US" sz="4000" b="0" i="0" kern="1200" baseline="-25000" dirty="0">
              <a:latin typeface="Garamond" panose="02020404030301010803" pitchFamily="18" charset="0"/>
            </a:rPr>
            <a:t>3</a:t>
          </a:r>
          <a:r>
            <a:rPr lang="en-US" sz="4000" b="0" i="0" kern="1200" dirty="0">
              <a:latin typeface="Garamond" panose="02020404030301010803" pitchFamily="18" charset="0"/>
            </a:rPr>
            <a:t>PO</a:t>
          </a:r>
          <a:r>
            <a:rPr lang="en-US" sz="4000" b="0" i="0" kern="1200" baseline="-25000" dirty="0">
              <a:latin typeface="Garamond" panose="02020404030301010803" pitchFamily="18" charset="0"/>
            </a:rPr>
            <a:t>3</a:t>
          </a:r>
          <a:r>
            <a:rPr lang="ru-RU" sz="4000" b="0" i="0" kern="1200" baseline="-25000" dirty="0">
              <a:latin typeface="Garamond" panose="02020404030301010803" pitchFamily="18" charset="0"/>
            </a:rPr>
            <a:t>, </a:t>
          </a:r>
          <a:r>
            <a:rPr lang="en-US" sz="4000" b="0" i="0" kern="1200" dirty="0">
              <a:latin typeface="Garamond" panose="02020404030301010803" pitchFamily="18" charset="0"/>
            </a:rPr>
            <a:t>H</a:t>
          </a:r>
          <a:r>
            <a:rPr lang="en-US" sz="4000" b="0" i="0" kern="1200" baseline="-25000" dirty="0">
              <a:latin typeface="Garamond" panose="02020404030301010803" pitchFamily="18" charset="0"/>
            </a:rPr>
            <a:t>3</a:t>
          </a:r>
          <a:r>
            <a:rPr lang="en-US" sz="4000" b="0" i="0" kern="1200" dirty="0">
              <a:latin typeface="Garamond" panose="02020404030301010803" pitchFamily="18" charset="0"/>
            </a:rPr>
            <a:t>PO</a:t>
          </a:r>
          <a:r>
            <a:rPr lang="en-US" sz="4000" b="0" i="0" kern="1200" baseline="-25000" dirty="0">
              <a:latin typeface="Garamond" panose="02020404030301010803" pitchFamily="18" charset="0"/>
            </a:rPr>
            <a:t>2</a:t>
          </a:r>
          <a:endParaRPr lang="ru-RU" sz="4000" kern="1200" dirty="0">
            <a:latin typeface="Garamond" panose="02020404030301010803" pitchFamily="18" charset="0"/>
          </a:endParaRPr>
        </a:p>
      </dsp:txBody>
      <dsp:txXfrm>
        <a:off x="2478513" y="1478464"/>
        <a:ext cx="9049458" cy="1530810"/>
      </dsp:txXfrm>
    </dsp:sp>
    <dsp:sp modelId="{51FF234E-66F9-4047-ABE9-215C012ECFE2}">
      <dsp:nvSpPr>
        <dsp:cNvPr id="0" name=""/>
        <dsp:cNvSpPr/>
      </dsp:nvSpPr>
      <dsp:spPr>
        <a:xfrm>
          <a:off x="2305594" y="3187823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7C5D06-3F74-4E7A-A176-BEF5B48096BC}">
      <dsp:nvSpPr>
        <dsp:cNvPr id="0" name=""/>
        <dsp:cNvSpPr/>
      </dsp:nvSpPr>
      <dsp:spPr>
        <a:xfrm>
          <a:off x="2478513" y="3273048"/>
          <a:ext cx="9049458" cy="13531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Garamond" panose="02020404030301010803" pitchFamily="18" charset="0"/>
            </a:rPr>
            <a:t>Фосфаты:</a:t>
          </a:r>
          <a:r>
            <a:rPr lang="en-US" sz="4000" kern="1200" dirty="0">
              <a:latin typeface="Garamond" panose="02020404030301010803" pitchFamily="18" charset="0"/>
            </a:rPr>
            <a:t> Na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dirty="0">
              <a:latin typeface="Garamond" panose="02020404030301010803" pitchFamily="18" charset="0"/>
            </a:rPr>
            <a:t>PO</a:t>
          </a:r>
          <a:r>
            <a:rPr lang="en-US" sz="4000" kern="1200" baseline="-25000" dirty="0">
              <a:latin typeface="Garamond" panose="02020404030301010803" pitchFamily="18" charset="0"/>
            </a:rPr>
            <a:t>4, </a:t>
          </a:r>
          <a:r>
            <a:rPr lang="en-US" sz="4000" kern="1200" baseline="0" dirty="0">
              <a:latin typeface="Garamond" panose="02020404030301010803" pitchFamily="18" charset="0"/>
            </a:rPr>
            <a:t>K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baseline="0" dirty="0">
              <a:latin typeface="Garamond" panose="02020404030301010803" pitchFamily="18" charset="0"/>
            </a:rPr>
            <a:t>PO</a:t>
          </a:r>
          <a:r>
            <a:rPr lang="en-US" sz="4000" kern="1200" baseline="-25000" dirty="0">
              <a:latin typeface="Garamond" panose="02020404030301010803" pitchFamily="18" charset="0"/>
            </a:rPr>
            <a:t>4, </a:t>
          </a:r>
          <a:r>
            <a:rPr lang="en-US" sz="4000" kern="1200" baseline="0" dirty="0">
              <a:latin typeface="Garamond" panose="02020404030301010803" pitchFamily="18" charset="0"/>
            </a:rPr>
            <a:t>Ca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baseline="0" dirty="0">
              <a:latin typeface="Garamond" panose="02020404030301010803" pitchFamily="18" charset="0"/>
            </a:rPr>
            <a:t>(PO</a:t>
          </a:r>
          <a:r>
            <a:rPr lang="en-US" sz="4000" kern="1200" baseline="-25000" dirty="0">
              <a:latin typeface="Garamond" panose="02020404030301010803" pitchFamily="18" charset="0"/>
            </a:rPr>
            <a:t>4</a:t>
          </a:r>
          <a:r>
            <a:rPr lang="en-US" sz="4000" kern="1200" baseline="0" dirty="0">
              <a:latin typeface="Garamond" panose="02020404030301010803" pitchFamily="18" charset="0"/>
            </a:rPr>
            <a:t>)</a:t>
          </a:r>
          <a:r>
            <a:rPr lang="en-US" sz="4000" kern="1200" baseline="-25000" dirty="0">
              <a:latin typeface="Garamond" panose="02020404030301010803" pitchFamily="18" charset="0"/>
            </a:rPr>
            <a:t>2 </a:t>
          </a:r>
          <a:endParaRPr lang="ru-RU" sz="4000" kern="1200" baseline="-25000" dirty="0">
            <a:latin typeface="Garamond" panose="02020404030301010803" pitchFamily="18" charset="0"/>
          </a:endParaRPr>
        </a:p>
      </dsp:txBody>
      <dsp:txXfrm>
        <a:off x="2478513" y="3273048"/>
        <a:ext cx="9049458" cy="1353114"/>
      </dsp:txXfrm>
    </dsp:sp>
    <dsp:sp modelId="{FCCF5768-D394-4A3D-863E-74A8C8BD0C45}">
      <dsp:nvSpPr>
        <dsp:cNvPr id="0" name=""/>
        <dsp:cNvSpPr/>
      </dsp:nvSpPr>
      <dsp:spPr>
        <a:xfrm>
          <a:off x="2305594" y="4626163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38C918-CE20-4251-AEB3-1D4023065D09}">
      <dsp:nvSpPr>
        <dsp:cNvPr id="0" name=""/>
        <dsp:cNvSpPr/>
      </dsp:nvSpPr>
      <dsp:spPr>
        <a:xfrm>
          <a:off x="2455528" y="4683469"/>
          <a:ext cx="9049458" cy="1528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Garamond" panose="02020404030301010803" pitchFamily="18" charset="0"/>
            </a:rPr>
            <a:t>Гидрофосфаты: </a:t>
          </a:r>
          <a:r>
            <a:rPr lang="en-US" sz="4000" kern="1200" dirty="0">
              <a:latin typeface="Garamond" panose="02020404030301010803" pitchFamily="18" charset="0"/>
            </a:rPr>
            <a:t>K</a:t>
          </a:r>
          <a:r>
            <a:rPr lang="en-US" sz="4000" kern="1200" baseline="-25000" dirty="0">
              <a:latin typeface="Garamond" panose="02020404030301010803" pitchFamily="18" charset="0"/>
            </a:rPr>
            <a:t>2</a:t>
          </a:r>
          <a:r>
            <a:rPr lang="en-US" sz="4000" kern="1200" dirty="0">
              <a:latin typeface="Garamond" panose="02020404030301010803" pitchFamily="18" charset="0"/>
            </a:rPr>
            <a:t>HPO</a:t>
          </a:r>
          <a:r>
            <a:rPr lang="en-US" sz="4000" kern="1200" baseline="-25000" dirty="0">
              <a:latin typeface="Garamond" panose="02020404030301010803" pitchFamily="18" charset="0"/>
            </a:rPr>
            <a:t>4, </a:t>
          </a:r>
          <a:r>
            <a:rPr lang="en-US" sz="4000" kern="1200" dirty="0">
              <a:latin typeface="Garamond" panose="02020404030301010803" pitchFamily="18" charset="0"/>
            </a:rPr>
            <a:t>CaHPO</a:t>
          </a:r>
          <a:r>
            <a:rPr lang="en-US" sz="4000" kern="1200" baseline="-25000" dirty="0">
              <a:latin typeface="Garamond" panose="02020404030301010803" pitchFamily="18" charset="0"/>
            </a:rPr>
            <a:t>4,</a:t>
          </a:r>
          <a:r>
            <a:rPr lang="en-US" sz="4000" kern="1200" dirty="0">
              <a:latin typeface="Garamond" panose="02020404030301010803" pitchFamily="18" charset="0"/>
            </a:rPr>
            <a:t> Ca(H</a:t>
          </a:r>
          <a:r>
            <a:rPr lang="en-US" sz="4000" kern="1200" baseline="-25000" dirty="0">
              <a:latin typeface="Garamond" panose="02020404030301010803" pitchFamily="18" charset="0"/>
            </a:rPr>
            <a:t>2</a:t>
          </a:r>
          <a:r>
            <a:rPr lang="en-US" sz="4000" kern="1200" dirty="0">
              <a:latin typeface="Garamond" panose="02020404030301010803" pitchFamily="18" charset="0"/>
            </a:rPr>
            <a:t>PO</a:t>
          </a:r>
          <a:r>
            <a:rPr lang="en-US" sz="4000" kern="1200" baseline="-25000" dirty="0">
              <a:latin typeface="Garamond" panose="02020404030301010803" pitchFamily="18" charset="0"/>
            </a:rPr>
            <a:t>4</a:t>
          </a:r>
          <a:r>
            <a:rPr lang="en-US" sz="4000" kern="1200" dirty="0">
              <a:latin typeface="Garamond" panose="02020404030301010803" pitchFamily="18" charset="0"/>
            </a:rPr>
            <a:t>)</a:t>
          </a:r>
          <a:r>
            <a:rPr lang="en-US" sz="4000" kern="1200" baseline="-25000" dirty="0">
              <a:latin typeface="Garamond" panose="02020404030301010803" pitchFamily="18" charset="0"/>
            </a:rPr>
            <a:t>2</a:t>
          </a:r>
          <a:endParaRPr lang="ru-RU" sz="4000" kern="1200" baseline="-25000" dirty="0">
            <a:latin typeface="Garamond" panose="02020404030301010803" pitchFamily="18" charset="0"/>
          </a:endParaRPr>
        </a:p>
      </dsp:txBody>
      <dsp:txXfrm>
        <a:off x="2455528" y="4683469"/>
        <a:ext cx="9049458" cy="1528389"/>
      </dsp:txXfrm>
    </dsp:sp>
    <dsp:sp modelId="{51576A00-4339-4281-BE3D-303959B5B65E}">
      <dsp:nvSpPr>
        <dsp:cNvPr id="0" name=""/>
        <dsp:cNvSpPr/>
      </dsp:nvSpPr>
      <dsp:spPr>
        <a:xfrm>
          <a:off x="2305594" y="6239779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23AC86-762F-4C3D-8CF9-7162DB623D1D}">
      <dsp:nvSpPr>
        <dsp:cNvPr id="0" name=""/>
        <dsp:cNvSpPr/>
      </dsp:nvSpPr>
      <dsp:spPr>
        <a:xfrm>
          <a:off x="0" y="0"/>
          <a:ext cx="1152797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B2077-E6AD-4275-80C4-6C2FC007A678}">
      <dsp:nvSpPr>
        <dsp:cNvPr id="0" name=""/>
        <dsp:cNvSpPr/>
      </dsp:nvSpPr>
      <dsp:spPr>
        <a:xfrm>
          <a:off x="0" y="0"/>
          <a:ext cx="2305594" cy="63354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kern="1200" dirty="0">
              <a:latin typeface="Garamond" panose="02020404030301010803" pitchFamily="18" charset="0"/>
            </a:rPr>
            <a:t>Фосфор </a:t>
          </a:r>
        </a:p>
      </dsp:txBody>
      <dsp:txXfrm>
        <a:off x="0" y="0"/>
        <a:ext cx="2305594" cy="6335485"/>
      </dsp:txXfrm>
    </dsp:sp>
    <dsp:sp modelId="{C9D472EA-1EEA-4B4C-A594-453C48F45375}">
      <dsp:nvSpPr>
        <dsp:cNvPr id="0" name=""/>
        <dsp:cNvSpPr/>
      </dsp:nvSpPr>
      <dsp:spPr>
        <a:xfrm>
          <a:off x="2478513" y="114459"/>
          <a:ext cx="9049458" cy="1996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Garamond" panose="02020404030301010803" pitchFamily="18" charset="0"/>
            </a:rPr>
            <a:t>Фосфиды: </a:t>
          </a:r>
          <a:r>
            <a:rPr lang="en-US" sz="4000" kern="1200" dirty="0">
              <a:latin typeface="Garamond" panose="02020404030301010803" pitchFamily="18" charset="0"/>
            </a:rPr>
            <a:t>Be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dirty="0">
              <a:latin typeface="Garamond" panose="02020404030301010803" pitchFamily="18" charset="0"/>
            </a:rPr>
            <a:t>P</a:t>
          </a:r>
          <a:r>
            <a:rPr lang="en-US" sz="4000" kern="1200" baseline="-25000" dirty="0">
              <a:latin typeface="Garamond" panose="02020404030301010803" pitchFamily="18" charset="0"/>
            </a:rPr>
            <a:t>2,</a:t>
          </a:r>
          <a:r>
            <a:rPr lang="en-US" sz="4000" kern="1200" dirty="0">
              <a:latin typeface="Garamond" panose="02020404030301010803" pitchFamily="18" charset="0"/>
            </a:rPr>
            <a:t> Mg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dirty="0">
              <a:latin typeface="Garamond" panose="02020404030301010803" pitchFamily="18" charset="0"/>
            </a:rPr>
            <a:t>P</a:t>
          </a:r>
          <a:r>
            <a:rPr lang="en-US" sz="4000" kern="1200" baseline="-25000" dirty="0">
              <a:latin typeface="Garamond" panose="02020404030301010803" pitchFamily="18" charset="0"/>
            </a:rPr>
            <a:t>2,</a:t>
          </a:r>
          <a:r>
            <a:rPr lang="en-US" sz="4000" kern="1200" dirty="0">
              <a:latin typeface="Garamond" panose="02020404030301010803" pitchFamily="18" charset="0"/>
            </a:rPr>
            <a:t> Li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dirty="0">
              <a:latin typeface="Garamond" panose="02020404030301010803" pitchFamily="18" charset="0"/>
            </a:rPr>
            <a:t>P </a:t>
          </a:r>
          <a:r>
            <a:rPr lang="ru-RU" sz="4000" kern="1200" dirty="0">
              <a:latin typeface="Garamond" panose="02020404030301010803" pitchFamily="18" charset="0"/>
            </a:rPr>
            <a:t>  </a:t>
          </a:r>
        </a:p>
      </dsp:txBody>
      <dsp:txXfrm>
        <a:off x="2478513" y="114459"/>
        <a:ext cx="9049458" cy="1996470"/>
      </dsp:txXfrm>
    </dsp:sp>
    <dsp:sp modelId="{3CE94E6A-24C3-43CC-A2F9-ABC0BE530E99}">
      <dsp:nvSpPr>
        <dsp:cNvPr id="0" name=""/>
        <dsp:cNvSpPr/>
      </dsp:nvSpPr>
      <dsp:spPr>
        <a:xfrm>
          <a:off x="2305594" y="1801086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E6B00-4FF7-4DBD-BE9F-FA9CF656B013}">
      <dsp:nvSpPr>
        <dsp:cNvPr id="0" name=""/>
        <dsp:cNvSpPr/>
      </dsp:nvSpPr>
      <dsp:spPr>
        <a:xfrm>
          <a:off x="2478513" y="1985596"/>
          <a:ext cx="9049458" cy="20558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>
              <a:latin typeface="Garamond" panose="02020404030301010803" pitchFamily="18" charset="0"/>
            </a:rPr>
            <a:t>Фосфиты: </a:t>
          </a:r>
          <a:r>
            <a:rPr lang="en-US" sz="4000" kern="1200" dirty="0">
              <a:latin typeface="Garamond" panose="02020404030301010803" pitchFamily="18" charset="0"/>
            </a:rPr>
            <a:t>K</a:t>
          </a:r>
          <a:r>
            <a:rPr lang="en-US" sz="4000" kern="1200" baseline="-25000" dirty="0">
              <a:latin typeface="Garamond" panose="02020404030301010803" pitchFamily="18" charset="0"/>
            </a:rPr>
            <a:t>2</a:t>
          </a:r>
          <a:r>
            <a:rPr lang="en-US" sz="4000" kern="1200" dirty="0">
              <a:latin typeface="Garamond" panose="02020404030301010803" pitchFamily="18" charset="0"/>
            </a:rPr>
            <a:t>HPO</a:t>
          </a:r>
          <a:r>
            <a:rPr lang="en-US" sz="4000" kern="1200" baseline="-25000" dirty="0">
              <a:latin typeface="Garamond" panose="02020404030301010803" pitchFamily="18" charset="0"/>
            </a:rPr>
            <a:t>3</a:t>
          </a:r>
          <a:r>
            <a:rPr lang="ru-RU" sz="4000" kern="1200" baseline="-25000" dirty="0">
              <a:latin typeface="Garamond" panose="02020404030301010803" pitchFamily="18" charset="0"/>
            </a:rPr>
            <a:t>,</a:t>
          </a:r>
          <a:r>
            <a:rPr lang="ru-RU" sz="4000" kern="1200" dirty="0">
              <a:latin typeface="Garamond" panose="02020404030301010803" pitchFamily="18" charset="0"/>
            </a:rPr>
            <a:t> </a:t>
          </a:r>
          <a:r>
            <a:rPr lang="en-US" sz="4000" b="0" i="0" kern="1200" dirty="0" err="1">
              <a:latin typeface="Garamond" panose="02020404030301010803" pitchFamily="18" charset="0"/>
            </a:rPr>
            <a:t>CaH</a:t>
          </a:r>
          <a:r>
            <a:rPr lang="ru-RU" sz="4000" b="0" i="0" kern="1200" dirty="0">
              <a:latin typeface="Garamond" panose="02020404030301010803" pitchFamily="18" charset="0"/>
            </a:rPr>
            <a:t>РО</a:t>
          </a:r>
          <a:r>
            <a:rPr lang="ru-RU" sz="4000" b="0" i="0" kern="1200" baseline="-25000" dirty="0">
              <a:latin typeface="Garamond" panose="02020404030301010803" pitchFamily="18" charset="0"/>
            </a:rPr>
            <a:t>3,</a:t>
          </a:r>
          <a:r>
            <a:rPr lang="ru-RU" sz="4000" b="0" i="0" kern="1200" dirty="0">
              <a:latin typeface="Garamond" panose="02020404030301010803" pitchFamily="18" charset="0"/>
            </a:rPr>
            <a:t> </a:t>
          </a:r>
          <a:r>
            <a:rPr lang="en-US" sz="4000" b="0" i="0" kern="1200" dirty="0" err="1">
              <a:latin typeface="Garamond" panose="02020404030301010803" pitchFamily="18" charset="0"/>
            </a:rPr>
            <a:t>NaH</a:t>
          </a:r>
          <a:r>
            <a:rPr lang="ru-RU" sz="4000" b="0" i="0" kern="1200" baseline="-25000" dirty="0">
              <a:latin typeface="Garamond" panose="02020404030301010803" pitchFamily="18" charset="0"/>
            </a:rPr>
            <a:t>2</a:t>
          </a:r>
          <a:r>
            <a:rPr lang="ru-RU" sz="4000" b="0" i="0" kern="1200" dirty="0">
              <a:latin typeface="Garamond" panose="02020404030301010803" pitchFamily="18" charset="0"/>
            </a:rPr>
            <a:t>РО</a:t>
          </a:r>
          <a:r>
            <a:rPr lang="ru-RU" sz="4000" b="0" i="0" kern="1200" baseline="-25000" dirty="0">
              <a:latin typeface="Garamond" panose="02020404030301010803" pitchFamily="18" charset="0"/>
            </a:rPr>
            <a:t>3</a:t>
          </a:r>
          <a:r>
            <a:rPr lang="en-US" sz="4000" kern="1200" dirty="0">
              <a:latin typeface="Garamond" panose="02020404030301010803" pitchFamily="18" charset="0"/>
            </a:rPr>
            <a:t> </a:t>
          </a:r>
          <a:r>
            <a:rPr lang="ru-RU" sz="4000" kern="1200" dirty="0">
              <a:latin typeface="Garamond" panose="02020404030301010803" pitchFamily="18" charset="0"/>
            </a:rPr>
            <a:t> </a:t>
          </a:r>
        </a:p>
      </dsp:txBody>
      <dsp:txXfrm>
        <a:off x="2478513" y="1985596"/>
        <a:ext cx="9049458" cy="2055897"/>
      </dsp:txXfrm>
    </dsp:sp>
    <dsp:sp modelId="{51FF234E-66F9-4047-ABE9-215C012ECFE2}">
      <dsp:nvSpPr>
        <dsp:cNvPr id="0" name=""/>
        <dsp:cNvSpPr/>
      </dsp:nvSpPr>
      <dsp:spPr>
        <a:xfrm>
          <a:off x="2305594" y="4281286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7C5D06-3F74-4E7A-A176-BEF5B48096BC}">
      <dsp:nvSpPr>
        <dsp:cNvPr id="0" name=""/>
        <dsp:cNvSpPr/>
      </dsp:nvSpPr>
      <dsp:spPr>
        <a:xfrm>
          <a:off x="2478513" y="4395746"/>
          <a:ext cx="9049458" cy="1817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baseline="0" dirty="0">
              <a:latin typeface="Garamond" panose="02020404030301010803" pitchFamily="18" charset="0"/>
            </a:rPr>
            <a:t>Фосфориты: </a:t>
          </a:r>
          <a:r>
            <a:rPr lang="ru-RU" sz="4000" b="0" i="0" kern="1200" dirty="0">
              <a:latin typeface="Garamond" panose="02020404030301010803" pitchFamily="18" charset="0"/>
            </a:rPr>
            <a:t>ЗСа</a:t>
          </a:r>
          <a:r>
            <a:rPr lang="ru-RU" sz="4000" b="0" i="0" kern="1200" baseline="-25000" dirty="0">
              <a:latin typeface="Garamond" panose="02020404030301010803" pitchFamily="18" charset="0"/>
            </a:rPr>
            <a:t>3</a:t>
          </a:r>
          <a:r>
            <a:rPr lang="ru-RU" sz="4000" b="0" i="0" kern="1200" dirty="0">
              <a:latin typeface="Garamond" panose="02020404030301010803" pitchFamily="18" charset="0"/>
            </a:rPr>
            <a:t>(РО</a:t>
          </a:r>
          <a:r>
            <a:rPr lang="ru-RU" sz="4000" b="0" i="0" kern="1200" baseline="-25000" dirty="0">
              <a:latin typeface="Garamond" panose="02020404030301010803" pitchFamily="18" charset="0"/>
            </a:rPr>
            <a:t>4</a:t>
          </a:r>
          <a:r>
            <a:rPr lang="ru-RU" sz="4000" b="0" i="0" kern="1200" dirty="0">
              <a:latin typeface="Garamond" panose="02020404030301010803" pitchFamily="18" charset="0"/>
            </a:rPr>
            <a:t>)</a:t>
          </a:r>
          <a:r>
            <a:rPr lang="ru-RU" sz="4000" b="0" i="0" kern="1200" baseline="-25000" dirty="0">
              <a:latin typeface="Garamond" panose="02020404030301010803" pitchFamily="18" charset="0"/>
            </a:rPr>
            <a:t>2</a:t>
          </a:r>
          <a:r>
            <a:rPr lang="ru-RU" sz="4000" b="0" i="0" kern="1200" dirty="0">
              <a:latin typeface="Garamond" panose="02020404030301010803" pitchFamily="18" charset="0"/>
            </a:rPr>
            <a:t>*СаСО</a:t>
          </a:r>
          <a:r>
            <a:rPr lang="ru-RU" sz="4000" b="0" i="0" kern="1200" baseline="-25000" dirty="0">
              <a:latin typeface="Garamond" panose="02020404030301010803" pitchFamily="18" charset="0"/>
            </a:rPr>
            <a:t>3</a:t>
          </a:r>
          <a:r>
            <a:rPr lang="ru-RU" sz="4000" b="0" i="0" kern="1200" dirty="0">
              <a:latin typeface="Garamond" panose="02020404030301010803" pitchFamily="18" charset="0"/>
            </a:rPr>
            <a:t>*</a:t>
          </a:r>
          <a:r>
            <a:rPr lang="ru-RU" sz="4000" b="0" i="0" kern="1200" dirty="0" err="1">
              <a:latin typeface="Garamond" panose="02020404030301010803" pitchFamily="18" charset="0"/>
            </a:rPr>
            <a:t>Са</a:t>
          </a:r>
          <a:r>
            <a:rPr lang="ru-RU" sz="4000" b="0" i="0" kern="1200" dirty="0">
              <a:latin typeface="Garamond" panose="02020404030301010803" pitchFamily="18" charset="0"/>
            </a:rPr>
            <a:t>(ОН, F)</a:t>
          </a:r>
          <a:r>
            <a:rPr lang="ru-RU" sz="4000" b="0" i="0" kern="1200" baseline="-25000" dirty="0">
              <a:latin typeface="Garamond" panose="02020404030301010803" pitchFamily="18" charset="0"/>
            </a:rPr>
            <a:t>2</a:t>
          </a:r>
          <a:r>
            <a:rPr lang="ru-RU" sz="4000" kern="1200" baseline="0" dirty="0">
              <a:latin typeface="Garamond" panose="02020404030301010803" pitchFamily="18" charset="0"/>
            </a:rPr>
            <a:t> </a:t>
          </a:r>
        </a:p>
      </dsp:txBody>
      <dsp:txXfrm>
        <a:off x="2478513" y="4395746"/>
        <a:ext cx="9049458" cy="1817249"/>
      </dsp:txXfrm>
    </dsp:sp>
    <dsp:sp modelId="{FCCF5768-D394-4A3D-863E-74A8C8BD0C45}">
      <dsp:nvSpPr>
        <dsp:cNvPr id="0" name=""/>
        <dsp:cNvSpPr/>
      </dsp:nvSpPr>
      <dsp:spPr>
        <a:xfrm>
          <a:off x="2305594" y="6212996"/>
          <a:ext cx="922237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B02B9F-813E-4B87-BE97-66968B0493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3255EE-B914-479B-B1FC-32AB521C6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7B562C-F945-438C-9315-9E39505F7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81F8F0-9786-4D86-8C04-09152A2D5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EA3A27-0529-4AC1-8778-EB8DEC9C7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41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25E21-30CF-4771-B2AA-28753FD99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AA8899-13B2-4BDB-B068-CF3914BF58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FCE3BF-4C9A-4E2C-B22A-7FC99479B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712758-36A4-46A4-8D1E-0EB7F0F5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A3B67E-6AF0-4801-994D-12535E87F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514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DFF3742-767B-40CB-9DBC-697458F756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B28C3C-1A17-4639-A41F-8FE686E36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97F9D4-CE64-44FC-BADE-CE861963E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E74467-836B-439B-A5A9-487B01B51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B06DEF-5101-41EF-8304-FCE4F4FF4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840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BC3118-DB5D-4CB3-B433-625483C3A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C69D69-86A2-4BE7-A38A-75C34AB8E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C8C5F8-011C-4046-99B9-C1C77D957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3B3880-557F-4003-8141-D82465455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134EF0-8BB2-4EB5-9E00-45A6A5269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855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4B2BF5-3DD5-44B1-975D-D7DF31386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F49891-D68C-44DB-A047-8C61847A6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0E7279-DC14-4935-88F2-54D8E7E93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AD6589-7CE9-43E3-809C-D284E17B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C67199-CFE0-477D-BEBD-8B8C9E5B9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4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0189B8-EE97-45B1-B289-48F743300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35E2E3-93CB-4603-A698-2EDCDAA40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22213B-780E-49C7-8C63-767B39F8C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866A91-4D54-4C83-B611-3F3468C45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4F06D3-6A6E-4A77-98D8-29324E229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F8B121-EC31-4613-A83F-835E4C5F1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723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E21B3-772D-45D9-AF08-77CE64515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6F2D85-B848-41B9-9AAF-4C73B6621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4AA8E5-44C0-4B09-9315-CCCC9D74C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2CB3980-FA8A-42CC-AC75-896E22483C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ABC2B2-1EA4-4DBD-BA8B-DA0BC9F59E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C2FB31-3B15-4823-A5AB-50372D741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79D3342-DC4B-4478-B4BE-9738E9F58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FF423F2-F2C7-45D4-B4AA-7374C39D2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52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910CDC-767E-48A8-B032-DF6920F7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8C86A16-4788-44DE-B076-A2873597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B9AFF3B-07C1-4D57-A68C-DF6CDB2F9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093B06-8A71-4DF3-9640-57356EBA0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463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F7B15D6-5D4C-4DBA-8F7A-579AAD12C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F4E92E9-118E-43EC-BD9A-DFC7EC815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CC3BBD-3887-4BE1-8B72-F2E51CC66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17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A0FA7-F168-4A4F-90E5-D1087530B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108CC2-1781-439E-AA5A-D7D73B7D6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DF60CA-0E47-496E-82BE-E21E58E155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70E5CF-C699-4CE8-814A-4D7B5A0E8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C94BDD-D1B2-408A-91F2-C8AAB91AF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A9EDE7-D7D2-4A45-9700-6E7E3DDAE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815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910C4-CE6D-45B5-BA51-00114F6FB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9D7B2F-0B6D-4BB2-8952-EFEB97DD66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83D3DE-D289-4750-9CF0-19A1C38201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291969-68DE-4C31-B7BA-A3A03F9C1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1F98DA-F6C6-45C4-8BF8-F98C8EA7D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C5C1FA-B4D3-4DA5-B864-568C0F75D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728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CE73E-F09E-4EB7-A899-E8E77407E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C474DF-537F-4F80-A2AC-558E71C32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3CD5CB-64E8-4F19-B55A-3ACF43FA28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F1DF5-0216-4CAF-9A15-19F7633BC29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2928C4-E394-4F86-AF92-7C03A271A8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51ED32-AE3F-4DBB-A890-E4B63015D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D1D93-42EE-4D67-89E2-BDA694054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349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0.svg"/><Relationship Id="rId5" Type="http://schemas.openxmlformats.org/officeDocument/2006/relationships/diagramColors" Target="../diagrams/colors2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2.xml"/><Relationship Id="rId9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3.xml"/><Relationship Id="rId7" Type="http://schemas.openxmlformats.org/officeDocument/2006/relationships/slide" Target="slide1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4.xml"/><Relationship Id="rId7" Type="http://schemas.openxmlformats.org/officeDocument/2006/relationships/slide" Target="slide1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0.sv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2244A9-ABEF-4F51-8868-9689327488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6848" y="1122363"/>
            <a:ext cx="6436228" cy="2387600"/>
          </a:xfrm>
        </p:spPr>
        <p:txBody>
          <a:bodyPr>
            <a:normAutofit/>
          </a:bodyPr>
          <a:lstStyle/>
          <a:p>
            <a:r>
              <a:rPr lang="ru-RU" sz="8800" dirty="0">
                <a:latin typeface="Garamond (Заголовки)"/>
              </a:rPr>
              <a:t>Фосфор</a:t>
            </a:r>
          </a:p>
        </p:txBody>
      </p:sp>
      <p:sp>
        <p:nvSpPr>
          <p:cNvPr id="4" name="Rectángulo 18">
            <a:extLst>
              <a:ext uri="{FF2B5EF4-FFF2-40B4-BE49-F238E27FC236}">
                <a16:creationId xmlns:a16="http://schemas.microsoft.com/office/drawing/2014/main" id="{034C0BDF-0DF1-4F6F-968C-4525CCA5CB89}"/>
              </a:ext>
            </a:extLst>
          </p:cNvPr>
          <p:cNvSpPr/>
          <p:nvPr/>
        </p:nvSpPr>
        <p:spPr>
          <a:xfrm>
            <a:off x="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Marcador de posición de imagen 47">
            <a:extLst>
              <a:ext uri="{FF2B5EF4-FFF2-40B4-BE49-F238E27FC236}">
                <a16:creationId xmlns:a16="http://schemas.microsoft.com/office/drawing/2014/main" id="{3D5E2E22-7255-4BD2-ADAE-C577DCB4AB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36013"/>
            <a:ext cx="2691892" cy="4631690"/>
          </a:xfrm>
          <a:prstGeom prst="rect">
            <a:avLst/>
          </a:prstGeom>
        </p:spPr>
      </p:pic>
      <p:pic>
        <p:nvPicPr>
          <p:cNvPr id="6" name="Marcador de posición de imagen 51">
            <a:extLst>
              <a:ext uri="{FF2B5EF4-FFF2-40B4-BE49-F238E27FC236}">
                <a16:creationId xmlns:a16="http://schemas.microsoft.com/office/drawing/2014/main" id="{D98BE3A4-3BEC-4443-B906-C4384AB7C3F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78956" y="0"/>
            <a:ext cx="2578088" cy="4527162"/>
          </a:xfrm>
        </p:spPr>
      </p:pic>
      <p:pic>
        <p:nvPicPr>
          <p:cNvPr id="7" name="Marcador de posición de imagen 51">
            <a:extLst>
              <a:ext uri="{FF2B5EF4-FFF2-40B4-BE49-F238E27FC236}">
                <a16:creationId xmlns:a16="http://schemas.microsoft.com/office/drawing/2014/main" id="{578EFF8F-CFB7-4F94-92BB-3C0503500C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13912" y="0"/>
            <a:ext cx="2578088" cy="4527162"/>
          </a:xfrm>
          <a:prstGeom prst="rect">
            <a:avLst/>
          </a:prstGeom>
        </p:spPr>
      </p:pic>
      <p:sp>
        <p:nvSpPr>
          <p:cNvPr id="9" name="Rectángulo 19">
            <a:extLst>
              <a:ext uri="{FF2B5EF4-FFF2-40B4-BE49-F238E27FC236}">
                <a16:creationId xmlns:a16="http://schemas.microsoft.com/office/drawing/2014/main" id="{343C4531-497C-4867-A9E1-F57A478EB3AD}"/>
              </a:ext>
            </a:extLst>
          </p:cNvPr>
          <p:cNvSpPr/>
          <p:nvPr/>
        </p:nvSpPr>
        <p:spPr>
          <a:xfrm>
            <a:off x="10776601" y="4521896"/>
            <a:ext cx="1431279" cy="14458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C25DA09-BD15-48E7-95A1-21DACBB6A175}"/>
              </a:ext>
            </a:extLst>
          </p:cNvPr>
          <p:cNvSpPr/>
          <p:nvPr/>
        </p:nvSpPr>
        <p:spPr>
          <a:xfrm flipH="1">
            <a:off x="5884374" y="668006"/>
            <a:ext cx="45719" cy="4476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FEE7EF2-8331-4E4C-A818-CBF838982A6F}"/>
              </a:ext>
            </a:extLst>
          </p:cNvPr>
          <p:cNvSpPr/>
          <p:nvPr/>
        </p:nvSpPr>
        <p:spPr>
          <a:xfrm flipH="1">
            <a:off x="5886365" y="4797124"/>
            <a:ext cx="45719" cy="4476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07F663-EEF6-420B-AC91-73534F601095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Garamond (Заголовки)"/>
              </a:rPr>
              <a:t>1</a:t>
            </a:r>
          </a:p>
        </p:txBody>
      </p:sp>
      <p:pic>
        <p:nvPicPr>
          <p:cNvPr id="14" name="Рисунок 13" descr="Мишень со сплошной заливкой">
            <a:hlinkClick r:id="rId4" action="ppaction://hlinksldjump"/>
            <a:extLst>
              <a:ext uri="{FF2B5EF4-FFF2-40B4-BE49-F238E27FC236}">
                <a16:creationId xmlns:a16="http://schemas.microsoft.com/office/drawing/2014/main" id="{F7D7D110-114C-4F13-B6F6-F51A98E0F5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78144" y="45256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91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9CC08-9287-4E5E-BD91-4194E2D93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01" y="145677"/>
            <a:ext cx="4972050" cy="1991518"/>
          </a:xfrm>
        </p:spPr>
        <p:txBody>
          <a:bodyPr/>
          <a:lstStyle/>
          <a:p>
            <a:r>
              <a:rPr lang="ru-RU" dirty="0">
                <a:latin typeface="Garamond (Заголовки)"/>
              </a:rPr>
              <a:t>Применение (</a:t>
            </a:r>
            <a:r>
              <a:rPr lang="en-US" dirty="0">
                <a:latin typeface="Garamond (Заголовки)"/>
              </a:rPr>
              <a:t>P</a:t>
            </a:r>
            <a:r>
              <a:rPr lang="en-US" baseline="-25000" dirty="0">
                <a:latin typeface="Garamond (Заголовки)"/>
              </a:rPr>
              <a:t>4</a:t>
            </a:r>
            <a:r>
              <a:rPr lang="en-US" dirty="0">
                <a:latin typeface="Garamond (Заголовки)"/>
              </a:rPr>
              <a:t>)</a:t>
            </a:r>
            <a:endParaRPr lang="ru-RU" dirty="0">
              <a:latin typeface="Garamond (Заголовки)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B67E2287-A2F1-4240-9152-2AFB212357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147825"/>
              </p:ext>
            </p:extLst>
          </p:nvPr>
        </p:nvGraphicFramePr>
        <p:xfrm>
          <a:off x="2471269" y="464048"/>
          <a:ext cx="9487648" cy="5929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86DF36C-78CB-496D-A547-3C4AE92FD9C6}"/>
              </a:ext>
            </a:extLst>
          </p:cNvPr>
          <p:cNvSpPr txBox="1"/>
          <p:nvPr/>
        </p:nvSpPr>
        <p:spPr>
          <a:xfrm>
            <a:off x="698687" y="5567082"/>
            <a:ext cx="4428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aramond" panose="02020404030301010803" pitchFamily="18" charset="0"/>
              </a:rPr>
              <a:t>ОПАСЕН ДЛЯ ЗДОРОВЬЯ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4F0B759-920C-4C10-89B5-7EC7FA9BF4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048" b="87831" l="12088" r="88645">
                        <a14:foregroundMark x1="21978" y1="29101" x2="19048" y2="48677"/>
                        <a14:foregroundMark x1="16850" y1="70899" x2="26374" y2="80423"/>
                        <a14:foregroundMark x1="12454" y1="26455" x2="13553" y2="73545"/>
                        <a14:foregroundMark x1="13553" y1="73545" x2="27106" y2="87831"/>
                        <a14:foregroundMark x1="27106" y1="87831" x2="30037" y2="85714"/>
                        <a14:foregroundMark x1="12454" y1="25397" x2="13553" y2="67196"/>
                        <a14:foregroundMark x1="46520" y1="21693" x2="64103" y2="24339"/>
                        <a14:foregroundMark x1="64103" y1="24339" x2="79121" y2="22751"/>
                        <a14:foregroundMark x1="79121" y1="22751" x2="83516" y2="44444"/>
                        <a14:foregroundMark x1="83516" y1="44444" x2="82418" y2="61376"/>
                        <a14:foregroundMark x1="76190" y1="20635" x2="84615" y2="25926"/>
                        <a14:foregroundMark x1="76923" y1="19577" x2="85714" y2="19048"/>
                        <a14:foregroundMark x1="86081" y1="45503" x2="88645" y2="64550"/>
                        <a14:foregroundMark x1="88645" y1="64550" x2="73993" y2="82011"/>
                        <a14:foregroundMark x1="73993" y1="82011" x2="30037" y2="83069"/>
                        <a14:foregroundMark x1="61172" y1="30688" x2="37363" y2="67725"/>
                        <a14:foregroundMark x1="37363" y1="67725" x2="34799" y2="69841"/>
                        <a14:foregroundMark x1="19048" y1="33333" x2="76923" y2="60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90" t="15244" r="11472" b="14253"/>
          <a:stretch/>
        </p:blipFill>
        <p:spPr bwMode="auto">
          <a:xfrm>
            <a:off x="523955" y="2539311"/>
            <a:ext cx="2727246" cy="1714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8">
            <a:extLst>
              <a:ext uri="{FF2B5EF4-FFF2-40B4-BE49-F238E27FC236}">
                <a16:creationId xmlns:a16="http://schemas.microsoft.com/office/drawing/2014/main" id="{86507E6F-CD96-43FB-8ACF-A406E5C69DB1}"/>
              </a:ext>
            </a:extLst>
          </p:cNvPr>
          <p:cNvSpPr/>
          <p:nvPr/>
        </p:nvSpPr>
        <p:spPr>
          <a:xfrm>
            <a:off x="1085851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467259-D84B-4B6B-A642-3061177BAFE4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10</a:t>
            </a:r>
            <a:endParaRPr lang="ru-RU" dirty="0">
              <a:latin typeface="Garamond (Заголовки)"/>
            </a:endParaRPr>
          </a:p>
        </p:txBody>
      </p:sp>
      <p:pic>
        <p:nvPicPr>
          <p:cNvPr id="13" name="Рисунок 12" descr="Дом со сплошной заливкой">
            <a:hlinkClick r:id="rId9" action="ppaction://hlinksldjump"/>
            <a:extLst>
              <a:ext uri="{FF2B5EF4-FFF2-40B4-BE49-F238E27FC236}">
                <a16:creationId xmlns:a16="http://schemas.microsoft.com/office/drawing/2014/main" id="{9346B478-95D3-4AB1-9A3B-7F2C541BC6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22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14">
            <a:extLst>
              <a:ext uri="{FF2B5EF4-FFF2-40B4-BE49-F238E27FC236}">
                <a16:creationId xmlns:a16="http://schemas.microsoft.com/office/drawing/2014/main" id="{31F4E9D8-A8E2-412E-B211-1FEE0D4F0EB0}"/>
              </a:ext>
            </a:extLst>
          </p:cNvPr>
          <p:cNvSpPr/>
          <p:nvPr/>
        </p:nvSpPr>
        <p:spPr>
          <a:xfrm>
            <a:off x="5631204" y="-1"/>
            <a:ext cx="6560796" cy="69559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9CC08-9287-4E5E-BD91-4194E2D93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5" y="190500"/>
            <a:ext cx="4972050" cy="1991518"/>
          </a:xfrm>
        </p:spPr>
        <p:txBody>
          <a:bodyPr/>
          <a:lstStyle/>
          <a:p>
            <a:r>
              <a:rPr lang="ru-RU" dirty="0">
                <a:solidFill>
                  <a:srgbClr val="45C3E1"/>
                </a:solidFill>
                <a:latin typeface="Garamond (Заголовки)"/>
              </a:rPr>
              <a:t>Чёрный</a:t>
            </a:r>
            <a:r>
              <a:rPr lang="ru-RU" dirty="0">
                <a:latin typeface="Garamond (Заголовки)"/>
              </a:rPr>
              <a:t> фосфор (</a:t>
            </a:r>
            <a:r>
              <a:rPr lang="en-US" dirty="0">
                <a:latin typeface="Garamond (Заголовки)"/>
              </a:rPr>
              <a:t>P)</a:t>
            </a:r>
            <a:endParaRPr lang="ru-RU" dirty="0">
              <a:latin typeface="Garamond (Заголовки)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94C8CB-B41A-46DF-8CEB-C38BDA598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7926" y="983624"/>
            <a:ext cx="5467351" cy="5531476"/>
          </a:xfrm>
        </p:spPr>
        <p:txBody>
          <a:bodyPr/>
          <a:lstStyle/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Черное вещество с металлическим блеском, жирное на ощупь, похоже на графит, нерастворимо в воде, полупроводник.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Имеет атомную кристаллическую решётку.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Получают длительным нагреванием белого фосфора на высоких температурах, при добавлении ртути, как катализатора.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13DD66-F63A-4561-9D56-B493BB309ECB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11</a:t>
            </a:r>
            <a:endParaRPr lang="ru-RU" dirty="0">
              <a:latin typeface="Garamond (Заголовки)"/>
            </a:endParaRPr>
          </a:p>
        </p:txBody>
      </p:sp>
      <p:pic>
        <p:nvPicPr>
          <p:cNvPr id="9" name="Рисунок 8" descr="Дом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E3164C24-1B3B-4953-A5A7-3B328E01F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91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277F4-F8B0-492A-A653-A8F7EE237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500062"/>
            <a:ext cx="4635500" cy="1325563"/>
          </a:xfrm>
        </p:spPr>
        <p:txBody>
          <a:bodyPr/>
          <a:lstStyle/>
          <a:p>
            <a:r>
              <a:rPr lang="ru-RU" dirty="0">
                <a:solidFill>
                  <a:srgbClr val="45C3E1"/>
                </a:solidFill>
                <a:latin typeface="Garamond" panose="02020404030301010803" pitchFamily="18" charset="0"/>
              </a:rPr>
              <a:t>Свойство</a:t>
            </a:r>
            <a:r>
              <a:rPr lang="ru-RU" dirty="0">
                <a:latin typeface="Garamond" panose="02020404030301010803" pitchFamily="18" charset="0"/>
              </a:rPr>
              <a:t> черного фосфора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595009-4602-4E5A-BA21-2A6132F1B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4700" y="1825625"/>
            <a:ext cx="5499100" cy="4351338"/>
          </a:xfrm>
        </p:spPr>
        <p:txBody>
          <a:bodyPr/>
          <a:lstStyle/>
          <a:p>
            <a:pPr marL="514350" indent="-514350">
              <a:buClr>
                <a:srgbClr val="1DBFEB"/>
              </a:buClr>
              <a:buFont typeface="+mj-lt"/>
              <a:buAutoNum type="arabicPeriod"/>
            </a:pPr>
            <a:r>
              <a:rPr lang="ru-RU" dirty="0">
                <a:latin typeface="Garamond" panose="02020404030301010803" pitchFamily="18" charset="0"/>
              </a:rPr>
              <a:t>При давлении 8,3*10</a:t>
            </a:r>
            <a:r>
              <a:rPr lang="ru-RU" baseline="30000" dirty="0">
                <a:latin typeface="Garamond" panose="02020404030301010803" pitchFamily="18" charset="0"/>
              </a:rPr>
              <a:t>9</a:t>
            </a:r>
            <a:r>
              <a:rPr lang="ru-RU" dirty="0">
                <a:latin typeface="Garamond" panose="02020404030301010803" pitchFamily="18" charset="0"/>
              </a:rPr>
              <a:t>Па чёрный фосфор становится металлическим. </a:t>
            </a:r>
          </a:p>
          <a:p>
            <a:pPr marL="514350" indent="-514350">
              <a:buClr>
                <a:srgbClr val="1DBFEB"/>
              </a:buClr>
              <a:buFont typeface="+mj-lt"/>
              <a:buAutoNum type="arabicPeriod"/>
            </a:pPr>
            <a:r>
              <a:rPr lang="ru-RU" dirty="0">
                <a:solidFill>
                  <a:srgbClr val="45C3E1"/>
                </a:solidFill>
                <a:latin typeface="Garamond" panose="02020404030301010803" pitchFamily="18" charset="0"/>
              </a:rPr>
              <a:t>Металлический</a:t>
            </a:r>
            <a:r>
              <a:rPr lang="ru-RU" dirty="0">
                <a:latin typeface="Garamond" panose="02020404030301010803" pitchFamily="18" charset="0"/>
              </a:rPr>
              <a:t> фосфор – плотный, кубическая кристаллическая решётка, хороший проводник. </a:t>
            </a:r>
          </a:p>
        </p:txBody>
      </p:sp>
      <p:sp>
        <p:nvSpPr>
          <p:cNvPr id="4" name="Rectángulo 18">
            <a:extLst>
              <a:ext uri="{FF2B5EF4-FFF2-40B4-BE49-F238E27FC236}">
                <a16:creationId xmlns:a16="http://schemas.microsoft.com/office/drawing/2014/main" id="{1C25EF30-3292-4021-B062-E08BDBA4978B}"/>
              </a:ext>
            </a:extLst>
          </p:cNvPr>
          <p:cNvSpPr/>
          <p:nvPr/>
        </p:nvSpPr>
        <p:spPr>
          <a:xfrm>
            <a:off x="1085851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669A17-7C38-4404-BC72-4B47F54A6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87580"/>
            <a:ext cx="4212771" cy="28098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0B539F-A7F6-47D0-94DB-E1FD866ABD39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</a:t>
            </a:r>
            <a:r>
              <a:rPr lang="ru-RU" dirty="0">
                <a:latin typeface="Garamond (Заголовки)"/>
              </a:rPr>
              <a:t>2</a:t>
            </a:r>
          </a:p>
        </p:txBody>
      </p:sp>
      <p:pic>
        <p:nvPicPr>
          <p:cNvPr id="7" name="Рисунок 6" descr="Дом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001D9FBB-E8D3-4D02-8B27-B064B5CA49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10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C54AE-90FB-4F05-B0DF-D04BD530E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0829" y="1100704"/>
            <a:ext cx="7761514" cy="1336013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Garamond" panose="02020404030301010803" pitchFamily="18" charset="0"/>
              </a:rPr>
              <a:t>Соединения</a:t>
            </a:r>
            <a:r>
              <a:rPr lang="ru-RU" dirty="0">
                <a:latin typeface="Garamond" panose="02020404030301010803" pitchFamily="18" charset="0"/>
              </a:rPr>
              <a:t> </a:t>
            </a:r>
            <a:r>
              <a:rPr lang="ru-RU" sz="6000" dirty="0">
                <a:solidFill>
                  <a:schemeClr val="bg1"/>
                </a:solidFill>
                <a:latin typeface="Garamond" panose="02020404030301010803" pitchFamily="18" charset="0"/>
              </a:rPr>
              <a:t>фосфора</a:t>
            </a:r>
            <a:endParaRPr lang="ru-RU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4" name="Rectángulo 18">
            <a:extLst>
              <a:ext uri="{FF2B5EF4-FFF2-40B4-BE49-F238E27FC236}">
                <a16:creationId xmlns:a16="http://schemas.microsoft.com/office/drawing/2014/main" id="{3FCDFD2B-D306-4A77-93AE-DBE0A21FB5FD}"/>
              </a:ext>
            </a:extLst>
          </p:cNvPr>
          <p:cNvSpPr/>
          <p:nvPr/>
        </p:nvSpPr>
        <p:spPr>
          <a:xfrm>
            <a:off x="1085851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anose="02020404030301010803" pitchFamily="18" charset="0"/>
              </a:rPr>
              <a:t>III</a:t>
            </a:r>
            <a:r>
              <a:rPr lang="ru-RU" sz="3200" dirty="0">
                <a:solidFill>
                  <a:schemeClr val="tx1"/>
                </a:solidFill>
                <a:latin typeface="Garamond" panose="02020404030301010803" pitchFamily="18" charset="0"/>
              </a:rPr>
              <a:t> </a:t>
            </a:r>
            <a:endParaRPr lang="es-ES" sz="3200" dirty="0">
              <a:solidFill>
                <a:srgbClr val="45C3E1"/>
              </a:solidFill>
              <a:latin typeface="Garamond" panose="02020404030301010803" pitchFamily="18" charset="0"/>
            </a:endParaRPr>
          </a:p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9889DA-C241-491F-8381-32A0A6CFC115}"/>
              </a:ext>
            </a:extLst>
          </p:cNvPr>
          <p:cNvSpPr/>
          <p:nvPr/>
        </p:nvSpPr>
        <p:spPr>
          <a:xfrm flipV="1">
            <a:off x="11124325" y="919047"/>
            <a:ext cx="849961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33E4AA-EB9C-488C-9860-97F7863EC921}"/>
              </a:ext>
            </a:extLst>
          </p:cNvPr>
          <p:cNvSpPr/>
          <p:nvPr/>
        </p:nvSpPr>
        <p:spPr>
          <a:xfrm>
            <a:off x="11124325" y="152706"/>
            <a:ext cx="849961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0889BA-BE1D-4ABD-AE92-CD1FCE065A6D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Garamond (Заголовки)"/>
              </a:rPr>
              <a:t>13</a:t>
            </a:r>
            <a:endParaRPr lang="ru-RU" dirty="0">
              <a:solidFill>
                <a:schemeClr val="bg1"/>
              </a:solidFill>
              <a:latin typeface="Garamond (Заголовки)"/>
            </a:endParaRPr>
          </a:p>
        </p:txBody>
      </p:sp>
      <p:pic>
        <p:nvPicPr>
          <p:cNvPr id="9" name="Рисунок 8" descr="Дом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056B0F07-4E70-4A4D-8860-1E17C9B6CE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5897" y="1375658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692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3FBD2F4-692F-4C1D-8591-46B44B60C6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869606"/>
              </p:ext>
            </p:extLst>
          </p:nvPr>
        </p:nvGraphicFramePr>
        <p:xfrm>
          <a:off x="446314" y="348344"/>
          <a:ext cx="11527972" cy="6335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3809B70-4153-4D87-826B-8F7F97AE8E3F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14</a:t>
            </a:r>
            <a:endParaRPr lang="ru-RU" dirty="0">
              <a:latin typeface="Garamond (Заголовки)"/>
            </a:endParaRPr>
          </a:p>
        </p:txBody>
      </p:sp>
      <p:pic>
        <p:nvPicPr>
          <p:cNvPr id="9" name="Рисунок 8" descr="Дом со сплошной заливкой">
            <a:hlinkClick r:id="rId7" action="ppaction://hlinksldjump"/>
            <a:extLst>
              <a:ext uri="{FF2B5EF4-FFF2-40B4-BE49-F238E27FC236}">
                <a16:creationId xmlns:a16="http://schemas.microsoft.com/office/drawing/2014/main" id="{1EC1945F-255A-434E-A4CC-E124E7EA9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05897" y="34834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2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3FBD2F4-692F-4C1D-8591-46B44B60C6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11333"/>
              </p:ext>
            </p:extLst>
          </p:nvPr>
        </p:nvGraphicFramePr>
        <p:xfrm>
          <a:off x="446314" y="348344"/>
          <a:ext cx="11527972" cy="6335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3A94C59-8960-418F-B57D-75F53EC52450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15</a:t>
            </a:r>
            <a:endParaRPr lang="ru-RU" dirty="0">
              <a:latin typeface="Garamond (Заголовки)"/>
            </a:endParaRPr>
          </a:p>
        </p:txBody>
      </p:sp>
      <p:pic>
        <p:nvPicPr>
          <p:cNvPr id="9" name="Рисунок 8" descr="Дом со сплошной заливкой">
            <a:hlinkClick r:id="rId7" action="ppaction://hlinksldjump"/>
            <a:extLst>
              <a:ext uri="{FF2B5EF4-FFF2-40B4-BE49-F238E27FC236}">
                <a16:creationId xmlns:a16="http://schemas.microsoft.com/office/drawing/2014/main" id="{D7181AF4-C780-4D11-A1F5-41E22AD7B6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05897" y="34834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92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069FAA-452C-4692-BE4C-25F324FDC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086" y="668006"/>
            <a:ext cx="9767659" cy="2238480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Garamond" panose="02020404030301010803" pitchFamily="18" charset="0"/>
              </a:rPr>
              <a:t>Химические свойства фосфора</a:t>
            </a:r>
          </a:p>
        </p:txBody>
      </p:sp>
      <p:sp>
        <p:nvSpPr>
          <p:cNvPr id="4" name="Rectángulo 18">
            <a:extLst>
              <a:ext uri="{FF2B5EF4-FFF2-40B4-BE49-F238E27FC236}">
                <a16:creationId xmlns:a16="http://schemas.microsoft.com/office/drawing/2014/main" id="{AA1A677D-A2F7-42C6-AFD2-516FFE60B886}"/>
              </a:ext>
            </a:extLst>
          </p:cNvPr>
          <p:cNvSpPr/>
          <p:nvPr/>
        </p:nvSpPr>
        <p:spPr>
          <a:xfrm>
            <a:off x="1085851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Garamond" panose="02020404030301010803" pitchFamily="18" charset="0"/>
              </a:rPr>
              <a:t>IV</a:t>
            </a:r>
            <a:r>
              <a:rPr lang="ru-RU" sz="3200" dirty="0">
                <a:solidFill>
                  <a:schemeClr val="tx1"/>
                </a:solidFill>
                <a:latin typeface="Garamond" panose="02020404030301010803" pitchFamily="18" charset="0"/>
              </a:rPr>
              <a:t> </a:t>
            </a:r>
            <a:endParaRPr lang="es-ES" sz="3200" dirty="0">
              <a:solidFill>
                <a:srgbClr val="45C3E1"/>
              </a:solidFill>
              <a:latin typeface="Garamond" panose="02020404030301010803" pitchFamily="18" charset="0"/>
            </a:endParaRPr>
          </a:p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6C752D-DB16-4FCE-B224-22D870DC958D}"/>
              </a:ext>
            </a:extLst>
          </p:cNvPr>
          <p:cNvSpPr/>
          <p:nvPr/>
        </p:nvSpPr>
        <p:spPr>
          <a:xfrm flipV="1">
            <a:off x="11100274" y="831961"/>
            <a:ext cx="849961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33DA07D-08F2-45FE-917D-112548261E96}"/>
              </a:ext>
            </a:extLst>
          </p:cNvPr>
          <p:cNvSpPr/>
          <p:nvPr/>
        </p:nvSpPr>
        <p:spPr>
          <a:xfrm flipV="1">
            <a:off x="11100273" y="178818"/>
            <a:ext cx="849961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02FECF-59E4-4D16-8FA4-76FE4942CF73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Garamond (Заголовки)"/>
              </a:rPr>
              <a:t>16</a:t>
            </a:r>
            <a:endParaRPr lang="ru-RU" dirty="0">
              <a:solidFill>
                <a:schemeClr val="bg1"/>
              </a:solidFill>
              <a:latin typeface="Garamond (Заголовки)"/>
            </a:endParaRPr>
          </a:p>
        </p:txBody>
      </p:sp>
      <p:pic>
        <p:nvPicPr>
          <p:cNvPr id="8" name="Рисунок 7" descr="Дом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BB07216C-13B7-44E8-870D-3D17A3C89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5897" y="1336013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61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36B358-1EAA-46A4-91B2-D300C4DF54EF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17</a:t>
            </a:r>
            <a:endParaRPr lang="ru-RU" dirty="0">
              <a:latin typeface="Garamond (Заголовки)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81ACC6C-EAE4-44FD-AD0D-5176F27AD2D6}"/>
              </a:ext>
            </a:extLst>
          </p:cNvPr>
          <p:cNvCxnSpPr>
            <a:cxnSpLocks/>
          </p:cNvCxnSpPr>
          <p:nvPr/>
        </p:nvCxnSpPr>
        <p:spPr>
          <a:xfrm>
            <a:off x="0" y="664028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84F51F6-8547-4D42-8DCA-D1296A64FDE8}"/>
              </a:ext>
            </a:extLst>
          </p:cNvPr>
          <p:cNvCxnSpPr>
            <a:cxnSpLocks/>
          </p:cNvCxnSpPr>
          <p:nvPr/>
        </p:nvCxnSpPr>
        <p:spPr>
          <a:xfrm>
            <a:off x="0" y="6423433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83450F7-88E4-4EF7-AE8D-08BC6793C7EA}"/>
              </a:ext>
            </a:extLst>
          </p:cNvPr>
          <p:cNvCxnSpPr>
            <a:cxnSpLocks/>
          </p:cNvCxnSpPr>
          <p:nvPr/>
        </p:nvCxnSpPr>
        <p:spPr>
          <a:xfrm>
            <a:off x="3668485" y="664028"/>
            <a:ext cx="1" cy="5759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AF3475A-C269-4BCB-8CFD-04986CB8956F}"/>
              </a:ext>
            </a:extLst>
          </p:cNvPr>
          <p:cNvCxnSpPr>
            <a:cxnSpLocks/>
          </p:cNvCxnSpPr>
          <p:nvPr/>
        </p:nvCxnSpPr>
        <p:spPr>
          <a:xfrm>
            <a:off x="7930241" y="664028"/>
            <a:ext cx="1" cy="5759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E716E14-7860-4F5D-841D-C45E16D2B0EC}"/>
              </a:ext>
            </a:extLst>
          </p:cNvPr>
          <p:cNvSpPr txBox="1"/>
          <p:nvPr/>
        </p:nvSpPr>
        <p:spPr>
          <a:xfrm>
            <a:off x="791938" y="902770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45C3E1"/>
                </a:solidFill>
                <a:latin typeface="Garamond" panose="02020404030301010803" pitchFamily="18" charset="0"/>
              </a:rPr>
              <a:t>С кислородом: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31E8CC-F6BA-46FE-A34A-F5472D0A246A}"/>
              </a:ext>
            </a:extLst>
          </p:cNvPr>
          <p:cNvSpPr txBox="1"/>
          <p:nvPr/>
        </p:nvSpPr>
        <p:spPr>
          <a:xfrm>
            <a:off x="4460421" y="902731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45C3E1"/>
                </a:solidFill>
                <a:latin typeface="Garamond" panose="02020404030301010803" pitchFamily="18" charset="0"/>
              </a:rPr>
              <a:t>С галогенами: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1EB52A-18EE-461C-9267-C0B08E7922D9}"/>
              </a:ext>
            </a:extLst>
          </p:cNvPr>
          <p:cNvSpPr txBox="1"/>
          <p:nvPr/>
        </p:nvSpPr>
        <p:spPr>
          <a:xfrm>
            <a:off x="8722177" y="902770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45C3E1"/>
                </a:solidFill>
                <a:latin typeface="Garamond" panose="02020404030301010803" pitchFamily="18" charset="0"/>
              </a:rPr>
              <a:t>С серой: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A53D3C-E144-4A5F-A4C6-3C0192A9AF32}"/>
              </a:ext>
            </a:extLst>
          </p:cNvPr>
          <p:cNvSpPr txBox="1"/>
          <p:nvPr/>
        </p:nvSpPr>
        <p:spPr>
          <a:xfrm>
            <a:off x="395968" y="1743236"/>
            <a:ext cx="3173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4P </a:t>
            </a:r>
            <a:r>
              <a:rPr lang="ru-RU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+  3O</a:t>
            </a:r>
            <a:r>
              <a:rPr lang="pt-BR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  →  2P</a:t>
            </a:r>
            <a:r>
              <a:rPr lang="pt-BR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O</a:t>
            </a:r>
            <a:r>
              <a:rPr lang="pt-BR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3</a:t>
            </a:r>
            <a:endParaRPr lang="ru-RU" sz="2400" i="0" baseline="-2500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endParaRPr lang="pt-BR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4P</a:t>
            </a:r>
            <a:r>
              <a:rPr lang="ru-RU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 +  5O</a:t>
            </a:r>
            <a:r>
              <a:rPr lang="pt-BR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   →  2P</a:t>
            </a:r>
            <a:r>
              <a:rPr lang="pt-BR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O</a:t>
            </a:r>
            <a:r>
              <a:rPr lang="pt-BR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5</a:t>
            </a:r>
            <a:endParaRPr lang="pt-BR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endParaRPr lang="ru-RU" sz="2400" dirty="0">
              <a:latin typeface="Garamond" panose="020204040303010108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479459-5704-4202-ACF5-88CF4390C723}"/>
              </a:ext>
            </a:extLst>
          </p:cNvPr>
          <p:cNvSpPr txBox="1"/>
          <p:nvPr/>
        </p:nvSpPr>
        <p:spPr>
          <a:xfrm>
            <a:off x="4558395" y="1678384"/>
            <a:ext cx="3075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2P  + </a:t>
            </a:r>
            <a:r>
              <a:rPr lang="ru-RU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en-US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3Cl</a:t>
            </a:r>
            <a:r>
              <a:rPr lang="en-US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  →  2PCl</a:t>
            </a:r>
            <a:r>
              <a:rPr lang="en-US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3</a:t>
            </a:r>
            <a:endParaRPr lang="ru-RU" sz="2400" i="0" baseline="-2500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endParaRPr lang="en-US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en-US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2P  + </a:t>
            </a:r>
            <a:r>
              <a:rPr lang="ru-RU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en-US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5Br</a:t>
            </a:r>
            <a:r>
              <a:rPr lang="en-US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  →  2PBr</a:t>
            </a:r>
            <a:r>
              <a:rPr lang="en-US" sz="2400" i="0" baseline="-2500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5</a:t>
            </a:r>
            <a:endParaRPr lang="en-US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endParaRPr lang="ru-RU" sz="2400" dirty="0">
              <a:latin typeface="Garamond" panose="02020404030301010803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09F6F9-D32E-4462-B041-70375ACDED9E}"/>
              </a:ext>
            </a:extLst>
          </p:cNvPr>
          <p:cNvSpPr txBox="1"/>
          <p:nvPr/>
        </p:nvSpPr>
        <p:spPr>
          <a:xfrm>
            <a:off x="8663701" y="1743236"/>
            <a:ext cx="2794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2P  +  3S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→  P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S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endParaRPr lang="ru-RU" sz="2400" i="0" baseline="-2500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  <a:p>
            <a:endParaRPr lang="en-US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2P  +  5S  →  P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S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5</a:t>
            </a:r>
            <a:endParaRPr lang="en-US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endParaRPr lang="ru-RU" sz="2400" dirty="0">
              <a:latin typeface="Garamond" panose="02020404030301010803" pitchFamily="18" charset="0"/>
            </a:endParaRPr>
          </a:p>
        </p:txBody>
      </p:sp>
      <p:pic>
        <p:nvPicPr>
          <p:cNvPr id="21" name="Рисунок 20" descr="Дом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B6409503-5CEA-4A34-A42E-7ADA901B6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79575" y="24478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28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36B358-1EAA-46A4-91B2-D300C4DF54EF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</a:t>
            </a:r>
            <a:r>
              <a:rPr lang="ru-RU" dirty="0">
                <a:latin typeface="Garamond (Заголовки)"/>
              </a:rPr>
              <a:t>8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81ACC6C-EAE4-44FD-AD0D-5176F27AD2D6}"/>
              </a:ext>
            </a:extLst>
          </p:cNvPr>
          <p:cNvCxnSpPr>
            <a:cxnSpLocks/>
          </p:cNvCxnSpPr>
          <p:nvPr/>
        </p:nvCxnSpPr>
        <p:spPr>
          <a:xfrm>
            <a:off x="0" y="664028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84F51F6-8547-4D42-8DCA-D1296A64FDE8}"/>
              </a:ext>
            </a:extLst>
          </p:cNvPr>
          <p:cNvCxnSpPr>
            <a:cxnSpLocks/>
          </p:cNvCxnSpPr>
          <p:nvPr/>
        </p:nvCxnSpPr>
        <p:spPr>
          <a:xfrm>
            <a:off x="0" y="6423433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83450F7-88E4-4EF7-AE8D-08BC6793C7EA}"/>
              </a:ext>
            </a:extLst>
          </p:cNvPr>
          <p:cNvCxnSpPr>
            <a:cxnSpLocks/>
          </p:cNvCxnSpPr>
          <p:nvPr/>
        </p:nvCxnSpPr>
        <p:spPr>
          <a:xfrm>
            <a:off x="3668485" y="664028"/>
            <a:ext cx="1" cy="5759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AF3475A-C269-4BCB-8CFD-04986CB8956F}"/>
              </a:ext>
            </a:extLst>
          </p:cNvPr>
          <p:cNvCxnSpPr>
            <a:cxnSpLocks/>
          </p:cNvCxnSpPr>
          <p:nvPr/>
        </p:nvCxnSpPr>
        <p:spPr>
          <a:xfrm>
            <a:off x="7930241" y="664028"/>
            <a:ext cx="1" cy="5759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E716E14-7860-4F5D-841D-C45E16D2B0EC}"/>
              </a:ext>
            </a:extLst>
          </p:cNvPr>
          <p:cNvSpPr txBox="1"/>
          <p:nvPr/>
        </p:nvSpPr>
        <p:spPr>
          <a:xfrm>
            <a:off x="791938" y="902770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45C3E1"/>
                </a:solidFill>
                <a:latin typeface="Garamond" panose="02020404030301010803" pitchFamily="18" charset="0"/>
              </a:rPr>
              <a:t>С металлами: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31E8CC-F6BA-46FE-A34A-F5472D0A246A}"/>
              </a:ext>
            </a:extLst>
          </p:cNvPr>
          <p:cNvSpPr txBox="1"/>
          <p:nvPr/>
        </p:nvSpPr>
        <p:spPr>
          <a:xfrm>
            <a:off x="4460421" y="902731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45C3E1"/>
                </a:solidFill>
                <a:latin typeface="Garamond" panose="02020404030301010803" pitchFamily="18" charset="0"/>
              </a:rPr>
              <a:t>С водородом: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1EB52A-18EE-461C-9267-C0B08E7922D9}"/>
              </a:ext>
            </a:extLst>
          </p:cNvPr>
          <p:cNvSpPr txBox="1"/>
          <p:nvPr/>
        </p:nvSpPr>
        <p:spPr>
          <a:xfrm>
            <a:off x="8722177" y="902770"/>
            <a:ext cx="2677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45C3E1"/>
                </a:solidFill>
                <a:latin typeface="Garamond" panose="02020404030301010803" pitchFamily="18" charset="0"/>
              </a:rPr>
              <a:t>Со сложными веществами 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A53D3C-E144-4A5F-A4C6-3C0192A9AF32}"/>
              </a:ext>
            </a:extLst>
          </p:cNvPr>
          <p:cNvSpPr txBox="1"/>
          <p:nvPr/>
        </p:nvSpPr>
        <p:spPr>
          <a:xfrm>
            <a:off x="395970" y="1937001"/>
            <a:ext cx="3073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2P  +  3Ca  →  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nn-NO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Ca</a:t>
            </a:r>
            <a:r>
              <a:rPr lang="nn-NO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nn-NO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</a:t>
            </a:r>
            <a:r>
              <a:rPr lang="nn-NO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endParaRPr lang="ru-RU" sz="2400" i="0" baseline="-2500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  <a:p>
            <a:endParaRPr lang="nn-NO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nn-NO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2P  +  3Mg  →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nn-NO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Mg</a:t>
            </a:r>
            <a:r>
              <a:rPr lang="nn-NO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nn-NO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</a:t>
            </a:r>
            <a:r>
              <a:rPr lang="nn-NO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endParaRPr lang="nn-NO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endParaRPr lang="ru-RU" sz="2400" dirty="0">
              <a:latin typeface="Garamond" panose="02020404030301010803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09F6F9-D32E-4462-B041-70375ACDED9E}"/>
              </a:ext>
            </a:extLst>
          </p:cNvPr>
          <p:cNvSpPr txBox="1"/>
          <p:nvPr/>
        </p:nvSpPr>
        <p:spPr>
          <a:xfrm>
            <a:off x="8326208" y="1982721"/>
            <a:ext cx="34698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Garamond" panose="02020404030301010803" pitchFamily="18" charset="0"/>
              </a:rPr>
              <a:t>Проявляет и окислительные и восстановительные свойства.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818762F-3B7A-4459-8696-F14C13511EDA}"/>
              </a:ext>
            </a:extLst>
          </p:cNvPr>
          <p:cNvSpPr/>
          <p:nvPr/>
        </p:nvSpPr>
        <p:spPr>
          <a:xfrm>
            <a:off x="4580164" y="2537166"/>
            <a:ext cx="2438398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Дом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7BE7A442-F8D4-4CAF-8EBE-1567136D5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79575" y="24478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67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36B358-1EAA-46A4-91B2-D300C4DF54EF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1</a:t>
            </a:r>
            <a:r>
              <a:rPr lang="ru-RU" dirty="0">
                <a:latin typeface="Garamond (Заголовки)"/>
              </a:rPr>
              <a:t>9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81ACC6C-EAE4-44FD-AD0D-5176F27AD2D6}"/>
              </a:ext>
            </a:extLst>
          </p:cNvPr>
          <p:cNvCxnSpPr>
            <a:cxnSpLocks/>
          </p:cNvCxnSpPr>
          <p:nvPr/>
        </p:nvCxnSpPr>
        <p:spPr>
          <a:xfrm>
            <a:off x="0" y="664028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84F51F6-8547-4D42-8DCA-D1296A64FDE8}"/>
              </a:ext>
            </a:extLst>
          </p:cNvPr>
          <p:cNvCxnSpPr>
            <a:cxnSpLocks/>
          </p:cNvCxnSpPr>
          <p:nvPr/>
        </p:nvCxnSpPr>
        <p:spPr>
          <a:xfrm>
            <a:off x="0" y="6423433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83450F7-88E4-4EF7-AE8D-08BC6793C7EA}"/>
              </a:ext>
            </a:extLst>
          </p:cNvPr>
          <p:cNvCxnSpPr>
            <a:cxnSpLocks/>
          </p:cNvCxnSpPr>
          <p:nvPr/>
        </p:nvCxnSpPr>
        <p:spPr>
          <a:xfrm>
            <a:off x="6095999" y="664028"/>
            <a:ext cx="1" cy="57594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E716E14-7860-4F5D-841D-C45E16D2B0EC}"/>
              </a:ext>
            </a:extLst>
          </p:cNvPr>
          <p:cNvSpPr txBox="1"/>
          <p:nvPr/>
        </p:nvSpPr>
        <p:spPr>
          <a:xfrm>
            <a:off x="1546068" y="902770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aramond" panose="02020404030301010803" pitchFamily="18" charset="0"/>
              </a:rPr>
              <a:t>С окислителями: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31E8CC-F6BA-46FE-A34A-F5472D0A246A}"/>
              </a:ext>
            </a:extLst>
          </p:cNvPr>
          <p:cNvSpPr txBox="1"/>
          <p:nvPr/>
        </p:nvSpPr>
        <p:spPr>
          <a:xfrm>
            <a:off x="7968046" y="902770"/>
            <a:ext cx="2677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aramond" panose="02020404030301010803" pitchFamily="18" charset="0"/>
              </a:rPr>
              <a:t>С щелочами: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A53D3C-E144-4A5F-A4C6-3C0192A9AF32}"/>
              </a:ext>
            </a:extLst>
          </p:cNvPr>
          <p:cNvSpPr txBox="1"/>
          <p:nvPr/>
        </p:nvSpPr>
        <p:spPr>
          <a:xfrm>
            <a:off x="76200" y="1912377"/>
            <a:ext cx="60197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5HNO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+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→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PO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4</a:t>
            </a:r>
            <a:r>
              <a:rPr lang="ru-RU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+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5NO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↑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+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O</a:t>
            </a:r>
            <a:endParaRPr lang="ru-RU" sz="2400" i="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  <a:p>
            <a:endParaRPr lang="pt-BR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5HNO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ru-RU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 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+ </a:t>
            </a:r>
            <a:r>
              <a:rPr lang="ru-RU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3P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+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O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→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PO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4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 + 5NO↑</a:t>
            </a:r>
            <a:endParaRPr lang="ru-RU" sz="2400" i="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  <a:p>
            <a:endParaRPr lang="pt-BR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6P  +  5KClO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 →  3P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O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5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 +  5KCl</a:t>
            </a:r>
            <a:endParaRPr lang="ru-RU" sz="2400" dirty="0">
              <a:latin typeface="Garamond" panose="020204040303010108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AB4A10-A6F6-4195-81B6-6B243FDA8C4C}"/>
              </a:ext>
            </a:extLst>
          </p:cNvPr>
          <p:cNvSpPr txBox="1"/>
          <p:nvPr/>
        </p:nvSpPr>
        <p:spPr>
          <a:xfrm>
            <a:off x="6095999" y="1550998"/>
            <a:ext cx="61613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4P  +  3KOH  +  3H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O  →  3KH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PO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 +  PH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↑   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или</a:t>
            </a:r>
            <a:endParaRPr lang="ru-RU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  <a:p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4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 +  3KOH  +  3H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O  →  3KH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PO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 +  PH</a:t>
            </a:r>
            <a:r>
              <a:rPr lang="en-US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en-US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↑</a:t>
            </a:r>
            <a:endParaRPr lang="ru-RU" sz="2400" i="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  <a:p>
            <a:endParaRPr lang="ru-RU" sz="2400" i="0" dirty="0">
              <a:solidFill>
                <a:srgbClr val="000000"/>
              </a:solidFill>
              <a:effectLst/>
              <a:latin typeface="Garamond" panose="02020404030301010803" pitchFamily="18" charset="0"/>
            </a:endParaRPr>
          </a:p>
          <a:p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8P  +  3Ca(OH)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2  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+  6H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O  →  3Ca(H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PO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)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  +</a:t>
            </a:r>
            <a:r>
              <a:rPr lang="ru-RU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2PH</a:t>
            </a:r>
            <a:r>
              <a:rPr lang="pt-BR" sz="2400" i="0" baseline="-2500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3</a:t>
            </a:r>
            <a:r>
              <a:rPr lang="pt-BR" sz="240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↑ </a:t>
            </a:r>
            <a:r>
              <a:rPr lang="pt-BR" sz="2400" i="0" dirty="0">
                <a:solidFill>
                  <a:srgbClr val="444444"/>
                </a:solidFill>
                <a:effectLst/>
                <a:latin typeface="Garamond" panose="02020404030301010803" pitchFamily="18" charset="0"/>
              </a:rPr>
              <a:t> </a:t>
            </a:r>
            <a:endParaRPr lang="en-US" sz="2400" i="0" dirty="0">
              <a:solidFill>
                <a:srgbClr val="444444"/>
              </a:solidFill>
              <a:effectLst/>
              <a:latin typeface="Garamond" panose="02020404030301010803" pitchFamily="18" charset="0"/>
            </a:endParaRPr>
          </a:p>
        </p:txBody>
      </p:sp>
      <p:pic>
        <p:nvPicPr>
          <p:cNvPr id="19" name="Рисунок 18" descr="Дом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A19580F2-1197-4B30-9BCE-78D8CC888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79575" y="24478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2911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C31088-F102-4804-B335-46BA75B95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009765" cy="1325563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Garamond (Заголовки)"/>
              </a:rPr>
              <a:t>План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C31E17-E9A7-4EA2-9F5A-A23467662E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62501" y="425246"/>
            <a:ext cx="4772024" cy="4486274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ru-RU" dirty="0">
                <a:latin typeface="Garamond (Заголовки)"/>
              </a:rPr>
              <a:t>Основные моменты</a:t>
            </a:r>
          </a:p>
          <a:p>
            <a:pPr marL="571500" indent="-571500">
              <a:buFont typeface="+mj-lt"/>
              <a:buAutoNum type="romanUcPeriod"/>
            </a:pPr>
            <a:endParaRPr lang="ru-RU" dirty="0">
              <a:latin typeface="Garamond (Заголовки)"/>
            </a:endParaRPr>
          </a:p>
          <a:p>
            <a:pPr marL="571500" indent="-571500">
              <a:buFont typeface="+mj-lt"/>
              <a:buAutoNum type="romanUcPeriod"/>
            </a:pPr>
            <a:r>
              <a:rPr lang="ru-RU" dirty="0">
                <a:latin typeface="Garamond (Заголовки)"/>
              </a:rPr>
              <a:t>Физические свойства. Красный, белый, черный. </a:t>
            </a:r>
          </a:p>
          <a:p>
            <a:pPr marL="571500" indent="-571500">
              <a:buFont typeface="+mj-lt"/>
              <a:buAutoNum type="romanUcPeriod"/>
            </a:pPr>
            <a:endParaRPr lang="ru-RU" dirty="0">
              <a:latin typeface="Garamond (Заголовки)"/>
            </a:endParaRPr>
          </a:p>
          <a:p>
            <a:pPr marL="571500" indent="-571500">
              <a:buFont typeface="+mj-lt"/>
              <a:buAutoNum type="romanUcPeriod"/>
            </a:pPr>
            <a:r>
              <a:rPr lang="ru-RU" dirty="0">
                <a:latin typeface="Garamond (Заголовки)"/>
              </a:rPr>
              <a:t>Соединения фосфора</a:t>
            </a:r>
          </a:p>
          <a:p>
            <a:pPr marL="571500" indent="-571500">
              <a:buFont typeface="+mj-lt"/>
              <a:buAutoNum type="romanUcPeriod"/>
            </a:pPr>
            <a:endParaRPr lang="ru-RU" dirty="0">
              <a:latin typeface="Garamond (Заголовки)"/>
            </a:endParaRPr>
          </a:p>
          <a:p>
            <a:pPr marL="571500" indent="-571500">
              <a:buFont typeface="+mj-lt"/>
              <a:buAutoNum type="romanUcPeriod"/>
            </a:pPr>
            <a:r>
              <a:rPr lang="ru-RU" dirty="0">
                <a:latin typeface="Garamond (Заголовки)"/>
              </a:rPr>
              <a:t>Химические свойства</a:t>
            </a:r>
          </a:p>
          <a:p>
            <a:pPr marL="571500" indent="-571500">
              <a:buFont typeface="+mj-lt"/>
              <a:buAutoNum type="romanUcPeriod"/>
            </a:pPr>
            <a:endParaRPr lang="ru-RU" dirty="0">
              <a:latin typeface="Garamond (Заголовки)"/>
            </a:endParaRPr>
          </a:p>
          <a:p>
            <a:pPr marL="0" indent="0">
              <a:buNone/>
            </a:pPr>
            <a:endParaRPr lang="ru-RU" dirty="0">
              <a:latin typeface="Garamond (Заголовки)"/>
            </a:endParaRPr>
          </a:p>
          <a:p>
            <a:pPr marL="0" indent="0">
              <a:buNone/>
            </a:pPr>
            <a:endParaRPr lang="ru-RU" dirty="0">
              <a:latin typeface="Garamond (Заголовки)"/>
            </a:endParaRPr>
          </a:p>
        </p:txBody>
      </p:sp>
      <p:sp>
        <p:nvSpPr>
          <p:cNvPr id="4" name="Rectángulo 18">
            <a:extLst>
              <a:ext uri="{FF2B5EF4-FFF2-40B4-BE49-F238E27FC236}">
                <a16:creationId xmlns:a16="http://schemas.microsoft.com/office/drawing/2014/main" id="{16936BE3-4577-4B11-855A-1D58B6EACE43}"/>
              </a:ext>
            </a:extLst>
          </p:cNvPr>
          <p:cNvSpPr/>
          <p:nvPr/>
        </p:nvSpPr>
        <p:spPr>
          <a:xfrm>
            <a:off x="1085851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482DF9-3F20-4A95-82C7-788F86BF990D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Garamond (Заголовки)"/>
              </a:rPr>
              <a:t>2</a:t>
            </a:r>
          </a:p>
        </p:txBody>
      </p:sp>
      <p:pic>
        <p:nvPicPr>
          <p:cNvPr id="9" name="Marcador de posición de imagen 9">
            <a:extLst>
              <a:ext uri="{FF2B5EF4-FFF2-40B4-BE49-F238E27FC236}">
                <a16:creationId xmlns:a16="http://schemas.microsoft.com/office/drawing/2014/main" id="{E7BB8C41-DEA8-45FF-8702-A9046D56EF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99236" y="425246"/>
            <a:ext cx="1011996" cy="1011996"/>
          </a:xfrm>
          <a:prstGeom prst="rect">
            <a:avLst/>
          </a:prstGeom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99E9F04-D22A-40A1-AC0A-41CD51505FE3}"/>
              </a:ext>
            </a:extLst>
          </p:cNvPr>
          <p:cNvCxnSpPr>
            <a:cxnSpLocks/>
          </p:cNvCxnSpPr>
          <p:nvPr/>
        </p:nvCxnSpPr>
        <p:spPr>
          <a:xfrm>
            <a:off x="3126921" y="425246"/>
            <a:ext cx="0" cy="60075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Marcador de posición de imagen 22">
            <a:extLst>
              <a:ext uri="{FF2B5EF4-FFF2-40B4-BE49-F238E27FC236}">
                <a16:creationId xmlns:a16="http://schemas.microsoft.com/office/drawing/2014/main" id="{323D2A40-AAB0-4522-BDF1-61F2F218D4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99236" y="1893437"/>
            <a:ext cx="1011996" cy="1011996"/>
          </a:xfrm>
          <a:prstGeom prst="rect">
            <a:avLst/>
          </a:prstGeom>
        </p:spPr>
      </p:pic>
      <p:pic>
        <p:nvPicPr>
          <p:cNvPr id="15" name="Marcador de posición de imagen 24">
            <a:extLst>
              <a:ext uri="{FF2B5EF4-FFF2-40B4-BE49-F238E27FC236}">
                <a16:creationId xmlns:a16="http://schemas.microsoft.com/office/drawing/2014/main" id="{CD56284E-B8F8-49CB-BAA8-C51BDD0C6B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99236" y="3324225"/>
            <a:ext cx="1011996" cy="1011996"/>
          </a:xfrm>
          <a:prstGeom prst="rect">
            <a:avLst/>
          </a:prstGeom>
        </p:spPr>
      </p:pic>
      <p:pic>
        <p:nvPicPr>
          <p:cNvPr id="2050" name="Picture 2" descr="Вид 3d мужчины-химика в лаборатории">
            <a:extLst>
              <a:ext uri="{FF2B5EF4-FFF2-40B4-BE49-F238E27FC236}">
                <a16:creationId xmlns:a16="http://schemas.microsoft.com/office/drawing/2014/main" id="{0696E06A-5AF7-48CA-83B1-A21D4BFA1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3325"/>
            <a:ext cx="3114675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Дом со сплошной заливкой">
            <a:hlinkClick r:id="rId6" action="ppaction://hlinksldjump"/>
            <a:extLst>
              <a:ext uri="{FF2B5EF4-FFF2-40B4-BE49-F238E27FC236}">
                <a16:creationId xmlns:a16="http://schemas.microsoft.com/office/drawing/2014/main" id="{2309A303-FBAA-478B-88E1-BED669B038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4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2244A9-ABEF-4F51-8868-9689327488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7833" y="1613201"/>
            <a:ext cx="6436228" cy="2387600"/>
          </a:xfrm>
        </p:spPr>
        <p:txBody>
          <a:bodyPr>
            <a:normAutofit fontScale="90000"/>
          </a:bodyPr>
          <a:lstStyle/>
          <a:p>
            <a:r>
              <a:rPr lang="ru-RU" sz="8800" dirty="0">
                <a:latin typeface="Garamond (Заголовки)"/>
              </a:rPr>
              <a:t>Благодарю за внимание</a:t>
            </a:r>
          </a:p>
        </p:txBody>
      </p:sp>
      <p:sp>
        <p:nvSpPr>
          <p:cNvPr id="4" name="Rectángulo 18">
            <a:extLst>
              <a:ext uri="{FF2B5EF4-FFF2-40B4-BE49-F238E27FC236}">
                <a16:creationId xmlns:a16="http://schemas.microsoft.com/office/drawing/2014/main" id="{034C0BDF-0DF1-4F6F-968C-4525CCA5CB89}"/>
              </a:ext>
            </a:extLst>
          </p:cNvPr>
          <p:cNvSpPr/>
          <p:nvPr/>
        </p:nvSpPr>
        <p:spPr>
          <a:xfrm>
            <a:off x="0" y="-1"/>
            <a:ext cx="1466851" cy="13239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Rectángulo 19">
            <a:extLst>
              <a:ext uri="{FF2B5EF4-FFF2-40B4-BE49-F238E27FC236}">
                <a16:creationId xmlns:a16="http://schemas.microsoft.com/office/drawing/2014/main" id="{343C4531-497C-4867-A9E1-F57A478EB3AD}"/>
              </a:ext>
            </a:extLst>
          </p:cNvPr>
          <p:cNvSpPr/>
          <p:nvPr/>
        </p:nvSpPr>
        <p:spPr>
          <a:xfrm>
            <a:off x="10754957" y="4299856"/>
            <a:ext cx="1431279" cy="14458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C25DA09-BD15-48E7-95A1-21DACBB6A175}"/>
              </a:ext>
            </a:extLst>
          </p:cNvPr>
          <p:cNvSpPr/>
          <p:nvPr/>
        </p:nvSpPr>
        <p:spPr>
          <a:xfrm flipH="1">
            <a:off x="5884374" y="668006"/>
            <a:ext cx="45719" cy="4476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FEE7EF2-8331-4E4C-A818-CBF838982A6F}"/>
              </a:ext>
            </a:extLst>
          </p:cNvPr>
          <p:cNvSpPr/>
          <p:nvPr/>
        </p:nvSpPr>
        <p:spPr>
          <a:xfrm flipH="1">
            <a:off x="5886365" y="4797124"/>
            <a:ext cx="45719" cy="4476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07F663-EEF6-420B-AC91-73534F601095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Garamond (Заголовки)"/>
              </a:rPr>
              <a:t>20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162FAD3-3DC2-4C70-AE09-85CDE45FCD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26819" r="34965"/>
          <a:stretch/>
        </p:blipFill>
        <p:spPr>
          <a:xfrm>
            <a:off x="9317915" y="-1"/>
            <a:ext cx="2874085" cy="429985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91892E1-DF21-43AF-B094-88AE492A49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27169" t="-144" r="32837" b="144"/>
          <a:stretch/>
        </p:blipFill>
        <p:spPr>
          <a:xfrm>
            <a:off x="0" y="1323973"/>
            <a:ext cx="2899671" cy="4145281"/>
          </a:xfrm>
          <a:prstGeom prst="rect">
            <a:avLst/>
          </a:prstGeom>
        </p:spPr>
      </p:pic>
      <p:pic>
        <p:nvPicPr>
          <p:cNvPr id="22" name="Рисунок 21" descr="Дом со сплошной заливкой">
            <a:hlinkClick r:id="rId6" action="ppaction://hlinksldjump"/>
            <a:extLst>
              <a:ext uri="{FF2B5EF4-FFF2-40B4-BE49-F238E27FC236}">
                <a16:creationId xmlns:a16="http://schemas.microsoft.com/office/drawing/2014/main" id="{DBC8A35E-E6DD-4DAA-8B8F-6C681C0754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36063" y="4299856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240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F3086-3C8C-4777-9FE0-1FD1E7C4A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Garamond (Заголовки)"/>
              </a:rPr>
              <a:t>Химический элемент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563190-6E8C-4DF8-B342-3A06D52C8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20817"/>
          </a:xfrm>
        </p:spPr>
        <p:txBody>
          <a:bodyPr/>
          <a:lstStyle/>
          <a:p>
            <a:pPr marL="514350" indent="-514350">
              <a:buClr>
                <a:schemeClr val="accent5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Расположен в </a:t>
            </a:r>
            <a:r>
              <a:rPr lang="en-US" dirty="0">
                <a:solidFill>
                  <a:schemeClr val="bg1"/>
                </a:solidFill>
                <a:latin typeface="Garamond (Заголовки)"/>
              </a:rPr>
              <a:t>V</a:t>
            </a: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 А-группе, в третьем периоде</a:t>
            </a:r>
          </a:p>
          <a:p>
            <a:pPr marL="514350" indent="-514350">
              <a:buClr>
                <a:schemeClr val="accent5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Порядковый номер – 15</a:t>
            </a:r>
          </a:p>
          <a:p>
            <a:pPr marL="514350" indent="-514350">
              <a:buClr>
                <a:schemeClr val="accent5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О</a:t>
            </a:r>
            <a:r>
              <a:rPr lang="ru-RU" b="0" i="0" dirty="0">
                <a:solidFill>
                  <a:schemeClr val="bg1"/>
                </a:solidFill>
                <a:effectLst/>
                <a:latin typeface="Garamond (Заголовки)"/>
              </a:rPr>
              <a:t>тносительная атомная масса – 31</a:t>
            </a:r>
          </a:p>
          <a:p>
            <a:pPr marL="514350" indent="-514350">
              <a:buClr>
                <a:schemeClr val="accent5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2е 8е 5е</a:t>
            </a:r>
            <a:endParaRPr lang="ru-RU" b="0" i="0" dirty="0">
              <a:solidFill>
                <a:schemeClr val="bg1"/>
              </a:solidFill>
              <a:effectLst/>
              <a:latin typeface="Garamond (Заголовки)"/>
            </a:endParaRPr>
          </a:p>
          <a:p>
            <a:pPr marL="0" indent="0">
              <a:buClr>
                <a:schemeClr val="accent5">
                  <a:lumMod val="60000"/>
                  <a:lumOff val="40000"/>
                </a:schemeClr>
              </a:buClr>
              <a:buNone/>
            </a:pPr>
            <a:endParaRPr lang="ru-RU" dirty="0">
              <a:solidFill>
                <a:schemeClr val="bg1"/>
              </a:solidFill>
              <a:latin typeface="Garamond (Заголовки)"/>
            </a:endParaRPr>
          </a:p>
        </p:txBody>
      </p:sp>
      <p:sp>
        <p:nvSpPr>
          <p:cNvPr id="4" name="Rectángulo 21">
            <a:extLst>
              <a:ext uri="{FF2B5EF4-FFF2-40B4-BE49-F238E27FC236}">
                <a16:creationId xmlns:a16="http://schemas.microsoft.com/office/drawing/2014/main" id="{54019DE0-F598-4B55-A24C-7B40E3F91082}"/>
              </a:ext>
            </a:extLst>
          </p:cNvPr>
          <p:cNvSpPr/>
          <p:nvPr/>
        </p:nvSpPr>
        <p:spPr>
          <a:xfrm>
            <a:off x="10760721" y="5380"/>
            <a:ext cx="1431279" cy="14458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4000" dirty="0">
                <a:solidFill>
                  <a:schemeClr val="tx1"/>
                </a:solidFill>
                <a:latin typeface="Garamond" panose="02020404030301010803" pitchFamily="18" charset="0"/>
              </a:rPr>
              <a:t>I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endParaRPr lang="es-ES" sz="32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2F8BB6-9B24-40CF-8985-359E190BA4F1}"/>
              </a:ext>
            </a:extLst>
          </p:cNvPr>
          <p:cNvSpPr txBox="1"/>
          <p:nvPr/>
        </p:nvSpPr>
        <p:spPr>
          <a:xfrm>
            <a:off x="3876675" y="3971269"/>
            <a:ext cx="419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3FDDABBB-CCF9-4ABB-81CB-1220D97EBFC7}"/>
              </a:ext>
            </a:extLst>
          </p:cNvPr>
          <p:cNvSpPr/>
          <p:nvPr/>
        </p:nvSpPr>
        <p:spPr>
          <a:xfrm>
            <a:off x="4163174" y="3643740"/>
            <a:ext cx="561975" cy="354703"/>
          </a:xfrm>
          <a:custGeom>
            <a:avLst/>
            <a:gdLst/>
            <a:ahLst/>
            <a:cxnLst/>
            <a:rect l="l" t="t" r="r" b="b"/>
            <a:pathLst>
              <a:path w="552450" h="424280">
                <a:moveTo>
                  <a:pt x="131726" y="176922"/>
                </a:moveTo>
                <a:cubicBezTo>
                  <a:pt x="130424" y="176922"/>
                  <a:pt x="129301" y="177003"/>
                  <a:pt x="128357" y="177166"/>
                </a:cubicBezTo>
                <a:cubicBezTo>
                  <a:pt x="127412" y="177329"/>
                  <a:pt x="126664" y="177557"/>
                  <a:pt x="126110" y="177850"/>
                </a:cubicBezTo>
                <a:cubicBezTo>
                  <a:pt x="125557" y="178143"/>
                  <a:pt x="125150" y="178501"/>
                  <a:pt x="124889" y="178924"/>
                </a:cubicBezTo>
                <a:cubicBezTo>
                  <a:pt x="124629" y="179347"/>
                  <a:pt x="124499" y="179819"/>
                  <a:pt x="124499" y="180340"/>
                </a:cubicBezTo>
                <a:lnTo>
                  <a:pt x="124499" y="215892"/>
                </a:lnTo>
                <a:lnTo>
                  <a:pt x="92366" y="215892"/>
                </a:lnTo>
                <a:cubicBezTo>
                  <a:pt x="91845" y="215892"/>
                  <a:pt x="91373" y="216022"/>
                  <a:pt x="90950" y="216282"/>
                </a:cubicBezTo>
                <a:cubicBezTo>
                  <a:pt x="90526" y="216543"/>
                  <a:pt x="90152" y="216966"/>
                  <a:pt x="89826" y="217552"/>
                </a:cubicBezTo>
                <a:cubicBezTo>
                  <a:pt x="89501" y="218138"/>
                  <a:pt x="89240" y="218871"/>
                  <a:pt x="89045" y="219750"/>
                </a:cubicBezTo>
                <a:cubicBezTo>
                  <a:pt x="88850" y="220629"/>
                  <a:pt x="88752" y="221654"/>
                  <a:pt x="88752" y="222826"/>
                </a:cubicBezTo>
                <a:cubicBezTo>
                  <a:pt x="88752" y="224063"/>
                  <a:pt x="88850" y="225121"/>
                  <a:pt x="89045" y="226000"/>
                </a:cubicBezTo>
                <a:cubicBezTo>
                  <a:pt x="89240" y="226879"/>
                  <a:pt x="89501" y="227612"/>
                  <a:pt x="89826" y="228198"/>
                </a:cubicBezTo>
                <a:cubicBezTo>
                  <a:pt x="90152" y="228784"/>
                  <a:pt x="90526" y="229207"/>
                  <a:pt x="90950" y="229468"/>
                </a:cubicBezTo>
                <a:cubicBezTo>
                  <a:pt x="91373" y="229728"/>
                  <a:pt x="91877" y="229858"/>
                  <a:pt x="92463" y="229858"/>
                </a:cubicBezTo>
                <a:lnTo>
                  <a:pt x="124499" y="229858"/>
                </a:lnTo>
                <a:lnTo>
                  <a:pt x="124499" y="265410"/>
                </a:lnTo>
                <a:cubicBezTo>
                  <a:pt x="124499" y="265931"/>
                  <a:pt x="124629" y="266370"/>
                  <a:pt x="124889" y="266728"/>
                </a:cubicBezTo>
                <a:cubicBezTo>
                  <a:pt x="125150" y="267086"/>
                  <a:pt x="125557" y="267396"/>
                  <a:pt x="126110" y="267656"/>
                </a:cubicBezTo>
                <a:cubicBezTo>
                  <a:pt x="126664" y="267916"/>
                  <a:pt x="127412" y="268128"/>
                  <a:pt x="128357" y="268291"/>
                </a:cubicBezTo>
                <a:cubicBezTo>
                  <a:pt x="129301" y="268454"/>
                  <a:pt x="130424" y="268535"/>
                  <a:pt x="131726" y="268535"/>
                </a:cubicBezTo>
                <a:cubicBezTo>
                  <a:pt x="133094" y="268535"/>
                  <a:pt x="134233" y="268454"/>
                  <a:pt x="135145" y="268291"/>
                </a:cubicBezTo>
                <a:cubicBezTo>
                  <a:pt x="136056" y="268128"/>
                  <a:pt x="136789" y="267916"/>
                  <a:pt x="137342" y="267656"/>
                </a:cubicBezTo>
                <a:cubicBezTo>
                  <a:pt x="137896" y="267396"/>
                  <a:pt x="138303" y="267086"/>
                  <a:pt x="138563" y="266728"/>
                </a:cubicBezTo>
                <a:cubicBezTo>
                  <a:pt x="138823" y="266370"/>
                  <a:pt x="138954" y="265931"/>
                  <a:pt x="138954" y="265410"/>
                </a:cubicBezTo>
                <a:lnTo>
                  <a:pt x="138954" y="229858"/>
                </a:lnTo>
                <a:lnTo>
                  <a:pt x="170989" y="229858"/>
                </a:lnTo>
                <a:cubicBezTo>
                  <a:pt x="171510" y="229858"/>
                  <a:pt x="171998" y="229728"/>
                  <a:pt x="172454" y="229468"/>
                </a:cubicBezTo>
                <a:cubicBezTo>
                  <a:pt x="172910" y="229207"/>
                  <a:pt x="173300" y="228784"/>
                  <a:pt x="173626" y="228198"/>
                </a:cubicBezTo>
                <a:cubicBezTo>
                  <a:pt x="173951" y="227612"/>
                  <a:pt x="174212" y="226879"/>
                  <a:pt x="174407" y="226000"/>
                </a:cubicBezTo>
                <a:cubicBezTo>
                  <a:pt x="174603" y="225121"/>
                  <a:pt x="174700" y="224063"/>
                  <a:pt x="174700" y="222826"/>
                </a:cubicBezTo>
                <a:cubicBezTo>
                  <a:pt x="174700" y="221654"/>
                  <a:pt x="174619" y="220629"/>
                  <a:pt x="174456" y="219750"/>
                </a:cubicBezTo>
                <a:cubicBezTo>
                  <a:pt x="174293" y="218871"/>
                  <a:pt x="174033" y="218138"/>
                  <a:pt x="173675" y="217552"/>
                </a:cubicBezTo>
                <a:cubicBezTo>
                  <a:pt x="173317" y="216966"/>
                  <a:pt x="172926" y="216543"/>
                  <a:pt x="172503" y="216282"/>
                </a:cubicBezTo>
                <a:cubicBezTo>
                  <a:pt x="172080" y="216022"/>
                  <a:pt x="171607" y="215892"/>
                  <a:pt x="171087" y="215892"/>
                </a:cubicBezTo>
                <a:lnTo>
                  <a:pt x="138954" y="215892"/>
                </a:lnTo>
                <a:lnTo>
                  <a:pt x="138954" y="180340"/>
                </a:lnTo>
                <a:cubicBezTo>
                  <a:pt x="138954" y="179819"/>
                  <a:pt x="138823" y="179347"/>
                  <a:pt x="138563" y="178924"/>
                </a:cubicBezTo>
                <a:cubicBezTo>
                  <a:pt x="138303" y="178501"/>
                  <a:pt x="137896" y="178143"/>
                  <a:pt x="137342" y="177850"/>
                </a:cubicBezTo>
                <a:cubicBezTo>
                  <a:pt x="136789" y="177557"/>
                  <a:pt x="136056" y="177329"/>
                  <a:pt x="135145" y="177166"/>
                </a:cubicBezTo>
                <a:cubicBezTo>
                  <a:pt x="134233" y="177003"/>
                  <a:pt x="133094" y="176922"/>
                  <a:pt x="131726" y="176922"/>
                </a:cubicBezTo>
                <a:close/>
                <a:moveTo>
                  <a:pt x="304111" y="152700"/>
                </a:moveTo>
                <a:cubicBezTo>
                  <a:pt x="302223" y="152700"/>
                  <a:pt x="300774" y="153221"/>
                  <a:pt x="299765" y="154263"/>
                </a:cubicBezTo>
                <a:cubicBezTo>
                  <a:pt x="298755" y="155305"/>
                  <a:pt x="298251" y="156900"/>
                  <a:pt x="298251" y="159049"/>
                </a:cubicBezTo>
                <a:lnTo>
                  <a:pt x="298251" y="210520"/>
                </a:lnTo>
                <a:cubicBezTo>
                  <a:pt x="298251" y="212929"/>
                  <a:pt x="298642" y="214557"/>
                  <a:pt x="299423" y="215403"/>
                </a:cubicBezTo>
                <a:cubicBezTo>
                  <a:pt x="300204" y="216250"/>
                  <a:pt x="301506" y="216673"/>
                  <a:pt x="303330" y="216673"/>
                </a:cubicBezTo>
                <a:cubicBezTo>
                  <a:pt x="305804" y="216673"/>
                  <a:pt x="308473" y="216478"/>
                  <a:pt x="311338" y="216087"/>
                </a:cubicBezTo>
                <a:cubicBezTo>
                  <a:pt x="314203" y="215696"/>
                  <a:pt x="317622" y="215501"/>
                  <a:pt x="321594" y="215501"/>
                </a:cubicBezTo>
                <a:cubicBezTo>
                  <a:pt x="327193" y="215501"/>
                  <a:pt x="332012" y="216006"/>
                  <a:pt x="336049" y="217015"/>
                </a:cubicBezTo>
                <a:cubicBezTo>
                  <a:pt x="340086" y="218024"/>
                  <a:pt x="343423" y="219554"/>
                  <a:pt x="346060" y="221605"/>
                </a:cubicBezTo>
                <a:cubicBezTo>
                  <a:pt x="348697" y="223656"/>
                  <a:pt x="350650" y="226228"/>
                  <a:pt x="351920" y="229321"/>
                </a:cubicBezTo>
                <a:cubicBezTo>
                  <a:pt x="353189" y="232414"/>
                  <a:pt x="353824" y="235979"/>
                  <a:pt x="353824" y="240016"/>
                </a:cubicBezTo>
                <a:cubicBezTo>
                  <a:pt x="353824" y="244834"/>
                  <a:pt x="353075" y="248920"/>
                  <a:pt x="351578" y="252273"/>
                </a:cubicBezTo>
                <a:cubicBezTo>
                  <a:pt x="350080" y="255626"/>
                  <a:pt x="348013" y="258410"/>
                  <a:pt x="345376" y="260624"/>
                </a:cubicBezTo>
                <a:cubicBezTo>
                  <a:pt x="342739" y="262838"/>
                  <a:pt x="339597" y="264465"/>
                  <a:pt x="335951" y="265507"/>
                </a:cubicBezTo>
                <a:cubicBezTo>
                  <a:pt x="332305" y="266549"/>
                  <a:pt x="328300" y="267070"/>
                  <a:pt x="323938" y="267070"/>
                </a:cubicBezTo>
                <a:cubicBezTo>
                  <a:pt x="319250" y="267070"/>
                  <a:pt x="315196" y="266647"/>
                  <a:pt x="311778" y="265800"/>
                </a:cubicBezTo>
                <a:cubicBezTo>
                  <a:pt x="308360" y="264954"/>
                  <a:pt x="305495" y="264058"/>
                  <a:pt x="303183" y="263114"/>
                </a:cubicBezTo>
                <a:cubicBezTo>
                  <a:pt x="300872" y="262170"/>
                  <a:pt x="299032" y="261291"/>
                  <a:pt x="297665" y="260477"/>
                </a:cubicBezTo>
                <a:cubicBezTo>
                  <a:pt x="296297" y="259663"/>
                  <a:pt x="295288" y="259256"/>
                  <a:pt x="294637" y="259256"/>
                </a:cubicBezTo>
                <a:cubicBezTo>
                  <a:pt x="294181" y="259256"/>
                  <a:pt x="293774" y="259387"/>
                  <a:pt x="293416" y="259647"/>
                </a:cubicBezTo>
                <a:cubicBezTo>
                  <a:pt x="293058" y="259908"/>
                  <a:pt x="292749" y="260315"/>
                  <a:pt x="292488" y="260868"/>
                </a:cubicBezTo>
                <a:cubicBezTo>
                  <a:pt x="292228" y="261421"/>
                  <a:pt x="292049" y="262138"/>
                  <a:pt x="291951" y="263017"/>
                </a:cubicBezTo>
                <a:cubicBezTo>
                  <a:pt x="291854" y="263896"/>
                  <a:pt x="291805" y="264889"/>
                  <a:pt x="291805" y="265996"/>
                </a:cubicBezTo>
                <a:cubicBezTo>
                  <a:pt x="291805" y="267168"/>
                  <a:pt x="291837" y="268177"/>
                  <a:pt x="291902" y="269023"/>
                </a:cubicBezTo>
                <a:cubicBezTo>
                  <a:pt x="291968" y="269870"/>
                  <a:pt x="292081" y="270570"/>
                  <a:pt x="292244" y="271123"/>
                </a:cubicBezTo>
                <a:cubicBezTo>
                  <a:pt x="292407" y="271677"/>
                  <a:pt x="292586" y="272149"/>
                  <a:pt x="292781" y="272539"/>
                </a:cubicBezTo>
                <a:cubicBezTo>
                  <a:pt x="292977" y="272930"/>
                  <a:pt x="293319" y="273353"/>
                  <a:pt x="293807" y="273809"/>
                </a:cubicBezTo>
                <a:cubicBezTo>
                  <a:pt x="294295" y="274265"/>
                  <a:pt x="295418" y="274883"/>
                  <a:pt x="297176" y="275665"/>
                </a:cubicBezTo>
                <a:cubicBezTo>
                  <a:pt x="298935" y="276446"/>
                  <a:pt x="301181" y="277244"/>
                  <a:pt x="303916" y="278058"/>
                </a:cubicBezTo>
                <a:cubicBezTo>
                  <a:pt x="306650" y="278872"/>
                  <a:pt x="309776" y="279555"/>
                  <a:pt x="313292" y="280109"/>
                </a:cubicBezTo>
                <a:cubicBezTo>
                  <a:pt x="316808" y="280662"/>
                  <a:pt x="320519" y="280939"/>
                  <a:pt x="324426" y="280939"/>
                </a:cubicBezTo>
                <a:cubicBezTo>
                  <a:pt x="331458" y="280939"/>
                  <a:pt x="337855" y="279995"/>
                  <a:pt x="343618" y="278107"/>
                </a:cubicBezTo>
                <a:cubicBezTo>
                  <a:pt x="349380" y="276218"/>
                  <a:pt x="354345" y="273467"/>
                  <a:pt x="358512" y="269854"/>
                </a:cubicBezTo>
                <a:cubicBezTo>
                  <a:pt x="362679" y="266240"/>
                  <a:pt x="365903" y="261796"/>
                  <a:pt x="368181" y="256522"/>
                </a:cubicBezTo>
                <a:cubicBezTo>
                  <a:pt x="370460" y="251248"/>
                  <a:pt x="371600" y="245225"/>
                  <a:pt x="371600" y="238453"/>
                </a:cubicBezTo>
                <a:cubicBezTo>
                  <a:pt x="371600" y="232984"/>
                  <a:pt x="370706" y="228003"/>
                  <a:pt x="368919" y="223510"/>
                </a:cubicBezTo>
                <a:cubicBezTo>
                  <a:pt x="367131" y="219017"/>
                  <a:pt x="364497" y="215192"/>
                  <a:pt x="361015" y="212034"/>
                </a:cubicBezTo>
                <a:cubicBezTo>
                  <a:pt x="357534" y="208876"/>
                  <a:pt x="353189" y="206434"/>
                  <a:pt x="347982" y="204709"/>
                </a:cubicBezTo>
                <a:cubicBezTo>
                  <a:pt x="342775" y="202983"/>
                  <a:pt x="336691" y="202120"/>
                  <a:pt x="329729" y="202120"/>
                </a:cubicBezTo>
                <a:cubicBezTo>
                  <a:pt x="326718" y="202120"/>
                  <a:pt x="324067" y="202153"/>
                  <a:pt x="321778" y="202218"/>
                </a:cubicBezTo>
                <a:cubicBezTo>
                  <a:pt x="319488" y="202283"/>
                  <a:pt x="317245" y="202478"/>
                  <a:pt x="315050" y="202804"/>
                </a:cubicBezTo>
                <a:lnTo>
                  <a:pt x="315050" y="167350"/>
                </a:lnTo>
                <a:lnTo>
                  <a:pt x="360232" y="167350"/>
                </a:lnTo>
                <a:cubicBezTo>
                  <a:pt x="361354" y="167350"/>
                  <a:pt x="362227" y="166699"/>
                  <a:pt x="362851" y="165397"/>
                </a:cubicBezTo>
                <a:cubicBezTo>
                  <a:pt x="363475" y="164095"/>
                  <a:pt x="363786" y="162272"/>
                  <a:pt x="363786" y="159928"/>
                </a:cubicBezTo>
                <a:cubicBezTo>
                  <a:pt x="363786" y="158690"/>
                  <a:pt x="363705" y="157616"/>
                  <a:pt x="363542" y="156705"/>
                </a:cubicBezTo>
                <a:cubicBezTo>
                  <a:pt x="363379" y="155793"/>
                  <a:pt x="363135" y="155044"/>
                  <a:pt x="362810" y="154458"/>
                </a:cubicBezTo>
                <a:cubicBezTo>
                  <a:pt x="362484" y="153872"/>
                  <a:pt x="362077" y="153433"/>
                  <a:pt x="361589" y="153140"/>
                </a:cubicBezTo>
                <a:cubicBezTo>
                  <a:pt x="361101" y="152847"/>
                  <a:pt x="360596" y="152700"/>
                  <a:pt x="360075" y="152700"/>
                </a:cubicBezTo>
                <a:close/>
                <a:moveTo>
                  <a:pt x="233520" y="151821"/>
                </a:moveTo>
                <a:cubicBezTo>
                  <a:pt x="232348" y="151821"/>
                  <a:pt x="231371" y="151837"/>
                  <a:pt x="230590" y="151870"/>
                </a:cubicBezTo>
                <a:cubicBezTo>
                  <a:pt x="229809" y="151903"/>
                  <a:pt x="229125" y="151984"/>
                  <a:pt x="228539" y="152114"/>
                </a:cubicBezTo>
                <a:cubicBezTo>
                  <a:pt x="227953" y="152244"/>
                  <a:pt x="227464" y="152375"/>
                  <a:pt x="227074" y="152505"/>
                </a:cubicBezTo>
                <a:cubicBezTo>
                  <a:pt x="226683" y="152635"/>
                  <a:pt x="226358" y="152798"/>
                  <a:pt x="226097" y="152993"/>
                </a:cubicBezTo>
                <a:lnTo>
                  <a:pt x="196992" y="171648"/>
                </a:lnTo>
                <a:cubicBezTo>
                  <a:pt x="196406" y="172039"/>
                  <a:pt x="195934" y="172429"/>
                  <a:pt x="195576" y="172820"/>
                </a:cubicBezTo>
                <a:cubicBezTo>
                  <a:pt x="195218" y="173211"/>
                  <a:pt x="194941" y="173666"/>
                  <a:pt x="194746" y="174187"/>
                </a:cubicBezTo>
                <a:cubicBezTo>
                  <a:pt x="194550" y="174708"/>
                  <a:pt x="194404" y="175359"/>
                  <a:pt x="194306" y="176141"/>
                </a:cubicBezTo>
                <a:cubicBezTo>
                  <a:pt x="194208" y="176922"/>
                  <a:pt x="194160" y="177866"/>
                  <a:pt x="194160" y="178973"/>
                </a:cubicBezTo>
                <a:cubicBezTo>
                  <a:pt x="194160" y="180471"/>
                  <a:pt x="194241" y="181708"/>
                  <a:pt x="194404" y="182684"/>
                </a:cubicBezTo>
                <a:cubicBezTo>
                  <a:pt x="194567" y="183661"/>
                  <a:pt x="194876" y="184361"/>
                  <a:pt x="195332" y="184784"/>
                </a:cubicBezTo>
                <a:cubicBezTo>
                  <a:pt x="195787" y="185207"/>
                  <a:pt x="196390" y="185354"/>
                  <a:pt x="197138" y="185224"/>
                </a:cubicBezTo>
                <a:cubicBezTo>
                  <a:pt x="197887" y="185094"/>
                  <a:pt x="198880" y="184703"/>
                  <a:pt x="200117" y="184052"/>
                </a:cubicBezTo>
                <a:lnTo>
                  <a:pt x="224534" y="169499"/>
                </a:lnTo>
                <a:lnTo>
                  <a:pt x="224534" y="265605"/>
                </a:lnTo>
                <a:lnTo>
                  <a:pt x="198164" y="265605"/>
                </a:lnTo>
                <a:cubicBezTo>
                  <a:pt x="197643" y="265605"/>
                  <a:pt x="197171" y="265751"/>
                  <a:pt x="196748" y="266044"/>
                </a:cubicBezTo>
                <a:cubicBezTo>
                  <a:pt x="196325" y="266338"/>
                  <a:pt x="195966" y="266761"/>
                  <a:pt x="195673" y="267314"/>
                </a:cubicBezTo>
                <a:cubicBezTo>
                  <a:pt x="195380" y="267868"/>
                  <a:pt x="195136" y="268568"/>
                  <a:pt x="194941" y="269414"/>
                </a:cubicBezTo>
                <a:cubicBezTo>
                  <a:pt x="194746" y="270261"/>
                  <a:pt x="194648" y="271270"/>
                  <a:pt x="194648" y="272442"/>
                </a:cubicBezTo>
                <a:cubicBezTo>
                  <a:pt x="194648" y="273679"/>
                  <a:pt x="194746" y="274721"/>
                  <a:pt x="194941" y="275567"/>
                </a:cubicBezTo>
                <a:cubicBezTo>
                  <a:pt x="195136" y="276414"/>
                  <a:pt x="195413" y="277097"/>
                  <a:pt x="195771" y="277618"/>
                </a:cubicBezTo>
                <a:cubicBezTo>
                  <a:pt x="196129" y="278139"/>
                  <a:pt x="196504" y="278514"/>
                  <a:pt x="196894" y="278741"/>
                </a:cubicBezTo>
                <a:cubicBezTo>
                  <a:pt x="197285" y="278969"/>
                  <a:pt x="197708" y="279083"/>
                  <a:pt x="198164" y="279083"/>
                </a:cubicBezTo>
                <a:lnTo>
                  <a:pt x="264188" y="279083"/>
                </a:lnTo>
                <a:cubicBezTo>
                  <a:pt x="264644" y="279083"/>
                  <a:pt x="265083" y="278969"/>
                  <a:pt x="265506" y="278741"/>
                </a:cubicBezTo>
                <a:cubicBezTo>
                  <a:pt x="265930" y="278514"/>
                  <a:pt x="266304" y="278139"/>
                  <a:pt x="266630" y="277618"/>
                </a:cubicBezTo>
                <a:cubicBezTo>
                  <a:pt x="266955" y="277097"/>
                  <a:pt x="267216" y="276414"/>
                  <a:pt x="267411" y="275567"/>
                </a:cubicBezTo>
                <a:cubicBezTo>
                  <a:pt x="267606" y="274721"/>
                  <a:pt x="267704" y="273679"/>
                  <a:pt x="267704" y="272442"/>
                </a:cubicBezTo>
                <a:cubicBezTo>
                  <a:pt x="267704" y="271270"/>
                  <a:pt x="267623" y="270261"/>
                  <a:pt x="267460" y="269414"/>
                </a:cubicBezTo>
                <a:cubicBezTo>
                  <a:pt x="267297" y="268568"/>
                  <a:pt x="267069" y="267868"/>
                  <a:pt x="266776" y="267314"/>
                </a:cubicBezTo>
                <a:cubicBezTo>
                  <a:pt x="266483" y="266761"/>
                  <a:pt x="266109" y="266338"/>
                  <a:pt x="265653" y="266044"/>
                </a:cubicBezTo>
                <a:cubicBezTo>
                  <a:pt x="265197" y="265751"/>
                  <a:pt x="264709" y="265605"/>
                  <a:pt x="264188" y="265605"/>
                </a:cubicBezTo>
                <a:lnTo>
                  <a:pt x="241333" y="265605"/>
                </a:lnTo>
                <a:lnTo>
                  <a:pt x="241333" y="154556"/>
                </a:lnTo>
                <a:cubicBezTo>
                  <a:pt x="241333" y="154165"/>
                  <a:pt x="241236" y="153791"/>
                  <a:pt x="241040" y="153433"/>
                </a:cubicBezTo>
                <a:cubicBezTo>
                  <a:pt x="240845" y="153075"/>
                  <a:pt x="240454" y="152782"/>
                  <a:pt x="239868" y="152554"/>
                </a:cubicBezTo>
                <a:cubicBezTo>
                  <a:pt x="239282" y="152326"/>
                  <a:pt x="238468" y="152147"/>
                  <a:pt x="237427" y="152016"/>
                </a:cubicBezTo>
                <a:cubicBezTo>
                  <a:pt x="236385" y="151886"/>
                  <a:pt x="235083" y="151821"/>
                  <a:pt x="233520" y="151821"/>
                </a:cubicBezTo>
                <a:close/>
                <a:moveTo>
                  <a:pt x="276225" y="0"/>
                </a:moveTo>
                <a:cubicBezTo>
                  <a:pt x="428780" y="0"/>
                  <a:pt x="552450" y="94978"/>
                  <a:pt x="552450" y="212140"/>
                </a:cubicBezTo>
                <a:cubicBezTo>
                  <a:pt x="552450" y="329302"/>
                  <a:pt x="428780" y="424280"/>
                  <a:pt x="276225" y="424280"/>
                </a:cubicBezTo>
                <a:cubicBezTo>
                  <a:pt x="123670" y="424280"/>
                  <a:pt x="0" y="329302"/>
                  <a:pt x="0" y="212140"/>
                </a:cubicBezTo>
                <a:cubicBezTo>
                  <a:pt x="0" y="94978"/>
                  <a:pt x="123670" y="0"/>
                  <a:pt x="276225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0" name="Дуга 9">
            <a:extLst>
              <a:ext uri="{FF2B5EF4-FFF2-40B4-BE49-F238E27FC236}">
                <a16:creationId xmlns:a16="http://schemas.microsoft.com/office/drawing/2014/main" id="{8039ED96-E21D-4F54-890C-A2388A2B5FD2}"/>
              </a:ext>
            </a:extLst>
          </p:cNvPr>
          <p:cNvSpPr/>
          <p:nvPr/>
        </p:nvSpPr>
        <p:spPr>
          <a:xfrm rot="256110">
            <a:off x="4191702" y="3465510"/>
            <a:ext cx="735016" cy="1366222"/>
          </a:xfrm>
          <a:prstGeom prst="arc">
            <a:avLst>
              <a:gd name="adj1" fmla="val 16620913"/>
              <a:gd name="adj2" fmla="val 3120089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>
            <a:extLst>
              <a:ext uri="{FF2B5EF4-FFF2-40B4-BE49-F238E27FC236}">
                <a16:creationId xmlns:a16="http://schemas.microsoft.com/office/drawing/2014/main" id="{6C598F0D-72AD-4061-8C36-06F87013DB65}"/>
              </a:ext>
            </a:extLst>
          </p:cNvPr>
          <p:cNvSpPr/>
          <p:nvPr/>
        </p:nvSpPr>
        <p:spPr>
          <a:xfrm rot="256110">
            <a:off x="4456904" y="3454460"/>
            <a:ext cx="735016" cy="1366222"/>
          </a:xfrm>
          <a:prstGeom prst="arc">
            <a:avLst>
              <a:gd name="adj1" fmla="val 16620913"/>
              <a:gd name="adj2" fmla="val 3120089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86AF8877-3398-449D-AC21-B915502CDC84}"/>
              </a:ext>
            </a:extLst>
          </p:cNvPr>
          <p:cNvSpPr/>
          <p:nvPr/>
        </p:nvSpPr>
        <p:spPr>
          <a:xfrm rot="256110">
            <a:off x="4753676" y="3443408"/>
            <a:ext cx="735016" cy="1366222"/>
          </a:xfrm>
          <a:prstGeom prst="arc">
            <a:avLst>
              <a:gd name="adj1" fmla="val 16620913"/>
              <a:gd name="adj2" fmla="val 3120089"/>
            </a:avLst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B9D290-9239-4918-A664-BFC511FAB261}"/>
              </a:ext>
            </a:extLst>
          </p:cNvPr>
          <p:cNvSpPr txBox="1"/>
          <p:nvPr/>
        </p:nvSpPr>
        <p:spPr>
          <a:xfrm>
            <a:off x="4599075" y="4484803"/>
            <a:ext cx="537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aramond" panose="02020404030301010803" pitchFamily="18" charset="0"/>
              </a:rPr>
              <a:t>2е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AA7B0F-29FF-499C-943A-DA9853D3956E}"/>
              </a:ext>
            </a:extLst>
          </p:cNvPr>
          <p:cNvSpPr txBox="1"/>
          <p:nvPr/>
        </p:nvSpPr>
        <p:spPr>
          <a:xfrm>
            <a:off x="4889723" y="4504118"/>
            <a:ext cx="537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aramond" panose="02020404030301010803" pitchFamily="18" charset="0"/>
              </a:rPr>
              <a:t>8е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0E98AA-4DC1-4734-8D7D-D9919CD0E570}"/>
              </a:ext>
            </a:extLst>
          </p:cNvPr>
          <p:cNvSpPr txBox="1"/>
          <p:nvPr/>
        </p:nvSpPr>
        <p:spPr>
          <a:xfrm>
            <a:off x="5212045" y="4504118"/>
            <a:ext cx="537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aramond" panose="02020404030301010803" pitchFamily="18" charset="0"/>
              </a:rPr>
              <a:t>5е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658EE4-62C1-4A1C-AD67-C0281D154208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Garamond (Заголовки)"/>
              </a:rPr>
              <a:t>3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A124B66-D48A-4413-A03E-5199EAC4344C}"/>
              </a:ext>
            </a:extLst>
          </p:cNvPr>
          <p:cNvSpPr/>
          <p:nvPr/>
        </p:nvSpPr>
        <p:spPr>
          <a:xfrm>
            <a:off x="11194933" y="365125"/>
            <a:ext cx="504825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216F101-BD23-41FA-8496-471EBFE1DFE8}"/>
              </a:ext>
            </a:extLst>
          </p:cNvPr>
          <p:cNvSpPr/>
          <p:nvPr/>
        </p:nvSpPr>
        <p:spPr>
          <a:xfrm>
            <a:off x="11194934" y="982187"/>
            <a:ext cx="504825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Дом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ED6B2A7D-8519-48DC-97D8-8B9664E1F0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73381" y="1451187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32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3670F8-9A0B-43A7-9BC9-515869C50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0" y="250031"/>
            <a:ext cx="6464300" cy="1325563"/>
          </a:xfrm>
        </p:spPr>
        <p:txBody>
          <a:bodyPr/>
          <a:lstStyle/>
          <a:p>
            <a:r>
              <a:rPr lang="ru-RU" dirty="0">
                <a:latin typeface="Garamond (Заголовки)"/>
              </a:rPr>
              <a:t>Электронная конфигурация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08F1CD-36CC-4BCE-81F7-C09D91CD1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5439" y="1570832"/>
            <a:ext cx="5575300" cy="4782344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В основном состоянии: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endParaRPr lang="ru-RU" dirty="0">
              <a:latin typeface="Garamond (Заголовки)"/>
            </a:endParaRP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endParaRPr lang="ru-RU" dirty="0">
              <a:latin typeface="Garamond (Заголовки)"/>
            </a:endParaRP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endParaRPr lang="ru-RU" dirty="0">
              <a:latin typeface="Garamond (Заголовки)"/>
            </a:endParaRP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В возбуждённом состоянии: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endParaRPr lang="ru-RU" dirty="0">
              <a:latin typeface="Garamond (Заголовки)"/>
            </a:endParaRPr>
          </a:p>
          <a:p>
            <a:pPr marL="0" indent="0">
              <a:buClr>
                <a:srgbClr val="45C3E1"/>
              </a:buClr>
              <a:buNone/>
            </a:pPr>
            <a:endParaRPr lang="ru-RU" dirty="0">
              <a:latin typeface="Garamond (Заголовки)"/>
            </a:endParaRPr>
          </a:p>
        </p:txBody>
      </p:sp>
      <p:pic>
        <p:nvPicPr>
          <p:cNvPr id="4" name="Marcador de posición de imagen 2">
            <a:extLst>
              <a:ext uri="{FF2B5EF4-FFF2-40B4-BE49-F238E27FC236}">
                <a16:creationId xmlns:a16="http://schemas.microsoft.com/office/drawing/2014/main" id="{8ACA827C-DAA8-41A9-9D53-D7BED56C90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6291" cy="6858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C7408994-81B2-4CB7-A0D5-814800E9AD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862"/>
          <a:stretch/>
        </p:blipFill>
        <p:spPr>
          <a:xfrm>
            <a:off x="5461000" y="4416206"/>
            <a:ext cx="5173661" cy="78926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D0153CD3-D1E9-47B9-9C0F-0CBCBD2DE5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835"/>
          <a:stretch/>
        </p:blipFill>
        <p:spPr>
          <a:xfrm>
            <a:off x="5461000" y="2441794"/>
            <a:ext cx="6167566" cy="73251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C458BB3-73B7-4876-A7B6-61A4A51707AD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Garamond (Заголовки)"/>
              </a:rPr>
              <a:t>4</a:t>
            </a:r>
          </a:p>
        </p:txBody>
      </p:sp>
      <p:pic>
        <p:nvPicPr>
          <p:cNvPr id="9" name="Рисунок 8" descr="Дом со сплошной заливкой">
            <a:hlinkClick r:id="rId5" action="ppaction://hlinksldjump"/>
            <a:extLst>
              <a:ext uri="{FF2B5EF4-FFF2-40B4-BE49-F238E27FC236}">
                <a16:creationId xmlns:a16="http://schemas.microsoft.com/office/drawing/2014/main" id="{42C37FA1-0CE1-4EE8-B8A9-6098B881D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21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3670F8-9A0B-43A7-9BC9-515869C50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0" y="250031"/>
            <a:ext cx="6464300" cy="1325563"/>
          </a:xfrm>
        </p:spPr>
        <p:txBody>
          <a:bodyPr/>
          <a:lstStyle/>
          <a:p>
            <a:r>
              <a:rPr lang="ru-RU" dirty="0">
                <a:latin typeface="Garamond (Заголовки)"/>
              </a:rPr>
              <a:t>Степень окисления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08F1CD-36CC-4BCE-81F7-C09D91CD1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5438" y="1570832"/>
            <a:ext cx="6138861" cy="4782344"/>
          </a:xfrm>
        </p:spPr>
        <p:txBody>
          <a:bodyPr>
            <a:normAutofit/>
          </a:bodyPr>
          <a:lstStyle/>
          <a:p>
            <a:pPr marL="0" indent="0">
              <a:buClr>
                <a:srgbClr val="45C3E1"/>
              </a:buClr>
              <a:buNone/>
            </a:pPr>
            <a:r>
              <a:rPr lang="ru-RU" dirty="0">
                <a:latin typeface="Garamond (Заголовки)"/>
              </a:rPr>
              <a:t>Максимальная </a:t>
            </a:r>
            <a:r>
              <a:rPr lang="ru-RU" dirty="0" err="1">
                <a:latin typeface="Garamond (Заголовки)"/>
              </a:rPr>
              <a:t>с.о</a:t>
            </a:r>
            <a:r>
              <a:rPr lang="ru-RU" dirty="0">
                <a:latin typeface="Garamond (Заголовки)"/>
              </a:rPr>
              <a:t>. − +5 </a:t>
            </a:r>
          </a:p>
          <a:p>
            <a:pPr marL="0" indent="0">
              <a:buClr>
                <a:srgbClr val="45C3E1"/>
              </a:buClr>
              <a:buNone/>
            </a:pPr>
            <a:r>
              <a:rPr lang="ru-RU" dirty="0">
                <a:latin typeface="Garamond (Заголовки)"/>
              </a:rPr>
              <a:t>Промежуточные </a:t>
            </a:r>
            <a:r>
              <a:rPr lang="ru-RU" dirty="0" err="1">
                <a:latin typeface="Garamond (Заголовки)"/>
              </a:rPr>
              <a:t>с.о</a:t>
            </a:r>
            <a:r>
              <a:rPr lang="ru-RU" dirty="0">
                <a:latin typeface="Garamond (Заголовки)"/>
              </a:rPr>
              <a:t>. – 0, +1, +2, +3</a:t>
            </a:r>
          </a:p>
          <a:p>
            <a:pPr marL="0" indent="0">
              <a:buClr>
                <a:srgbClr val="45C3E1"/>
              </a:buClr>
              <a:buNone/>
            </a:pPr>
            <a:r>
              <a:rPr lang="ru-RU" dirty="0">
                <a:latin typeface="Garamond (Заголовки)"/>
              </a:rPr>
              <a:t>Минимальная </a:t>
            </a:r>
            <a:r>
              <a:rPr lang="ru-RU" dirty="0" err="1">
                <a:latin typeface="Garamond (Заголовки)"/>
              </a:rPr>
              <a:t>с.о</a:t>
            </a:r>
            <a:r>
              <a:rPr lang="ru-RU" dirty="0">
                <a:latin typeface="Garamond (Заголовки)"/>
              </a:rPr>
              <a:t>. − -3 </a:t>
            </a:r>
          </a:p>
          <a:p>
            <a:pPr marL="0" indent="0">
              <a:buClr>
                <a:srgbClr val="45C3E1"/>
              </a:buClr>
              <a:buNone/>
            </a:pPr>
            <a:r>
              <a:rPr lang="en-US" dirty="0">
                <a:latin typeface="Garamond (Заголовки)"/>
              </a:rPr>
              <a:t>P</a:t>
            </a:r>
            <a:r>
              <a:rPr lang="en-US" baseline="-25000" dirty="0">
                <a:latin typeface="Garamond (Заголовки)"/>
              </a:rPr>
              <a:t>2</a:t>
            </a:r>
            <a:r>
              <a:rPr lang="en-US" baseline="30000" dirty="0">
                <a:latin typeface="Garamond (Заголовки)"/>
              </a:rPr>
              <a:t>+5 </a:t>
            </a:r>
            <a:r>
              <a:rPr lang="en-US" dirty="0">
                <a:latin typeface="Garamond (Заголовки)"/>
              </a:rPr>
              <a:t>O</a:t>
            </a:r>
            <a:r>
              <a:rPr lang="en-US" baseline="-25000" dirty="0">
                <a:latin typeface="Garamond (Заголовки)"/>
              </a:rPr>
              <a:t>5</a:t>
            </a:r>
            <a:r>
              <a:rPr lang="en-US" dirty="0">
                <a:latin typeface="Garamond (Заголовки)"/>
              </a:rPr>
              <a:t> – </a:t>
            </a:r>
            <a:r>
              <a:rPr lang="ru-RU" dirty="0">
                <a:latin typeface="Garamond (Заголовки)"/>
              </a:rPr>
              <a:t>оксид фосфора ();</a:t>
            </a:r>
            <a:endParaRPr lang="en-US" dirty="0">
              <a:latin typeface="Garamond (Заголовки)"/>
            </a:endParaRPr>
          </a:p>
          <a:p>
            <a:pPr marL="0" indent="0">
              <a:buClr>
                <a:srgbClr val="45C3E1"/>
              </a:buClr>
              <a:buNone/>
            </a:pPr>
            <a:r>
              <a:rPr lang="en-US" b="0" i="0" dirty="0">
                <a:effectLst/>
                <a:latin typeface="Garamond (Заголовки)"/>
              </a:rPr>
              <a:t>P</a:t>
            </a:r>
            <a:r>
              <a:rPr lang="en-US" b="0" i="0" baseline="-25000" dirty="0">
                <a:effectLst/>
                <a:latin typeface="Garamond (Заголовки)"/>
              </a:rPr>
              <a:t>2</a:t>
            </a:r>
            <a:r>
              <a:rPr lang="en-US" b="0" i="0" baseline="30000" dirty="0">
                <a:effectLst/>
                <a:latin typeface="Garamond (Заголовки)"/>
              </a:rPr>
              <a:t>+3 </a:t>
            </a:r>
            <a:r>
              <a:rPr lang="en-US" b="0" i="0" dirty="0">
                <a:effectLst/>
                <a:latin typeface="Garamond (Заголовки)"/>
              </a:rPr>
              <a:t>O</a:t>
            </a:r>
            <a:r>
              <a:rPr lang="en-US" b="0" i="0" baseline="-25000" dirty="0">
                <a:effectLst/>
                <a:latin typeface="Garamond (Заголовки)"/>
              </a:rPr>
              <a:t>3 </a:t>
            </a:r>
            <a:r>
              <a:rPr lang="en-US" b="0" i="0" dirty="0">
                <a:effectLst/>
                <a:latin typeface="Garamond (Заголовки)"/>
              </a:rPr>
              <a:t>– </a:t>
            </a:r>
            <a:r>
              <a:rPr lang="ru-RU" b="0" i="0" dirty="0">
                <a:effectLst/>
                <a:latin typeface="Garamond (Заголовки)"/>
              </a:rPr>
              <a:t>оксид фосфора ();</a:t>
            </a:r>
            <a:endParaRPr lang="en-US" b="0" i="0" dirty="0">
              <a:effectLst/>
              <a:latin typeface="Garamond (Заголовки)"/>
            </a:endParaRPr>
          </a:p>
          <a:p>
            <a:pPr marL="0" indent="0">
              <a:buClr>
                <a:srgbClr val="45C3E1"/>
              </a:buClr>
              <a:buNone/>
            </a:pPr>
            <a:r>
              <a:rPr lang="en-US" b="0" i="0" dirty="0">
                <a:effectLst/>
                <a:latin typeface="Garamond (Заголовки)"/>
              </a:rPr>
              <a:t>H</a:t>
            </a:r>
            <a:r>
              <a:rPr lang="en-US" b="0" i="0" baseline="-25000" dirty="0">
                <a:effectLst/>
                <a:latin typeface="Garamond (Заголовки)"/>
              </a:rPr>
              <a:t>3</a:t>
            </a:r>
            <a:r>
              <a:rPr lang="en-US" b="0" i="0" dirty="0">
                <a:effectLst/>
                <a:latin typeface="Garamond (Заголовки)"/>
              </a:rPr>
              <a:t>P</a:t>
            </a:r>
            <a:r>
              <a:rPr lang="en-US" b="0" i="0" baseline="30000" dirty="0">
                <a:effectLst/>
                <a:latin typeface="Garamond (Заголовки)"/>
              </a:rPr>
              <a:t>+1 </a:t>
            </a:r>
            <a:r>
              <a:rPr lang="en-US" b="0" i="0" dirty="0">
                <a:effectLst/>
                <a:latin typeface="Garamond (Заголовки)"/>
              </a:rPr>
              <a:t>O</a:t>
            </a:r>
            <a:r>
              <a:rPr lang="en-US" b="0" i="0" baseline="-25000" dirty="0">
                <a:effectLst/>
                <a:latin typeface="Garamond (Заголовки)"/>
              </a:rPr>
              <a:t>2 </a:t>
            </a:r>
            <a:r>
              <a:rPr lang="en-US" b="0" i="0" dirty="0">
                <a:effectLst/>
                <a:latin typeface="Century" panose="02040604050505020304" pitchFamily="18" charset="0"/>
              </a:rPr>
              <a:t>−</a:t>
            </a:r>
            <a:r>
              <a:rPr lang="ru-RU" b="0" i="0" dirty="0">
                <a:effectLst/>
                <a:latin typeface="Century" panose="02040604050505020304" pitchFamily="18" charset="0"/>
              </a:rPr>
              <a:t> </a:t>
            </a:r>
            <a:r>
              <a:rPr lang="ru-RU" b="0" i="0" dirty="0">
                <a:effectLst/>
                <a:latin typeface="Garamond (Заголовки)"/>
              </a:rPr>
              <a:t>фосфорноватистая кислота;</a:t>
            </a:r>
            <a:endParaRPr lang="en-US" b="0" i="0" dirty="0">
              <a:effectLst/>
              <a:latin typeface="Garamond (Заголовки)"/>
            </a:endParaRPr>
          </a:p>
          <a:p>
            <a:pPr marL="0" indent="0">
              <a:buClr>
                <a:srgbClr val="45C3E1"/>
              </a:buClr>
              <a:buNone/>
            </a:pPr>
            <a:r>
              <a:rPr lang="en-US" b="0" i="0" dirty="0">
                <a:effectLst/>
                <a:latin typeface="Garamond (Заголовки)"/>
              </a:rPr>
              <a:t>P</a:t>
            </a:r>
            <a:r>
              <a:rPr lang="en-US" b="0" i="0" baseline="30000" dirty="0">
                <a:effectLst/>
                <a:latin typeface="Garamond (Заголовки)"/>
              </a:rPr>
              <a:t>0</a:t>
            </a:r>
            <a:r>
              <a:rPr lang="en-US" b="0" i="0" dirty="0">
                <a:effectLst/>
                <a:latin typeface="Garamond (Заголовки)"/>
              </a:rPr>
              <a:t> – </a:t>
            </a:r>
            <a:r>
              <a:rPr lang="ru-RU" b="0" i="0" dirty="0">
                <a:effectLst/>
                <a:latin typeface="Garamond (Заголовки)"/>
              </a:rPr>
              <a:t>простое вещество фосфор;</a:t>
            </a:r>
            <a:endParaRPr lang="en-US" b="0" i="0" dirty="0">
              <a:effectLst/>
              <a:latin typeface="Garamond (Заголовки)"/>
            </a:endParaRPr>
          </a:p>
          <a:p>
            <a:pPr marL="0" indent="0">
              <a:buClr>
                <a:srgbClr val="45C3E1"/>
              </a:buClr>
              <a:buNone/>
            </a:pPr>
            <a:r>
              <a:rPr lang="en-US" b="0" i="0" dirty="0">
                <a:effectLst/>
                <a:latin typeface="Garamond (Заголовки)"/>
              </a:rPr>
              <a:t>P</a:t>
            </a:r>
            <a:r>
              <a:rPr lang="en-US" b="0" i="0" baseline="-25000" dirty="0">
                <a:effectLst/>
                <a:latin typeface="Garamond (Заголовки)"/>
              </a:rPr>
              <a:t>2 </a:t>
            </a:r>
            <a:r>
              <a:rPr lang="ru-RU" b="0" i="0" baseline="30000" dirty="0">
                <a:effectLst/>
                <a:latin typeface="Garamond (Заголовки)"/>
              </a:rPr>
              <a:t>+2 </a:t>
            </a:r>
            <a:r>
              <a:rPr lang="en-US" b="0" i="0" dirty="0">
                <a:effectLst/>
                <a:latin typeface="Garamond (Заголовки)"/>
              </a:rPr>
              <a:t>H</a:t>
            </a:r>
            <a:r>
              <a:rPr lang="en-US" b="0" i="0" baseline="-25000" dirty="0">
                <a:effectLst/>
                <a:latin typeface="Garamond (Заголовки)"/>
              </a:rPr>
              <a:t>4 </a:t>
            </a:r>
            <a:r>
              <a:rPr lang="en-US" b="0" i="0" dirty="0">
                <a:effectLst/>
                <a:latin typeface="Garamond (Заголовки)"/>
              </a:rPr>
              <a:t>−</a:t>
            </a:r>
            <a:r>
              <a:rPr lang="ru-RU" b="0" i="0" dirty="0">
                <a:effectLst/>
                <a:latin typeface="Garamond (Заголовки)"/>
              </a:rPr>
              <a:t> дифосфин;</a:t>
            </a:r>
            <a:endParaRPr lang="en-US" b="0" i="0" dirty="0">
              <a:effectLst/>
              <a:latin typeface="Garamond (Заголовки)"/>
            </a:endParaRPr>
          </a:p>
          <a:p>
            <a:pPr marL="0" indent="0">
              <a:buClr>
                <a:srgbClr val="45C3E1"/>
              </a:buClr>
              <a:buNone/>
            </a:pPr>
            <a:r>
              <a:rPr lang="en-US" b="0" i="0" dirty="0">
                <a:effectLst/>
                <a:latin typeface="Garamond (Заголовки)"/>
              </a:rPr>
              <a:t>P</a:t>
            </a:r>
            <a:r>
              <a:rPr lang="ru-RU" b="0" i="0" baseline="30000" dirty="0">
                <a:effectLst/>
                <a:latin typeface="Garamond (Заголовки)"/>
              </a:rPr>
              <a:t>+3 </a:t>
            </a:r>
            <a:r>
              <a:rPr lang="en-US" b="0" i="0" dirty="0">
                <a:effectLst/>
                <a:latin typeface="Garamond (Заголовки)"/>
              </a:rPr>
              <a:t>H</a:t>
            </a:r>
            <a:r>
              <a:rPr lang="en-US" b="0" i="0" baseline="-25000" dirty="0">
                <a:effectLst/>
                <a:latin typeface="Garamond (Заголовки)"/>
              </a:rPr>
              <a:t>3 </a:t>
            </a:r>
            <a:r>
              <a:rPr lang="en-US" b="0" i="0" dirty="0">
                <a:effectLst/>
                <a:latin typeface="Garamond (Заголовки)"/>
              </a:rPr>
              <a:t>−</a:t>
            </a:r>
            <a:r>
              <a:rPr lang="ru-RU" b="0" i="0" dirty="0">
                <a:effectLst/>
                <a:latin typeface="Garamond (Заголовки)"/>
              </a:rPr>
              <a:t>фосфин.</a:t>
            </a:r>
            <a:endParaRPr lang="en-US" b="0" i="0" dirty="0">
              <a:effectLst/>
              <a:latin typeface="Garamond (Заголовки)"/>
            </a:endParaRPr>
          </a:p>
        </p:txBody>
      </p:sp>
      <p:pic>
        <p:nvPicPr>
          <p:cNvPr id="4" name="Marcador de posición de imagen 2">
            <a:extLst>
              <a:ext uri="{FF2B5EF4-FFF2-40B4-BE49-F238E27FC236}">
                <a16:creationId xmlns:a16="http://schemas.microsoft.com/office/drawing/2014/main" id="{8ACA827C-DAA8-41A9-9D53-D7BED56C90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06291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1AC161-7B8D-4492-A286-940DC81E7D8C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Garamond (Заголовки)"/>
              </a:rPr>
              <a:t>5</a:t>
            </a:r>
          </a:p>
        </p:txBody>
      </p:sp>
      <p:pic>
        <p:nvPicPr>
          <p:cNvPr id="6" name="Рисунок 5" descr="Дом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7DD52CF8-AB0F-4DDD-8FA4-40D9B9C32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60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F3086-3C8C-4777-9FE0-1FD1E7C4A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2547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Garamond (Заголовки)"/>
              </a:rPr>
              <a:t>Физические свойства фосфора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563190-6E8C-4DF8-B342-3A06D52C8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3469"/>
            <a:ext cx="10515600" cy="1667145"/>
          </a:xfrm>
        </p:spPr>
        <p:txBody>
          <a:bodyPr/>
          <a:lstStyle/>
          <a:p>
            <a:pPr marL="0" indent="0">
              <a:buClr>
                <a:schemeClr val="accent5">
                  <a:lumMod val="60000"/>
                  <a:lumOff val="40000"/>
                </a:schemeClr>
              </a:buClr>
              <a:buNone/>
            </a:pP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Фосфор образует различные аллотропные модификации;</a:t>
            </a:r>
          </a:p>
          <a:p>
            <a:pPr marL="0" indent="0">
              <a:buClr>
                <a:schemeClr val="accent5">
                  <a:lumMod val="60000"/>
                  <a:lumOff val="40000"/>
                </a:schemeClr>
              </a:buClr>
              <a:buNone/>
            </a:pPr>
            <a:r>
              <a:rPr lang="ru-RU" dirty="0">
                <a:solidFill>
                  <a:schemeClr val="bg1"/>
                </a:solidFill>
                <a:latin typeface="Garamond (Заголовки)"/>
              </a:rPr>
              <a:t>Давайте же их рассмотрим</a:t>
            </a:r>
          </a:p>
        </p:txBody>
      </p:sp>
      <p:sp>
        <p:nvSpPr>
          <p:cNvPr id="4" name="Rectángulo 21">
            <a:extLst>
              <a:ext uri="{FF2B5EF4-FFF2-40B4-BE49-F238E27FC236}">
                <a16:creationId xmlns:a16="http://schemas.microsoft.com/office/drawing/2014/main" id="{54019DE0-F598-4B55-A24C-7B40E3F91082}"/>
              </a:ext>
            </a:extLst>
          </p:cNvPr>
          <p:cNvSpPr/>
          <p:nvPr/>
        </p:nvSpPr>
        <p:spPr>
          <a:xfrm>
            <a:off x="10760723" y="0"/>
            <a:ext cx="1431279" cy="14458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Garamond" panose="02020404030301010803" pitchFamily="18" charset="0"/>
              </a:rPr>
              <a:t>II</a:t>
            </a:r>
            <a:endParaRPr lang="es-ES" sz="3200" dirty="0">
              <a:solidFill>
                <a:srgbClr val="45C3E1"/>
              </a:solidFill>
              <a:latin typeface="Garamond" panose="02020404030301010803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658EE4-62C1-4A1C-AD67-C0281D154208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Garamond (Заголовки)"/>
              </a:rPr>
              <a:t>6</a:t>
            </a:r>
            <a:endParaRPr lang="ru-RU" dirty="0">
              <a:solidFill>
                <a:schemeClr val="bg1"/>
              </a:solidFill>
              <a:latin typeface="Garamond (Заголовки)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1BF5C4A-A91D-4518-8EF0-8DB40760E333}"/>
              </a:ext>
            </a:extLst>
          </p:cNvPr>
          <p:cNvSpPr/>
          <p:nvPr/>
        </p:nvSpPr>
        <p:spPr>
          <a:xfrm flipV="1">
            <a:off x="11135210" y="358775"/>
            <a:ext cx="682303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439BF38-A5C0-46F7-B38A-4D8C56AA012A}"/>
              </a:ext>
            </a:extLst>
          </p:cNvPr>
          <p:cNvSpPr/>
          <p:nvPr/>
        </p:nvSpPr>
        <p:spPr>
          <a:xfrm flipV="1">
            <a:off x="11135210" y="1027906"/>
            <a:ext cx="682303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Дом со сплошной заливкой">
            <a:hlinkClick r:id="rId3" action="ppaction://hlinksldjump"/>
            <a:extLst>
              <a:ext uri="{FF2B5EF4-FFF2-40B4-BE49-F238E27FC236}">
                <a16:creationId xmlns:a16="http://schemas.microsoft.com/office/drawing/2014/main" id="{7CBEB3A5-D60A-46BF-8042-D7A431A8C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5897" y="1445807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947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14">
            <a:extLst>
              <a:ext uri="{FF2B5EF4-FFF2-40B4-BE49-F238E27FC236}">
                <a16:creationId xmlns:a16="http://schemas.microsoft.com/office/drawing/2014/main" id="{31F4E9D8-A8E2-412E-B211-1FEE0D4F0EB0}"/>
              </a:ext>
            </a:extLst>
          </p:cNvPr>
          <p:cNvSpPr/>
          <p:nvPr/>
        </p:nvSpPr>
        <p:spPr>
          <a:xfrm>
            <a:off x="5631204" y="-1"/>
            <a:ext cx="6560796" cy="69559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9CC08-9287-4E5E-BD91-4194E2D93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5" y="190500"/>
            <a:ext cx="4972050" cy="1991518"/>
          </a:xfrm>
        </p:spPr>
        <p:txBody>
          <a:bodyPr/>
          <a:lstStyle/>
          <a:p>
            <a:r>
              <a:rPr lang="ru-RU" dirty="0">
                <a:solidFill>
                  <a:srgbClr val="45C3E1"/>
                </a:solidFill>
                <a:latin typeface="Garamond (Заголовки)"/>
              </a:rPr>
              <a:t>Красный</a:t>
            </a:r>
            <a:r>
              <a:rPr lang="ru-RU" dirty="0">
                <a:latin typeface="Garamond (Заголовки)"/>
              </a:rPr>
              <a:t> фосфор (</a:t>
            </a:r>
            <a:r>
              <a:rPr lang="en-US" dirty="0" err="1">
                <a:latin typeface="Garamond (Заголовки)"/>
              </a:rPr>
              <a:t>Pn</a:t>
            </a:r>
            <a:r>
              <a:rPr lang="en-US" dirty="0">
                <a:latin typeface="Garamond (Заголовки)"/>
              </a:rPr>
              <a:t>)</a:t>
            </a:r>
            <a:endParaRPr lang="ru-RU" dirty="0">
              <a:latin typeface="Garamond (Заголовки)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94C8CB-B41A-46DF-8CEB-C38BDA598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7926" y="983624"/>
            <a:ext cx="5467351" cy="4988719"/>
          </a:xfrm>
        </p:spPr>
        <p:txBody>
          <a:bodyPr/>
          <a:lstStyle/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Не имеет запаха, твердый, не ядовит, красновато-фиолетовый, не воспламеняется сам, не растворим в воде. 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Имеет атомную кристаллическую решётку.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Получают при сильном нагревании белого фосфора.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E31C24-9558-49AB-8D4B-B7482791A717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7</a:t>
            </a:r>
            <a:endParaRPr lang="ru-RU" dirty="0">
              <a:latin typeface="Garamond (Заголовки)"/>
            </a:endParaRPr>
          </a:p>
        </p:txBody>
      </p:sp>
      <p:pic>
        <p:nvPicPr>
          <p:cNvPr id="12" name="Рисунок 11" descr="Дом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DCC0ADB4-77DA-4F59-B46C-876A2FCFC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66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9CC08-9287-4E5E-BD91-4194E2D93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01" y="145677"/>
            <a:ext cx="4972050" cy="1991518"/>
          </a:xfrm>
        </p:spPr>
        <p:txBody>
          <a:bodyPr/>
          <a:lstStyle/>
          <a:p>
            <a:r>
              <a:rPr lang="ru-RU" dirty="0">
                <a:latin typeface="Garamond (Заголовки)"/>
              </a:rPr>
              <a:t>Применение (</a:t>
            </a:r>
            <a:r>
              <a:rPr lang="en-US" dirty="0" err="1">
                <a:latin typeface="Garamond (Заголовки)"/>
              </a:rPr>
              <a:t>Pn</a:t>
            </a:r>
            <a:r>
              <a:rPr lang="en-US" dirty="0">
                <a:latin typeface="Garamond (Заголовки)"/>
              </a:rPr>
              <a:t>)</a:t>
            </a:r>
            <a:endParaRPr lang="ru-RU" dirty="0">
              <a:latin typeface="Garamond (Заголовки)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B67E2287-A2F1-4240-9152-2AFB212357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9545291"/>
              </p:ext>
            </p:extLst>
          </p:nvPr>
        </p:nvGraphicFramePr>
        <p:xfrm>
          <a:off x="3936840" y="464048"/>
          <a:ext cx="9487648" cy="5929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86DF36C-78CB-496D-A547-3C4AE92FD9C6}"/>
              </a:ext>
            </a:extLst>
          </p:cNvPr>
          <p:cNvSpPr txBox="1"/>
          <p:nvPr/>
        </p:nvSpPr>
        <p:spPr>
          <a:xfrm>
            <a:off x="533587" y="5528982"/>
            <a:ext cx="4428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aramond" panose="02020404030301010803" pitchFamily="18" charset="0"/>
              </a:rPr>
              <a:t>Не относят к опасным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61D105-C170-4062-BCE4-6982590F44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201" y="2245828"/>
            <a:ext cx="3781639" cy="2803215"/>
          </a:xfrm>
          <a:prstGeom prst="rect">
            <a:avLst/>
          </a:prstGeom>
        </p:spPr>
      </p:pic>
      <p:sp>
        <p:nvSpPr>
          <p:cNvPr id="7" name="Rectángulo 18">
            <a:extLst>
              <a:ext uri="{FF2B5EF4-FFF2-40B4-BE49-F238E27FC236}">
                <a16:creationId xmlns:a16="http://schemas.microsoft.com/office/drawing/2014/main" id="{C6703FD3-B04F-483C-A295-833842DDB97A}"/>
              </a:ext>
            </a:extLst>
          </p:cNvPr>
          <p:cNvSpPr/>
          <p:nvPr/>
        </p:nvSpPr>
        <p:spPr>
          <a:xfrm>
            <a:off x="10858510" y="0"/>
            <a:ext cx="1333490" cy="13360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0CB28B-370C-42C7-8CAF-9229DA179598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8</a:t>
            </a:r>
            <a:endParaRPr lang="ru-RU" dirty="0">
              <a:latin typeface="Garamond (Заголовки)"/>
            </a:endParaRPr>
          </a:p>
        </p:txBody>
      </p:sp>
      <p:pic>
        <p:nvPicPr>
          <p:cNvPr id="11" name="Рисунок 10" descr="Дом со сплошной заливкой">
            <a:hlinkClick r:id="rId8" action="ppaction://hlinksldjump"/>
            <a:extLst>
              <a:ext uri="{FF2B5EF4-FFF2-40B4-BE49-F238E27FC236}">
                <a16:creationId xmlns:a16="http://schemas.microsoft.com/office/drawing/2014/main" id="{4FB5006C-2E70-43D7-BD84-04521B4196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8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14">
            <a:extLst>
              <a:ext uri="{FF2B5EF4-FFF2-40B4-BE49-F238E27FC236}">
                <a16:creationId xmlns:a16="http://schemas.microsoft.com/office/drawing/2014/main" id="{31F4E9D8-A8E2-412E-B211-1FEE0D4F0EB0}"/>
              </a:ext>
            </a:extLst>
          </p:cNvPr>
          <p:cNvSpPr/>
          <p:nvPr/>
        </p:nvSpPr>
        <p:spPr>
          <a:xfrm>
            <a:off x="5631204" y="-1"/>
            <a:ext cx="6560796" cy="69559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9CC08-9287-4E5E-BD91-4194E2D93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5" y="190500"/>
            <a:ext cx="4972050" cy="1991518"/>
          </a:xfrm>
        </p:spPr>
        <p:txBody>
          <a:bodyPr/>
          <a:lstStyle/>
          <a:p>
            <a:r>
              <a:rPr lang="ru-RU" dirty="0">
                <a:solidFill>
                  <a:srgbClr val="45C3E1"/>
                </a:solidFill>
                <a:latin typeface="Garamond (Заголовки)"/>
              </a:rPr>
              <a:t>Белый</a:t>
            </a:r>
            <a:r>
              <a:rPr lang="ru-RU" dirty="0">
                <a:latin typeface="Garamond (Заголовки)"/>
              </a:rPr>
              <a:t> фосфор (</a:t>
            </a:r>
            <a:r>
              <a:rPr lang="en-US" dirty="0">
                <a:latin typeface="Garamond (Заголовки)"/>
              </a:rPr>
              <a:t>P</a:t>
            </a:r>
            <a:r>
              <a:rPr lang="en-US" baseline="-25000" dirty="0">
                <a:latin typeface="Garamond (Заголовки)"/>
              </a:rPr>
              <a:t>4</a:t>
            </a:r>
            <a:r>
              <a:rPr lang="en-US" dirty="0">
                <a:latin typeface="Garamond (Заголовки)"/>
              </a:rPr>
              <a:t>)</a:t>
            </a:r>
            <a:endParaRPr lang="ru-RU" dirty="0">
              <a:latin typeface="Garamond (Заголовки)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94C8CB-B41A-46DF-8CEB-C38BDA598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7926" y="983624"/>
            <a:ext cx="5467351" cy="4988719"/>
          </a:xfrm>
        </p:spPr>
        <p:txBody>
          <a:bodyPr/>
          <a:lstStyle/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Белое или желтоватое, мягкое, ядовитое, воскообразное твёрдое вещество, имеющее чесночный запах.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Молекулярная кристаллическая решетка. </a:t>
            </a:r>
          </a:p>
          <a:p>
            <a:pPr marL="514350" indent="-514350">
              <a:buClr>
                <a:srgbClr val="45C3E1"/>
              </a:buClr>
              <a:buFont typeface="+mj-lt"/>
              <a:buAutoNum type="arabicPeriod"/>
            </a:pPr>
            <a:r>
              <a:rPr lang="ru-RU" dirty="0">
                <a:latin typeface="Garamond (Заголовки)"/>
              </a:rPr>
              <a:t>Получают из природных фосфатов или др. неорганических соединений фосфора.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94587F-AB8D-41AD-8A11-7202EEAE5A11}"/>
              </a:ext>
            </a:extLst>
          </p:cNvPr>
          <p:cNvSpPr txBox="1"/>
          <p:nvPr/>
        </p:nvSpPr>
        <p:spPr>
          <a:xfrm>
            <a:off x="11835344" y="6423433"/>
            <a:ext cx="46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 (Заголовки)"/>
              </a:rPr>
              <a:t>9</a:t>
            </a:r>
            <a:endParaRPr lang="ru-RU" dirty="0">
              <a:latin typeface="Garamond (Заголовки)"/>
            </a:endParaRPr>
          </a:p>
        </p:txBody>
      </p:sp>
      <p:pic>
        <p:nvPicPr>
          <p:cNvPr id="9" name="Рисунок 8" descr="Дом со сплошной заливкой">
            <a:hlinkClick r:id="rId2" action="ppaction://hlinksldjump"/>
            <a:extLst>
              <a:ext uri="{FF2B5EF4-FFF2-40B4-BE49-F238E27FC236}">
                <a16:creationId xmlns:a16="http://schemas.microsoft.com/office/drawing/2014/main" id="{46A3EC16-E94F-4FDD-B187-951E6CA9C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5897" y="32194"/>
            <a:ext cx="786103" cy="78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52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557</Words>
  <Application>Microsoft Office PowerPoint</Application>
  <PresentationFormat>Широкоэкранный</PresentationFormat>
  <Paragraphs>133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</vt:lpstr>
      <vt:lpstr>Garamond</vt:lpstr>
      <vt:lpstr>Garamond (Заголовки)</vt:lpstr>
      <vt:lpstr>Тема Office</vt:lpstr>
      <vt:lpstr>Фосфор</vt:lpstr>
      <vt:lpstr>План </vt:lpstr>
      <vt:lpstr>Химический элемент</vt:lpstr>
      <vt:lpstr>Электронная конфигурация </vt:lpstr>
      <vt:lpstr>Степень окисления</vt:lpstr>
      <vt:lpstr>Физические свойства фосфора</vt:lpstr>
      <vt:lpstr>Красный фосфор (Pn)</vt:lpstr>
      <vt:lpstr>Применение (Pn)</vt:lpstr>
      <vt:lpstr>Белый фосфор (P4)</vt:lpstr>
      <vt:lpstr>Применение (P4)</vt:lpstr>
      <vt:lpstr>Чёрный фосфор (P)</vt:lpstr>
      <vt:lpstr>Свойство черного фосфора</vt:lpstr>
      <vt:lpstr>Соединения фосфора</vt:lpstr>
      <vt:lpstr>Презентация PowerPoint</vt:lpstr>
      <vt:lpstr>Презентация PowerPoint</vt:lpstr>
      <vt:lpstr>Химические свойства фосфора</vt:lpstr>
      <vt:lpstr>Презентация PowerPoint</vt:lpstr>
      <vt:lpstr>Презентация PowerPoint</vt:lpstr>
      <vt:lpstr>Презентация PowerPoint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Фосфор</dc:title>
  <dc:creator>Арина Викторовна</dc:creator>
  <cp:lastModifiedBy>Тимур Энгиноев</cp:lastModifiedBy>
  <cp:revision>38</cp:revision>
  <dcterms:created xsi:type="dcterms:W3CDTF">2024-01-18T13:25:23Z</dcterms:created>
  <dcterms:modified xsi:type="dcterms:W3CDTF">2024-01-29T17:41:50Z</dcterms:modified>
</cp:coreProperties>
</file>