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72" r:id="rId4"/>
  </p:sldMasterIdLst>
  <p:notesMasterIdLst>
    <p:notesMasterId r:id="rId23"/>
  </p:notesMasterIdLst>
  <p:handoutMasterIdLst>
    <p:handoutMasterId r:id="rId24"/>
  </p:handoutMasterIdLst>
  <p:sldIdLst>
    <p:sldId id="256" r:id="rId5"/>
    <p:sldId id="269" r:id="rId6"/>
    <p:sldId id="257" r:id="rId7"/>
    <p:sldId id="25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1" r:id="rId17"/>
    <p:sldId id="272" r:id="rId18"/>
    <p:sldId id="273" r:id="rId19"/>
    <p:sldId id="258" r:id="rId20"/>
    <p:sldId id="270" r:id="rId21"/>
    <p:sldId id="274" r:id="rId22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38" autoAdjust="0"/>
    <p:restoredTop sz="94660"/>
  </p:normalViewPr>
  <p:slideViewPr>
    <p:cSldViewPr snapToGrid="0">
      <p:cViewPr varScale="1">
        <p:scale>
          <a:sx n="86" d="100"/>
          <a:sy n="86" d="100"/>
        </p:scale>
        <p:origin x="384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6EC16BE-DC89-4BBB-B801-534D1184A985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371D633-9DD7-49CB-ADF7-75325D4C4636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260742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FF083A1-7128-43FF-943B-DA3133109D6F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C0D42F3-CDD5-4B19-B3DB-7C5223465AF0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810580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10387963" y="5038579"/>
            <a:ext cx="1892949" cy="1725637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20726" y="776289"/>
            <a:ext cx="10750549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720726" y="2250280"/>
            <a:ext cx="10750549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828800" y="6012657"/>
            <a:ext cx="77216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 rtl="0"/>
            <a:fld id="{00D7BF56-2A79-48D6-963D-7803B5BD1132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828800" y="5650705"/>
            <a:ext cx="77216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 rtl="0"/>
            <a:endParaRPr lang="ru-RU" noProof="1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189663" y="5752308"/>
            <a:ext cx="67056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 rtl="0"/>
            <a:fld id="{6D22F896-40B5-4ADD-8801-0D06FADFA095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6DCD8DD-8786-402E-B843-F0227BDD1D8B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381000"/>
            <a:ext cx="2540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7491DDD-1DEB-4D50-A7C1-F5E22646D07E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7494"/>
            <a:ext cx="10972800" cy="139903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882808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88608" y="6480048"/>
            <a:ext cx="2844800" cy="301752"/>
          </a:xfrm>
        </p:spPr>
        <p:txBody>
          <a:bodyPr/>
          <a:lstStyle/>
          <a:p>
            <a:pPr rtl="0"/>
            <a:fld id="{323F05A0-FFE5-4467-8C82-3C3B629DCBE0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480970"/>
            <a:ext cx="5680075" cy="300831"/>
          </a:xfrm>
        </p:spPr>
        <p:txBody>
          <a:bodyPr/>
          <a:lstStyle/>
          <a:p>
            <a:pPr rtl="0"/>
            <a:endParaRPr lang="ru-RU" noProof="1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9379" y="7035"/>
            <a:ext cx="12173243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10387963" y="93786"/>
            <a:ext cx="1892949" cy="1725637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274176" y="6477000"/>
            <a:ext cx="2844800" cy="304800"/>
          </a:xfrm>
        </p:spPr>
        <p:txBody>
          <a:bodyPr/>
          <a:lstStyle/>
          <a:p>
            <a:pPr rtl="0"/>
            <a:fld id="{A3A780C0-E49B-4EE6-A95D-F346F3749076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92501" y="6480970"/>
            <a:ext cx="5680075" cy="300831"/>
          </a:xfrm>
        </p:spPr>
        <p:txBody>
          <a:bodyPr/>
          <a:lstStyle/>
          <a:p>
            <a:pPr rtl="0"/>
            <a:endParaRPr lang="ru-RU" noProof="1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68075" y="809625"/>
            <a:ext cx="670560" cy="300831"/>
          </a:xfrm>
        </p:spPr>
        <p:txBody>
          <a:bodyPr/>
          <a:lstStyle/>
          <a:p>
            <a:pPr rtl="0"/>
            <a:fld id="{6D22F896-40B5-4ADD-8801-0D06FADFA095}" type="slidenum">
              <a:rPr lang="ru-RU" noProof="1" smtClean="0"/>
              <a:pPr rtl="0"/>
              <a:t>‹#›</a:t>
            </a:fld>
            <a:endParaRPr lang="ru-RU" noProof="1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8625059" y="9381"/>
            <a:ext cx="3563815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5"/>
            <a:ext cx="12182621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271465"/>
            <a:ext cx="9652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1633536"/>
            <a:ext cx="51816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722438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722438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4800" cy="301752"/>
          </a:xfrm>
        </p:spPr>
        <p:txBody>
          <a:bodyPr/>
          <a:lstStyle/>
          <a:p>
            <a:pPr rtl="0"/>
            <a:fld id="{8954C259-ECFA-4845-A4A7-632D01602A32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09600" y="6480969"/>
            <a:ext cx="5680075" cy="301752"/>
          </a:xfrm>
        </p:spPr>
        <p:txBody>
          <a:bodyPr/>
          <a:lstStyle/>
          <a:p>
            <a:pPr rtl="0"/>
            <a:endParaRPr lang="ru-RU" noProof="1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119360" y="6480969"/>
            <a:ext cx="670560" cy="301752"/>
          </a:xfrm>
        </p:spPr>
        <p:txBody>
          <a:bodyPr/>
          <a:lstStyle/>
          <a:p>
            <a:pPr rtl="0"/>
            <a:fld id="{6D22F896-40B5-4ADD-8801-0D06FADFA095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931" y="290732"/>
            <a:ext cx="14224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0008" y="290732"/>
            <a:ext cx="774699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820008" y="3427124"/>
            <a:ext cx="774699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696307" y="290732"/>
            <a:ext cx="9144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696307" y="3427124"/>
            <a:ext cx="9144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0736" cy="301752"/>
          </a:xfrm>
        </p:spPr>
        <p:txBody>
          <a:bodyPr/>
          <a:lstStyle/>
          <a:p>
            <a:pPr rtl="0"/>
            <a:fld id="{4BF61B13-9771-4B99-8CD9-259FB5561F12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609600" y="6480969"/>
            <a:ext cx="5681472" cy="301752"/>
          </a:xfrm>
        </p:spPr>
        <p:txBody>
          <a:bodyPr/>
          <a:lstStyle/>
          <a:p>
            <a:pPr rtl="0"/>
            <a:endParaRPr lang="ru-RU" noProof="1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0119360" y="6483096"/>
            <a:ext cx="670560" cy="301752"/>
          </a:xfrm>
        </p:spPr>
        <p:txBody>
          <a:bodyPr/>
          <a:lstStyle>
            <a:lvl1pPr algn="ctr">
              <a:defRPr/>
            </a:lvl1pPr>
          </a:lstStyle>
          <a:p>
            <a:pPr rtl="0"/>
            <a:fld id="{6D22F896-40B5-4ADD-8801-0D06FADFA095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704F870-7573-47F2-A430-AF22C16BA5BC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4800" cy="301752"/>
          </a:xfrm>
        </p:spPr>
        <p:txBody>
          <a:bodyPr/>
          <a:lstStyle/>
          <a:p>
            <a:pPr rtl="0"/>
            <a:fld id="{3E2557ED-FDA5-40E6-A8EA-0C429E374B71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09600" y="6481891"/>
            <a:ext cx="5680075" cy="300831"/>
          </a:xfrm>
        </p:spPr>
        <p:txBody>
          <a:bodyPr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119360" y="6480969"/>
            <a:ext cx="670560" cy="301752"/>
          </a:xfrm>
        </p:spPr>
        <p:txBody>
          <a:bodyPr/>
          <a:lstStyle/>
          <a:p>
            <a:pPr rtl="0"/>
            <a:fld id="{6D22F896-40B5-4ADD-8801-0D06FADFA095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08" y="367664"/>
            <a:ext cx="12192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514475" y="367664"/>
            <a:ext cx="32512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868333" y="320040"/>
            <a:ext cx="7034784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71968" y="6556248"/>
            <a:ext cx="2844800" cy="301752"/>
          </a:xfrm>
        </p:spPr>
        <p:txBody>
          <a:bodyPr/>
          <a:lstStyle>
            <a:lvl1pPr>
              <a:defRPr sz="900"/>
            </a:lvl1pPr>
          </a:lstStyle>
          <a:p>
            <a:pPr rtl="0"/>
            <a:fld id="{49E226A7-A6DD-4561-ABA1-F0BA264016BC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514475" y="6556248"/>
            <a:ext cx="6857493" cy="301752"/>
          </a:xfrm>
        </p:spPr>
        <p:txBody>
          <a:bodyPr/>
          <a:lstStyle>
            <a:lvl1pPr>
              <a:defRPr sz="9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214101" y="6556248"/>
            <a:ext cx="670560" cy="301752"/>
          </a:xfrm>
        </p:spPr>
        <p:txBody>
          <a:bodyPr/>
          <a:lstStyle>
            <a:lvl1pPr>
              <a:defRPr sz="900"/>
            </a:lvl1pPr>
          </a:lstStyle>
          <a:p>
            <a:pPr rtl="0"/>
            <a:fld id="{6D22F896-40B5-4ADD-8801-0D06FADFA095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08" y="150896"/>
            <a:ext cx="12192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17649" y="373966"/>
            <a:ext cx="9777984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4000" y="5867400"/>
            <a:ext cx="9777984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144256" y="6556248"/>
            <a:ext cx="2804160" cy="301752"/>
          </a:xfrm>
        </p:spPr>
        <p:txBody>
          <a:bodyPr/>
          <a:lstStyle>
            <a:lvl1pPr>
              <a:defRPr sz="900"/>
            </a:lvl1pPr>
          </a:lstStyle>
          <a:p>
            <a:pPr rtl="0"/>
            <a:fld id="{8954C259-ECFA-4845-A4A7-632D01602A32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560576" y="6557169"/>
            <a:ext cx="6597429" cy="301752"/>
          </a:xfrm>
        </p:spPr>
        <p:txBody>
          <a:bodyPr/>
          <a:lstStyle>
            <a:lvl1pPr>
              <a:defRPr sz="9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56256" y="6556248"/>
            <a:ext cx="487680" cy="301752"/>
          </a:xfrm>
        </p:spPr>
        <p:txBody>
          <a:bodyPr/>
          <a:lstStyle>
            <a:lvl1pPr algn="ctr">
              <a:defRPr sz="900"/>
            </a:lvl1pPr>
          </a:lstStyle>
          <a:p>
            <a:pPr rtl="0"/>
            <a:fld id="{6D22F896-40B5-4ADD-8801-0D06FADFA095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9379" y="14069"/>
            <a:ext cx="12173243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5"/>
            <a:ext cx="12182621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8625059" y="4948410"/>
            <a:ext cx="3563815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67494"/>
            <a:ext cx="109728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882808"/>
            <a:ext cx="109728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388608" y="6480969"/>
            <a:ext cx="28448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 rtl="0"/>
            <a:fld id="{8954C259-ECFA-4845-A4A7-632D01602A32}" type="datetime1">
              <a:rPr lang="ru-RU" noProof="1" smtClean="0"/>
              <a:pPr rtl="0"/>
              <a:t>29.01.2024</a:t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481891"/>
            <a:ext cx="5680075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119360" y="6480969"/>
            <a:ext cx="67056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 rtl="0"/>
            <a:fld id="{6D22F896-40B5-4ADD-8801-0D06FADFA095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8.wav"/><Relationship Id="rId7" Type="http://schemas.openxmlformats.org/officeDocument/2006/relationships/image" Target="../media/image21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7.wav"/><Relationship Id="rId5" Type="http://schemas.openxmlformats.org/officeDocument/2006/relationships/slide" Target="slide16.xml"/><Relationship Id="rId4" Type="http://schemas.openxmlformats.org/officeDocument/2006/relationships/image" Target="../media/image20.jpe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audio" Target="../media/audio7.wav"/><Relationship Id="rId7" Type="http://schemas.openxmlformats.org/officeDocument/2006/relationships/audio" Target="../media/audio8.wav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7.xml"/><Relationship Id="rId5" Type="http://schemas.openxmlformats.org/officeDocument/2006/relationships/slide" Target="slide3.xml"/><Relationship Id="rId4" Type="http://schemas.openxmlformats.org/officeDocument/2006/relationships/image" Target="../media/image23.jpe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audio" Target="../media/audio7.wav"/><Relationship Id="rId7" Type="http://schemas.openxmlformats.org/officeDocument/2006/relationships/audio" Target="../media/audio8.wav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7.xml"/><Relationship Id="rId5" Type="http://schemas.openxmlformats.org/officeDocument/2006/relationships/slide" Target="slide3.xml"/><Relationship Id="rId10" Type="http://schemas.microsoft.com/office/2007/relationships/hdphoto" Target="../media/hdphoto1.wdp"/><Relationship Id="rId4" Type="http://schemas.openxmlformats.org/officeDocument/2006/relationships/image" Target="../media/image26.jpeg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audio" Target="../media/audio8.wav"/><Relationship Id="rId7" Type="http://schemas.openxmlformats.org/officeDocument/2006/relationships/audio" Target="../media/audio7.wav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.xml"/><Relationship Id="rId5" Type="http://schemas.microsoft.com/office/2007/relationships/hdphoto" Target="../media/hdphoto2.wdp"/><Relationship Id="rId10" Type="http://schemas.openxmlformats.org/officeDocument/2006/relationships/image" Target="../media/image31.jpeg"/><Relationship Id="rId4" Type="http://schemas.openxmlformats.org/officeDocument/2006/relationships/image" Target="../media/image29.png"/><Relationship Id="rId9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audio" Target="../media/audio7.wav"/><Relationship Id="rId7" Type="http://schemas.openxmlformats.org/officeDocument/2006/relationships/image" Target="../media/image3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audio" Target="../media/audio8.wav"/><Relationship Id="rId4" Type="http://schemas.openxmlformats.org/officeDocument/2006/relationships/slide" Target="slide17.xml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audio" Target="../media/audio7.wav"/><Relationship Id="rId7" Type="http://schemas.openxmlformats.org/officeDocument/2006/relationships/audio" Target="../media/audio8.wav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7.xml"/><Relationship Id="rId5" Type="http://schemas.openxmlformats.org/officeDocument/2006/relationships/slide" Target="slide3.xml"/><Relationship Id="rId10" Type="http://schemas.openxmlformats.org/officeDocument/2006/relationships/image" Target="../media/image37.png"/><Relationship Id="rId4" Type="http://schemas.openxmlformats.org/officeDocument/2006/relationships/image" Target="../media/image35.jpeg"/><Relationship Id="rId9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39.png"/><Relationship Id="rId4" Type="http://schemas.openxmlformats.org/officeDocument/2006/relationships/audio" Target="../media/audio9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audio" Target="../media/audio4.wav"/><Relationship Id="rId18" Type="http://schemas.openxmlformats.org/officeDocument/2006/relationships/slide" Target="slide14.xml"/><Relationship Id="rId3" Type="http://schemas.openxmlformats.org/officeDocument/2006/relationships/audio" Target="../media/audio1.wav"/><Relationship Id="rId7" Type="http://schemas.openxmlformats.org/officeDocument/2006/relationships/slide" Target="slide6.xml"/><Relationship Id="rId12" Type="http://schemas.openxmlformats.org/officeDocument/2006/relationships/slide" Target="slide10.xml"/><Relationship Id="rId17" Type="http://schemas.openxmlformats.org/officeDocument/2006/relationships/audio" Target="../media/audio5.wav"/><Relationship Id="rId2" Type="http://schemas.openxmlformats.org/officeDocument/2006/relationships/slide" Target="slide18.xml"/><Relationship Id="rId16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11" Type="http://schemas.openxmlformats.org/officeDocument/2006/relationships/slide" Target="slide8.xml"/><Relationship Id="rId5" Type="http://schemas.openxmlformats.org/officeDocument/2006/relationships/audio" Target="../media/audio2.wav"/><Relationship Id="rId15" Type="http://schemas.openxmlformats.org/officeDocument/2006/relationships/slide" Target="slide12.xml"/><Relationship Id="rId10" Type="http://schemas.openxmlformats.org/officeDocument/2006/relationships/slide" Target="slide7.xml"/><Relationship Id="rId19" Type="http://schemas.openxmlformats.org/officeDocument/2006/relationships/slide" Target="slide15.xml"/><Relationship Id="rId4" Type="http://schemas.openxmlformats.org/officeDocument/2006/relationships/slide" Target="slide4.xml"/><Relationship Id="rId9" Type="http://schemas.openxmlformats.org/officeDocument/2006/relationships/audio" Target="../media/audio3.wav"/><Relationship Id="rId1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audio" Target="../media/audio6.wav"/><Relationship Id="rId7" Type="http://schemas.openxmlformats.org/officeDocument/2006/relationships/image" Target="../media/image3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7.wav"/><Relationship Id="rId5" Type="http://schemas.openxmlformats.org/officeDocument/2006/relationships/slide" Target="slide16.xml"/><Relationship Id="rId4" Type="http://schemas.openxmlformats.org/officeDocument/2006/relationships/image" Target="../media/image2.jpeg"/><Relationship Id="rId9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audio" Target="../media/audio8.wav"/><Relationship Id="rId7" Type="http://schemas.openxmlformats.org/officeDocument/2006/relationships/image" Target="../media/image6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7.wav"/><Relationship Id="rId5" Type="http://schemas.openxmlformats.org/officeDocument/2006/relationships/slide" Target="slide16.xml"/><Relationship Id="rId4" Type="http://schemas.openxmlformats.org/officeDocument/2006/relationships/image" Target="../media/image5.jpeg"/><Relationship Id="rId9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8.wav"/><Relationship Id="rId7" Type="http://schemas.openxmlformats.org/officeDocument/2006/relationships/image" Target="../media/image9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7.wav"/><Relationship Id="rId5" Type="http://schemas.openxmlformats.org/officeDocument/2006/relationships/slide" Target="slide16.xml"/><Relationship Id="rId4" Type="http://schemas.openxmlformats.org/officeDocument/2006/relationships/image" Target="../media/image8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8.wav"/><Relationship Id="rId7" Type="http://schemas.openxmlformats.org/officeDocument/2006/relationships/image" Target="../media/image12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7.wav"/><Relationship Id="rId5" Type="http://schemas.openxmlformats.org/officeDocument/2006/relationships/slide" Target="slide16.xml"/><Relationship Id="rId4" Type="http://schemas.openxmlformats.org/officeDocument/2006/relationships/image" Target="../media/image11.jpeg"/><Relationship Id="rId9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audio" Target="../media/audio8.wav"/><Relationship Id="rId7" Type="http://schemas.openxmlformats.org/officeDocument/2006/relationships/audio" Target="../media/audio7.wav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audio" Target="../media/audio7.wav"/><Relationship Id="rId7" Type="http://schemas.openxmlformats.org/officeDocument/2006/relationships/image" Target="../media/image18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8.wav"/><Relationship Id="rId5" Type="http://schemas.openxmlformats.org/officeDocument/2006/relationships/slide" Target="slide17.xml"/><Relationship Id="rId4" Type="http://schemas.openxmlformats.org/officeDocument/2006/relationships/image" Target="../media/image17.jpeg"/><Relationship Id="rId9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4157" y="1431236"/>
            <a:ext cx="9727095" cy="42663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Интеллектуальная интерактивная игра</a:t>
            </a:r>
            <a:br>
              <a:rPr lang="ru-RU" sz="7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</a:br>
            <a:r>
              <a:rPr lang="ru-RU" sz="72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«Все что нас окружает»</a:t>
            </a:r>
            <a:br>
              <a:rPr lang="ru-RU" b="1" dirty="0">
                <a:solidFill>
                  <a:srgbClr val="80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91787" y="5105400"/>
            <a:ext cx="10750549" cy="1752600"/>
          </a:xfrm>
        </p:spPr>
        <p:txBody>
          <a:bodyPr/>
          <a:lstStyle/>
          <a:p>
            <a:r>
              <a:rPr lang="ru-RU" dirty="0"/>
              <a:t>Изготовила:</a:t>
            </a:r>
          </a:p>
          <a:p>
            <a:r>
              <a:rPr lang="ru-RU" dirty="0"/>
              <a:t> воспитатель</a:t>
            </a:r>
          </a:p>
          <a:p>
            <a:r>
              <a:rPr lang="ru-RU" dirty="0"/>
              <a:t>Шилова Жанна Сергеевна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Овощи              </a:t>
            </a:r>
            <a:r>
              <a:rPr lang="en-US" sz="3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b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Листья собраны в кочан в огороде у сельчан. Без нее во щах не густо. Как зовут ее?</a:t>
            </a:r>
            <a:br>
              <a:rPr lang="ru-RU" dirty="0"/>
            </a:br>
            <a:endParaRPr lang="ru-RU" dirty="0"/>
          </a:p>
        </p:txBody>
      </p:sp>
      <p:pic>
        <p:nvPicPr>
          <p:cNvPr id="6" name="Содержимое 5" descr="i (1).jpg">
            <a:hlinkClick r:id="rId2" action="ppaction://hlinksldjump">
              <a:snd r:embed="rId3" name="click.wav"/>
            </a:hlinkClick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869" y="2941984"/>
            <a:ext cx="4211322" cy="3740046"/>
          </a:xfrm>
        </p:spPr>
      </p:pic>
      <p:pic>
        <p:nvPicPr>
          <p:cNvPr id="7" name="Содержимое 6" descr="scale_1200.png">
            <a:hlinkClick r:id="rId5" action="ppaction://hlinksldjump">
              <a:snd r:embed="rId6" name="applause.wav"/>
            </a:hlinkClick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4302539" y="3233530"/>
            <a:ext cx="3768432" cy="3097341"/>
          </a:xfrm>
        </p:spPr>
      </p:pic>
      <p:sp>
        <p:nvSpPr>
          <p:cNvPr id="5" name="Стрелка влево 4">
            <a:hlinkClick r:id="rId8" action="ppaction://hlinksldjump">
              <a:snd r:embed="rId6" name="applause.wav"/>
            </a:hlinkClick>
          </p:cNvPr>
          <p:cNvSpPr/>
          <p:nvPr/>
        </p:nvSpPr>
        <p:spPr>
          <a:xfrm>
            <a:off x="10323443" y="1272208"/>
            <a:ext cx="1484243" cy="8348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8" action="ppaction://hlinksldjump">
                  <a:snd r:embed="rId6" name="applause.wav"/>
                </a:hlinkClick>
              </a:rPr>
              <a:t>назад</a:t>
            </a:r>
            <a:endParaRPr lang="ru-RU" dirty="0"/>
          </a:p>
        </p:txBody>
      </p:sp>
      <p:pic>
        <p:nvPicPr>
          <p:cNvPr id="8" name="Рисунок 7" descr="hello_html_m3b33713e.png">
            <a:hlinkClick r:id="rId2" action="ppaction://hlinksldjump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9802" y="3057099"/>
            <a:ext cx="3787887" cy="35620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97565"/>
            <a:ext cx="10972800" cy="217335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Овощи              </a:t>
            </a:r>
            <a:r>
              <a:rPr lang="ru-RU" sz="3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Корешок оранжевый под землей сидит, кладезь витаминов он в себе хранит, помогает деткам здоровее стать, что это за овощ, можете сказать?</a:t>
            </a:r>
            <a:endParaRPr lang="ru-RU" dirty="0"/>
          </a:p>
        </p:txBody>
      </p:sp>
      <p:pic>
        <p:nvPicPr>
          <p:cNvPr id="6" name="Содержимое 5" descr="image35-4.jpg">
            <a:hlinkClick r:id="rId2" action="ppaction://hlinksldjump">
              <a:snd r:embed="rId3" name="applause.wav"/>
            </a:hlinkClick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565" y="2740581"/>
            <a:ext cx="3525078" cy="3772862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0005392" y="2000734"/>
            <a:ext cx="1457738" cy="88823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5000" lnSpcReduction="20000"/>
          </a:bodyPr>
          <a:lstStyle/>
          <a:p>
            <a:pPr algn="ctr"/>
            <a:r>
              <a:rPr lang="ru-RU" dirty="0">
                <a:hlinkClick r:id="rId5" action="ppaction://hlinksldjump">
                  <a:snd r:embed="rId3" name="applause.wav"/>
                </a:hlinkClick>
              </a:rPr>
              <a:t>назад</a:t>
            </a:r>
            <a:endParaRPr lang="ru-RU" dirty="0"/>
          </a:p>
        </p:txBody>
      </p:sp>
      <p:pic>
        <p:nvPicPr>
          <p:cNvPr id="7" name="Рисунок 6" descr="i.jpg">
            <a:hlinkClick r:id="rId6" action="ppaction://hlinksldjump">
              <a:snd r:embed="rId7" name="click.wav"/>
            </a:hlinkClick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7528" y="2768518"/>
            <a:ext cx="3776663" cy="3654287"/>
          </a:xfrm>
          <a:prstGeom prst="rect">
            <a:avLst/>
          </a:prstGeom>
        </p:spPr>
      </p:pic>
      <p:pic>
        <p:nvPicPr>
          <p:cNvPr id="8" name="Рисунок 7" descr="pepper_PNG3247.png">
            <a:hlinkClick r:id="rId6" action="ppaction://hlinksldjump">
              <a:snd r:embed="rId7" name="click.wav"/>
            </a:hlinkClick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31286" y="2968487"/>
            <a:ext cx="3538330" cy="35979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Овощи              </a:t>
            </a:r>
            <a:r>
              <a:rPr lang="ru-RU" sz="3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Хотя я сахарной зовусь, но от дождя я не размокла, Крупна, кругла, сладка на вкус, узнали вы, кто я? …</a:t>
            </a:r>
            <a:br>
              <a:rPr lang="ru-RU" dirty="0"/>
            </a:br>
            <a:endParaRPr lang="ru-RU" dirty="0"/>
          </a:p>
        </p:txBody>
      </p:sp>
      <p:pic>
        <p:nvPicPr>
          <p:cNvPr id="6" name="Содержимое 5" descr="свежий-корень-свеклы-и-куска-изолированных-на-белой-предпосылке-125817571.jpg">
            <a:hlinkClick r:id="rId2" action="ppaction://hlinksldjump">
              <a:snd r:embed="rId3" name="applause.wav"/>
            </a:hlinkClick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9289" y="2733087"/>
            <a:ext cx="3272868" cy="3932685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0213009" y="1669774"/>
            <a:ext cx="1409148" cy="82163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5000" lnSpcReduction="20000"/>
          </a:bodyPr>
          <a:lstStyle/>
          <a:p>
            <a:pPr algn="ctr"/>
            <a:r>
              <a:rPr lang="ru-RU" dirty="0">
                <a:hlinkClick r:id="rId5" action="ppaction://hlinksldjump">
                  <a:snd r:embed="rId3" name="applause.wav"/>
                </a:hlinkClick>
              </a:rPr>
              <a:t>назад</a:t>
            </a:r>
            <a:endParaRPr lang="ru-RU" dirty="0"/>
          </a:p>
        </p:txBody>
      </p:sp>
      <p:pic>
        <p:nvPicPr>
          <p:cNvPr id="7" name="Рисунок 6" descr="Огурец-на-белом-фоне-коллекция-9.jpg">
            <a:hlinkClick r:id="rId6" action="ppaction://hlinksldjump">
              <a:snd r:embed="rId7" name="click.wav"/>
            </a:hlinkClick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3617" y="2719966"/>
            <a:ext cx="3965983" cy="3912748"/>
          </a:xfrm>
          <a:prstGeom prst="rect">
            <a:avLst/>
          </a:prstGeom>
        </p:spPr>
      </p:pic>
      <p:pic>
        <p:nvPicPr>
          <p:cNvPr id="8" name="Рисунок 7" descr="102777850_large__13_.jpg">
            <a:hlinkClick r:id="rId6" action="ppaction://hlinksldjump">
              <a:snd r:embed="rId7" name="click.wav"/>
            </a:hlinkClick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5165" y="2716696"/>
            <a:ext cx="3863010" cy="396571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30086"/>
            <a:ext cx="10972800" cy="1524001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Фрукты       </a:t>
            </a:r>
            <a:r>
              <a:rPr lang="ru-RU" sz="3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br>
              <a:rPr lang="ru-RU" sz="3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7" name="Содержимое 6" descr="3038.jpg">
            <a:hlinkClick r:id="rId2" action="ppaction://hlinksldjump">
              <a:snd r:embed="rId3" name="click.wav"/>
            </a:hlinkClick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clrChange>
              <a:clrFrom>
                <a:srgbClr val="FFF9E3"/>
              </a:clrFrom>
              <a:clrTo>
                <a:srgbClr val="FFF9E3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5530" y="3281858"/>
            <a:ext cx="3856383" cy="3410490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0213009" y="1669774"/>
            <a:ext cx="1409148" cy="82163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5000" lnSpcReduction="20000"/>
          </a:bodyPr>
          <a:lstStyle/>
          <a:p>
            <a:pPr algn="ctr"/>
            <a:r>
              <a:rPr lang="ru-RU" dirty="0">
                <a:hlinkClick r:id="rId6" action="ppaction://hlinksldjump">
                  <a:snd r:embed="rId7" name="applause.wav"/>
                </a:hlinkClick>
              </a:rPr>
              <a:t>назад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2852" y="755373"/>
            <a:ext cx="110788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Круглое, румяное, я расту на ветке. Любят меня взрослые, любят меня детки.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8" name="Рисунок 7" descr="изо-ированная-к-убника-шаржа-88218396.jpg">
            <a:hlinkClick r:id="rId2" action="ppaction://hlinksldjump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7442" y="3203713"/>
            <a:ext cx="3495261" cy="3495261"/>
          </a:xfrm>
          <a:prstGeom prst="rect">
            <a:avLst/>
          </a:prstGeom>
        </p:spPr>
      </p:pic>
      <p:pic>
        <p:nvPicPr>
          <p:cNvPr id="9" name="Рисунок 8" descr="3034.jpg">
            <a:hlinkClick r:id="rId9" action="ppaction://hlinksldjump">
              <a:snd r:embed="rId7" name="applause.wav"/>
            </a:hlinkClick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1792" y="3189004"/>
            <a:ext cx="4320208" cy="347683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Фрукты         </a:t>
            </a:r>
            <a:r>
              <a:rPr lang="ru-RU" sz="3600" u="sng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 </a:t>
            </a:r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Фрукт похож на неваляшку. Носит желтую рубашку. Тишину в саду нарушив. С дерева упала…</a:t>
            </a:r>
            <a:br>
              <a:rPr lang="ru-RU" sz="3200" dirty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0213009" y="1669774"/>
            <a:ext cx="1409148" cy="82163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5000" lnSpcReduction="20000"/>
          </a:bodyPr>
          <a:lstStyle/>
          <a:p>
            <a:pPr algn="ctr"/>
            <a:r>
              <a:rPr lang="ru-RU" dirty="0">
                <a:hlinkClick r:id="rId2" action="ppaction://hlinksldjump">
                  <a:snd r:embed="rId3" name="applause.wav"/>
                </a:hlinkClick>
              </a:rPr>
              <a:t>назад</a:t>
            </a:r>
            <a:endParaRPr lang="ru-RU" dirty="0"/>
          </a:p>
        </p:txBody>
      </p:sp>
      <p:pic>
        <p:nvPicPr>
          <p:cNvPr id="7" name="Рисунок 6" descr="watermelon-icon-isolated_175250-103.jpg">
            <a:hlinkClick r:id="rId4" action="ppaction://hlinksldjump">
              <a:snd r:embed="rId5" name="click.wav"/>
            </a:hlinkClick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0780" y="3087756"/>
            <a:ext cx="3518452" cy="3518452"/>
          </a:xfrm>
          <a:prstGeom prst="rect">
            <a:avLst/>
          </a:prstGeom>
        </p:spPr>
      </p:pic>
      <p:pic>
        <p:nvPicPr>
          <p:cNvPr id="9" name="Рисунок 8" descr="depositphotos_7024232-stock-photo-bunch-of-bananas (1).jpg">
            <a:hlinkClick r:id="rId4" action="ppaction://hlinksldjump">
              <a:snd r:embed="rId5" name="click.wav"/>
            </a:hlinkClick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1548" y="3207027"/>
            <a:ext cx="3888061" cy="3425687"/>
          </a:xfrm>
          <a:prstGeom prst="rect">
            <a:avLst/>
          </a:prstGeom>
        </p:spPr>
      </p:pic>
      <p:pic>
        <p:nvPicPr>
          <p:cNvPr id="6" name="Содержимое 5" descr="pear034.png">
            <a:hlinkClick r:id="rId8" action="ppaction://hlinksldjump">
              <a:snd r:embed="rId3" name="applause.wav"/>
            </a:hlinkClick>
          </p:cNvPr>
          <p:cNvPicPr>
            <a:picLocks noGrp="1" noChangeAspect="1"/>
          </p:cNvPicPr>
          <p:nvPr>
            <p:ph sz="half" idx="1"/>
          </p:nvPr>
        </p:nvPicPr>
        <p:blipFill>
          <a:blip r:embed="rId9"/>
          <a:stretch>
            <a:fillRect/>
          </a:stretch>
        </p:blipFill>
        <p:spPr>
          <a:xfrm>
            <a:off x="410817" y="1868211"/>
            <a:ext cx="2954713" cy="4525962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Фрукты      </a:t>
            </a:r>
            <a:r>
              <a:rPr lang="ru-RU" sz="3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/>
              <a:t> 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б простудой не болеть, надо с сахаром поесть. Лучше в чай добавить дольку, Будет сразу много толку.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лимон-18236629.jpg">
            <a:hlinkClick r:id="rId2" action="ppaction://hlinksldjump">
              <a:snd r:embed="rId3" name="applause.wav"/>
            </a:hlinkClick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8801" y="3220278"/>
            <a:ext cx="3164178" cy="3637722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0213009" y="1669774"/>
            <a:ext cx="1409148" cy="82163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5000" lnSpcReduction="20000"/>
          </a:bodyPr>
          <a:lstStyle/>
          <a:p>
            <a:pPr algn="ctr"/>
            <a:r>
              <a:rPr lang="ru-RU" dirty="0">
                <a:hlinkClick r:id="rId5" action="ppaction://hlinksldjump">
                  <a:snd r:embed="rId3" name="applause.wav"/>
                </a:hlinkClick>
              </a:rPr>
              <a:t>назад</a:t>
            </a:r>
            <a:endParaRPr lang="ru-RU" dirty="0"/>
          </a:p>
        </p:txBody>
      </p:sp>
      <p:pic>
        <p:nvPicPr>
          <p:cNvPr id="7" name="Рисунок 6" descr="depositphotos_308848856-stock-illustration-juicy-pomegranate-vector.jpg">
            <a:hlinkClick r:id="rId6" action="ppaction://hlinksldjump">
              <a:snd r:embed="rId7" name="click.wav"/>
            </a:hlinkClick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354" b="89762" l="6625" r="92250">
                        <a14:foregroundMark x1="12562" y1="31074" x2="10000" y2="55660"/>
                        <a14:foregroundMark x1="29000" y1="7570" x2="30250" y2="11247"/>
                        <a14:foregroundMark x1="92250" y1="53641" x2="86375" y2="66979"/>
                        <a14:foregroundMark x1="86375" y1="66979" x2="71500" y2="75631"/>
                        <a14:foregroundMark x1="71500" y1="75631" x2="53688" y2="76857"/>
                        <a14:foregroundMark x1="37750" y1="74333" x2="17063" y2="69719"/>
                        <a14:foregroundMark x1="17063" y1="69719" x2="9375" y2="58832"/>
                        <a14:foregroundMark x1="10250" y1="34895" x2="6625" y2="46792"/>
                        <a14:foregroundMark x1="6625" y1="46792" x2="7250" y2="5385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246783"/>
            <a:ext cx="4165788" cy="3896139"/>
          </a:xfrm>
          <a:prstGeom prst="rect">
            <a:avLst/>
          </a:prstGeom>
        </p:spPr>
      </p:pic>
      <p:pic>
        <p:nvPicPr>
          <p:cNvPr id="8" name="Рисунок 7" descr="fa05235c4fcc.png">
            <a:hlinkClick r:id="rId6" action="ppaction://hlinksldjump">
              <a:snd r:embed="rId7" name="click.wav"/>
            </a:hlinkClick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V="1">
            <a:off x="4525609" y="3419059"/>
            <a:ext cx="4088304" cy="318052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87982"/>
            <a:ext cx="10972800" cy="1601061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МОЛОДЕЦ!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48000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026" name="AutoShape 2" descr="https://avatarko.ru/img/kartinka/18/zhivotnye_volk_osen_172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avatarko.ru/img/kartinka/18/zhivotnye_volk_osen_172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avatarko.ru/img/kartinka/18/zhivotnye_volk_osen_172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avatarko.ru/img/kartinka/18/zhivotnye_volk_osen_172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Стрелка влево 8"/>
          <p:cNvSpPr/>
          <p:nvPr/>
        </p:nvSpPr>
        <p:spPr>
          <a:xfrm>
            <a:off x="9528313" y="5579165"/>
            <a:ext cx="1948070" cy="90870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2" action="ppaction://hlinksldjump">
                  <a:snd r:embed="rId3" name="click.wav"/>
                </a:hlinkClick>
              </a:rPr>
              <a:t>назад</a:t>
            </a:r>
            <a:endParaRPr lang="ru-RU" dirty="0"/>
          </a:p>
        </p:txBody>
      </p:sp>
      <p:pic>
        <p:nvPicPr>
          <p:cNvPr id="10" name="Рисунок 9" descr="smayl.jpg">
            <a:hlinkClick r:id="" action="ppaction://noaction">
              <a:snd r:embed="rId4" name="drumroll.wav"/>
            </a:hlinkClick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1453984"/>
            <a:ext cx="5655366" cy="540401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87982"/>
            <a:ext cx="10972800" cy="1601061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ПОДУМАЙ ЕЩЁ!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48000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026" name="AutoShape 2" descr="https://avatarko.ru/img/kartinka/18/zhivotnye_volk_osen_172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avatarko.ru/img/kartinka/18/zhivotnye_volk_osen_172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avatarko.ru/img/kartinka/18/zhivotnye_volk_osen_172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avatarko.ru/img/kartinka/18/zhivotnye_volk_osen_172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Стрелка влево 8"/>
          <p:cNvSpPr/>
          <p:nvPr/>
        </p:nvSpPr>
        <p:spPr>
          <a:xfrm>
            <a:off x="9528313" y="5579165"/>
            <a:ext cx="1948070" cy="90870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2" action="ppaction://hlinksldjump">
                  <a:snd r:embed="rId3" name="click.wav"/>
                </a:hlinkClick>
              </a:rPr>
              <a:t>назад</a:t>
            </a:r>
            <a:endParaRPr lang="ru-RU" dirty="0"/>
          </a:p>
        </p:txBody>
      </p:sp>
      <p:pic>
        <p:nvPicPr>
          <p:cNvPr id="11" name="Рисунок 10" descr="depositphotos_98058356-stock-illustration-shocked-sad-emoji-smiley-emoticon.jpg">
            <a:hlinkClick r:id="" action="ppaction://noaction">
              <a:snd r:embed="rId4" name="chimes.wav"/>
            </a:hlinkClick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256" t="6811" r="12228" b="8793"/>
          <a:stretch/>
        </p:blipFill>
        <p:spPr>
          <a:xfrm>
            <a:off x="843377" y="1401717"/>
            <a:ext cx="5071561" cy="526830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7494"/>
            <a:ext cx="10972800" cy="6292332"/>
          </a:xfrm>
        </p:spPr>
        <p:txBody>
          <a:bodyPr>
            <a:normAutofit/>
          </a:bodyPr>
          <a:lstStyle/>
          <a:p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КОНЕЦ ИГРЫ!</a:t>
            </a:r>
            <a:b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МОЛОДЕЦ!</a:t>
            </a:r>
          </a:p>
        </p:txBody>
      </p:sp>
      <p:pic>
        <p:nvPicPr>
          <p:cNvPr id="3" name="Рисунок 2" descr="i (2).jpg">
            <a:hlinkClick r:id="" action="ppaction://noaction">
              <a:snd r:embed="rId2" name="applause.wav"/>
            </a:hlinkClick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5441" y="2743200"/>
            <a:ext cx="4989237" cy="3869635"/>
          </a:xfrm>
          <a:prstGeom prst="rect">
            <a:avLst/>
          </a:prstGeom>
        </p:spPr>
      </p:pic>
      <p:sp>
        <p:nvSpPr>
          <p:cNvPr id="1026" name="AutoShape 2" descr="https://www.beesona.ru/upload/479/dce52b229511a06084b8c7ecab3bf9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7493"/>
            <a:ext cx="10972800" cy="5881515"/>
          </a:xfrm>
        </p:spPr>
        <p:txBody>
          <a:bodyPr>
            <a:normAutofit fontScale="90000"/>
          </a:bodyPr>
          <a:lstStyle/>
          <a:p>
            <a:br>
              <a:rPr lang="ru-RU" sz="3600" dirty="0"/>
            </a:br>
            <a:br>
              <a:rPr lang="ru-RU" sz="3600" dirty="0"/>
            </a:br>
            <a:br>
              <a:rPr lang="ru-RU" sz="3600" dirty="0"/>
            </a:br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В игре могут принимать участие дети в возрасте 5-7 лет.</a:t>
            </a:r>
            <a:br>
              <a:rPr lang="ru-RU" sz="3600" dirty="0"/>
            </a:br>
            <a:r>
              <a:rPr lang="ru-RU" sz="3600" dirty="0"/>
              <a:t>Правила игры: на игровом поле необходимо выбирать фишку с очками. Выбрав её переходите на слайд с загадкой. Прочитайте загадку и нажмите на правильное фото с отгадкой. Ответ правильный , смайлик улыбается, не правильный подумай еще. Загадка отгадана следует нажать на значок </a:t>
            </a:r>
            <a:br>
              <a:rPr lang="ru-RU" sz="3600" dirty="0"/>
            </a:br>
            <a:r>
              <a:rPr lang="ru-RU" sz="3600" dirty="0"/>
              <a:t>В конце игры нажмите на игровом поле на слово </a:t>
            </a:r>
            <a:r>
              <a:rPr lang="ru-RU" sz="3600" u="sng" dirty="0">
                <a:effectLst/>
              </a:rPr>
              <a:t>ПТИЦЫ.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Стрелка влево 2"/>
          <p:cNvSpPr/>
          <p:nvPr/>
        </p:nvSpPr>
        <p:spPr>
          <a:xfrm>
            <a:off x="6679097" y="4518992"/>
            <a:ext cx="1086677" cy="43732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назад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  <a:p>
                      <a:pPr algn="ctr"/>
                      <a:r>
                        <a:rPr lang="ru-RU" sz="32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Животные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3200" dirty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  <a:hlinkClick r:id="rId2" action="ppaction://hlinksldjump">
                            <a:snd r:embed="rId3" name="drumroll.wav"/>
                          </a:hlinkClick>
                        </a:rPr>
                        <a:t>Птицы</a:t>
                      </a:r>
                      <a:endParaRPr lang="ru-RU" sz="32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  <a:p>
                      <a:pPr algn="ctr"/>
                      <a:r>
                        <a:rPr lang="ru-RU" sz="3200" dirty="0">
                          <a:latin typeface="Arial" pitchFamily="34" charset="0"/>
                          <a:cs typeface="Arial" pitchFamily="34" charset="0"/>
                        </a:rPr>
                        <a:t>Овощи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endParaRPr lang="ru-RU" sz="3200" dirty="0"/>
                    </a:p>
                    <a:p>
                      <a:pPr algn="ctr"/>
                      <a:r>
                        <a:rPr lang="ru-RU" sz="3200" dirty="0">
                          <a:latin typeface="Arial" pitchFamily="34" charset="0"/>
                          <a:cs typeface="Arial" pitchFamily="34" charset="0"/>
                        </a:rPr>
                        <a:t>Фрукты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hlinkClick r:id="rId4" action="ppaction://hlinksldjump">
              <a:snd r:embed="rId5" name="coin.wav"/>
            </a:hlinkClick>
          </p:cNvPr>
          <p:cNvSpPr/>
          <p:nvPr/>
        </p:nvSpPr>
        <p:spPr>
          <a:xfrm>
            <a:off x="4161183" y="397565"/>
            <a:ext cx="84813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u="sng" dirty="0">
                <a:hlinkClick r:id="rId4" action="ppaction://hlinksldjump">
                  <a:snd r:embed="rId5" name="coin.wav"/>
                </a:hlinkClick>
              </a:rPr>
              <a:t>10</a:t>
            </a:r>
            <a:endParaRPr lang="ru-RU" sz="3600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036904" y="49033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u="sng" dirty="0">
                <a:hlinkClick r:id="rId6" action="ppaction://hlinksldjump">
                  <a:snd r:embed="rId5" name="coin.wav"/>
                </a:hlinkClick>
              </a:rPr>
              <a:t>20</a:t>
            </a:r>
            <a:endParaRPr lang="ru-RU" sz="3600" u="sng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40346" y="490331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u="sng" dirty="0">
                <a:hlinkClick r:id="rId7" action="ppaction://hlinksldjump">
                  <a:snd r:embed="rId5" name="coin.wav"/>
                </a:hlinkClick>
              </a:rPr>
              <a:t>30</a:t>
            </a:r>
            <a:endParaRPr lang="ru-RU" sz="3600" u="sng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27095" y="214685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u="sng" dirty="0">
                <a:hlinkClick r:id="rId8" action="ppaction://hlinksldjump">
                  <a:snd r:embed="rId9" name="breeze.wav"/>
                </a:hlinkClick>
              </a:rPr>
              <a:t>30</a:t>
            </a:r>
            <a:endParaRPr lang="ru-RU" sz="3600" u="sng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055165" y="222636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u="sng" dirty="0">
                <a:hlinkClick r:id="rId10" action="ppaction://hlinksldjump">
                  <a:snd r:embed="rId9" name="breeze.wav"/>
                </a:hlinkClick>
              </a:rPr>
              <a:t>10</a:t>
            </a:r>
            <a:endParaRPr lang="ru-RU" sz="3600" u="sng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997147" y="222636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u="sng" dirty="0">
                <a:hlinkClick r:id="rId11" action="ppaction://hlinksldjump">
                  <a:snd r:embed="rId9" name="breeze.wav"/>
                </a:hlinkClick>
              </a:rPr>
              <a:t>20</a:t>
            </a:r>
            <a:endParaRPr lang="ru-RU" sz="3600" u="sng" dirty="0"/>
          </a:p>
        </p:txBody>
      </p:sp>
      <p:sp>
        <p:nvSpPr>
          <p:cNvPr id="10" name="Прямоугольник 9">
            <a:hlinkClick r:id="rId12" action="ppaction://hlinksldjump">
              <a:snd r:embed="rId13" name="laser.wav"/>
            </a:hlinkClick>
          </p:cNvPr>
          <p:cNvSpPr/>
          <p:nvPr/>
        </p:nvSpPr>
        <p:spPr>
          <a:xfrm>
            <a:off x="4094922" y="3922643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u="sng" dirty="0">
                <a:hlinkClick r:id="rId12" action="ppaction://hlinksldjump">
                  <a:snd r:embed="rId13" name="laser.wav"/>
                </a:hlinkClick>
              </a:rPr>
              <a:t>10</a:t>
            </a:r>
            <a:endParaRPr lang="ru-RU" sz="3600" u="sng" dirty="0"/>
          </a:p>
        </p:txBody>
      </p:sp>
      <p:sp>
        <p:nvSpPr>
          <p:cNvPr id="11" name="Прямоугольник 10">
            <a:hlinkClick r:id="rId14" action="ppaction://hlinksldjump">
              <a:snd r:embed="rId13" name="laser.wav"/>
            </a:hlinkClick>
          </p:cNvPr>
          <p:cNvSpPr/>
          <p:nvPr/>
        </p:nvSpPr>
        <p:spPr>
          <a:xfrm>
            <a:off x="7036904" y="389614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u="sng" dirty="0">
                <a:hlinkClick r:id="rId14" action="ppaction://hlinksldjump">
                  <a:snd r:embed="rId13" name="laser.wav"/>
                </a:hlinkClick>
              </a:rPr>
              <a:t>20</a:t>
            </a:r>
            <a:endParaRPr lang="ru-RU" sz="3600" u="sng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872870" y="3909391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u="sng" dirty="0">
                <a:hlinkClick r:id="rId15" action="ppaction://hlinksldjump">
                  <a:snd r:embed="rId13" name="laser.wav"/>
                </a:hlinkClick>
              </a:rPr>
              <a:t>30</a:t>
            </a:r>
            <a:endParaRPr lang="ru-RU" sz="3600" u="sng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081670" y="555266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u="sng" dirty="0">
                <a:hlinkClick r:id="rId16" action="ppaction://hlinksldjump">
                  <a:snd r:embed="rId17" name="arrow.wav"/>
                </a:hlinkClick>
              </a:rPr>
              <a:t>10</a:t>
            </a:r>
            <a:endParaRPr lang="ru-RU" sz="3600" u="sng" dirty="0"/>
          </a:p>
        </p:txBody>
      </p:sp>
      <p:sp>
        <p:nvSpPr>
          <p:cNvPr id="14" name="Прямоугольник 13">
            <a:hlinkClick r:id="rId18" action="ppaction://hlinksldjump">
              <a:snd r:embed="rId17" name="arrow.wav"/>
            </a:hlinkClick>
          </p:cNvPr>
          <p:cNvSpPr/>
          <p:nvPr/>
        </p:nvSpPr>
        <p:spPr>
          <a:xfrm>
            <a:off x="7036904" y="555266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u="sng" dirty="0">
                <a:hlinkClick r:id="rId18" action="ppaction://hlinksldjump">
                  <a:snd r:embed="rId17" name="arrow.wav"/>
                </a:hlinkClick>
              </a:rPr>
              <a:t>20</a:t>
            </a:r>
            <a:endParaRPr lang="ru-RU" sz="3600" u="sng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859617" y="553940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u="sng" dirty="0">
                <a:hlinkClick r:id="rId19" action="ppaction://hlinksldjump">
                  <a:snd r:embed="rId17" name="arrow.wav"/>
                </a:hlinkClick>
              </a:rPr>
              <a:t>30</a:t>
            </a:r>
            <a:endParaRPr lang="ru-RU" sz="3600" u="sng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Животные.         </a:t>
            </a:r>
            <a:r>
              <a:rPr lang="ru-RU" sz="40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b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хозяином дружит, дом сторожит, живет под крылечком, хвост колечком.</a:t>
            </a:r>
            <a:endParaRPr lang="ru-RU" sz="4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BMZ-016.jpg">
            <a:hlinkClick r:id="rId2" action="ppaction://hlinksldjump">
              <a:snd r:embed="rId3" name="bomb.wav"/>
            </a:hlinkClick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230636" y="2332038"/>
            <a:ext cx="3519729" cy="4525962"/>
          </a:xfrm>
        </p:spPr>
      </p:pic>
      <p:pic>
        <p:nvPicPr>
          <p:cNvPr id="6" name="Содержимое 5" descr="sobachka2.jpg">
            <a:hlinkClick r:id="rId5" action="ppaction://hlinksldjump">
              <a:snd r:embed="rId6" name="applause.wav"/>
            </a:hlinkClick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3919477" y="2332038"/>
            <a:ext cx="3394472" cy="4525962"/>
          </a:xfrm>
        </p:spPr>
      </p:pic>
      <p:pic>
        <p:nvPicPr>
          <p:cNvPr id="7" name="Рисунок 6" descr="red-squirrel-chipmunk-clip-art-png-favpng-YbN14XaJNEm0bP3af6mrrJTHa.jpg">
            <a:hlinkClick r:id="rId2" action="ppaction://hlinksldjump">
              <a:snd r:embed="rId3" name="bomb.wav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9182" y="2332383"/>
            <a:ext cx="3778954" cy="4525617"/>
          </a:xfrm>
          <a:prstGeom prst="rect">
            <a:avLst/>
          </a:prstGeom>
        </p:spPr>
      </p:pic>
      <p:sp>
        <p:nvSpPr>
          <p:cNvPr id="8" name="Стрелка влево 7"/>
          <p:cNvSpPr/>
          <p:nvPr/>
        </p:nvSpPr>
        <p:spPr>
          <a:xfrm>
            <a:off x="10495722" y="1378226"/>
            <a:ext cx="1417981" cy="967410"/>
          </a:xfrm>
          <a:prstGeom prst="leftArrow">
            <a:avLst>
              <a:gd name="adj1" fmla="val 249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9" action="ppaction://hlinksldjump">
                  <a:snd r:embed="rId6" name="applause.wav"/>
                </a:hlinkClick>
              </a:rPr>
              <a:t>назад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Животные.         </a:t>
            </a:r>
            <a:r>
              <a:rPr lang="ru-RU" sz="32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 </a:t>
            </a:r>
            <a:b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Летом ходит без дороги, возле сосен и берез, а зимой он спит в берлоге, от мороза прячет нос. </a:t>
            </a:r>
          </a:p>
        </p:txBody>
      </p:sp>
      <p:pic>
        <p:nvPicPr>
          <p:cNvPr id="5" name="Содержимое 4" descr="depositphotos_44733907-stock-illustration-cute-lion.jpg">
            <a:hlinkClick r:id="rId2" action="ppaction://hlinksldjump">
              <a:snd r:embed="rId3" name="click.wav"/>
            </a:hlinkClick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212037" y="2319130"/>
            <a:ext cx="3471406" cy="4253947"/>
          </a:xfrm>
        </p:spPr>
      </p:pic>
      <p:pic>
        <p:nvPicPr>
          <p:cNvPr id="6" name="Содержимое 5" descr="unnamed.jpg">
            <a:hlinkClick r:id="rId5" action="ppaction://hlinksldjump">
              <a:snd r:embed="rId6" name="applause.wav"/>
            </a:hlinkClick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3804305" y="2332383"/>
            <a:ext cx="4040809" cy="4240695"/>
          </a:xfrm>
        </p:spPr>
      </p:pic>
      <p:pic>
        <p:nvPicPr>
          <p:cNvPr id="7" name="Рисунок 6" descr="depositphotos_8857143-stock-photo-squirrel-with-nuts.jpg">
            <a:hlinkClick r:id="rId2" action="ppaction://hlinksldjump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36779" y="2358887"/>
            <a:ext cx="3950900" cy="4220817"/>
          </a:xfrm>
          <a:prstGeom prst="rect">
            <a:avLst/>
          </a:prstGeom>
        </p:spPr>
      </p:pic>
      <p:sp>
        <p:nvSpPr>
          <p:cNvPr id="8" name="Стрелка влево 7"/>
          <p:cNvSpPr/>
          <p:nvPr/>
        </p:nvSpPr>
        <p:spPr>
          <a:xfrm>
            <a:off x="10084904" y="1470991"/>
            <a:ext cx="1574756" cy="65691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9" action="ppaction://hlinksldjump">
                  <a:snd r:embed="rId6" name="applause.wav"/>
                </a:hlinkClick>
              </a:rPr>
              <a:t>назад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7493"/>
            <a:ext cx="10972800" cy="178659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Животные.         </a:t>
            </a:r>
            <a:r>
              <a:rPr lang="ru-RU" sz="36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br>
              <a:rPr lang="ru-RU" sz="36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/>
              <a:t> 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Мордочка усатая, шубка полосатая, часто умывается, а с водой не знается. 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unnamed (1).jpg">
            <a:hlinkClick r:id="rId2" action="ppaction://hlinksldjump">
              <a:snd r:embed="rId3" name="click.wav"/>
            </a:hlinkClick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217385" y="2637181"/>
            <a:ext cx="3637722" cy="4028661"/>
          </a:xfrm>
        </p:spPr>
      </p:pic>
      <p:pic>
        <p:nvPicPr>
          <p:cNvPr id="7" name="Содержимое 6" descr="uRvojZw6udg.jpg">
            <a:hlinkClick r:id="rId5" action="ppaction://hlinksldjump">
              <a:snd r:embed="rId6" name="applause.wav"/>
            </a:hlinkClick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7792278" y="2597425"/>
            <a:ext cx="3829878" cy="4101548"/>
          </a:xfrm>
        </p:spPr>
      </p:pic>
      <p:sp>
        <p:nvSpPr>
          <p:cNvPr id="5" name="Стрелка влево 4"/>
          <p:cNvSpPr/>
          <p:nvPr/>
        </p:nvSpPr>
        <p:spPr>
          <a:xfrm>
            <a:off x="10111409" y="1603512"/>
            <a:ext cx="1378226" cy="7023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8" action="ppaction://hlinksldjump">
                  <a:snd r:embed="rId6" name="applause.wav"/>
                </a:hlinkClick>
              </a:rPr>
              <a:t>назад</a:t>
            </a:r>
            <a:endParaRPr lang="ru-RU" dirty="0"/>
          </a:p>
        </p:txBody>
      </p:sp>
      <p:pic>
        <p:nvPicPr>
          <p:cNvPr id="8" name="Рисунок 7" descr="Collecta-Collecta.jpg">
            <a:hlinkClick r:id="rId2" action="ppaction://hlinksldjump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52463" y="2623930"/>
            <a:ext cx="3561520" cy="402866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7494"/>
            <a:ext cx="10972800" cy="1852854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6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Птицы            </a:t>
            </a:r>
            <a:r>
              <a:rPr lang="ru-RU" sz="3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br>
              <a:rPr lang="ru-RU" sz="3600" u="sng" dirty="0"/>
            </a:b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Словно кошки не боится —</a:t>
            </a:r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Собирает крошки, а потом на ветку — прыг</a:t>
            </a:r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чирикнет: «Чик-чирик!»</a:t>
            </a:r>
            <a:br>
              <a:rPr lang="ru-RU" sz="3200" dirty="0"/>
            </a:br>
            <a:endParaRPr lang="ru-RU" sz="3200" u="sng" dirty="0"/>
          </a:p>
        </p:txBody>
      </p:sp>
      <p:pic>
        <p:nvPicPr>
          <p:cNvPr id="5" name="Содержимое 4" descr="anypics.ru-18661.jpg">
            <a:hlinkClick r:id="rId2" action="ppaction://hlinksldjump">
              <a:snd r:embed="rId3" name="click.wav"/>
            </a:hlinkClick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0" y="3273288"/>
            <a:ext cx="4415349" cy="3382444"/>
          </a:xfrm>
        </p:spPr>
      </p:pic>
      <p:pic>
        <p:nvPicPr>
          <p:cNvPr id="6" name="Содержимое 5" descr="Ptitsa-vorobey-47-768x894.jpg">
            <a:hlinkClick r:id="rId5" action="ppaction://hlinksldjump">
              <a:snd r:embed="rId6" name="applause.wav"/>
            </a:hlinkClick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4377975" y="2955925"/>
            <a:ext cx="3352118" cy="3902075"/>
          </a:xfrm>
        </p:spPr>
      </p:pic>
      <p:pic>
        <p:nvPicPr>
          <p:cNvPr id="7" name="Рисунок 6" descr="sinica-ptica-vetka.jpg">
            <a:hlinkClick r:id="rId2" action="ppaction://hlinksldjump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14418" y="3405810"/>
            <a:ext cx="4377582" cy="3293164"/>
          </a:xfrm>
          <a:prstGeom prst="rect">
            <a:avLst/>
          </a:prstGeom>
        </p:spPr>
      </p:pic>
      <p:sp>
        <p:nvSpPr>
          <p:cNvPr id="8" name="Стрелка влево 7"/>
          <p:cNvSpPr/>
          <p:nvPr/>
        </p:nvSpPr>
        <p:spPr>
          <a:xfrm>
            <a:off x="10217426" y="2160104"/>
            <a:ext cx="1362721" cy="82918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9" action="ppaction://hlinksldjump">
                  <a:snd r:embed="rId6" name="applause.wav"/>
                </a:hlinkClick>
              </a:rPr>
              <a:t>назад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Птицы               </a:t>
            </a:r>
            <a:r>
              <a:rPr lang="ru-RU" sz="3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br>
              <a:rPr lang="ru-RU" dirty="0"/>
            </a:b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присел на толстый сук</a:t>
            </a:r>
            <a:b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стучит: тук-тук, тук-тук?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9084917.jpg">
            <a:hlinkClick r:id="rId2" action="ppaction://hlinksldjump">
              <a:snd r:embed="rId3" name="click.wav"/>
            </a:hlinkClick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0" y="3233530"/>
            <a:ext cx="4270679" cy="3208510"/>
          </a:xfrm>
        </p:spPr>
      </p:pic>
      <p:pic>
        <p:nvPicPr>
          <p:cNvPr id="6" name="Содержимое 5" descr="0d2cbbea14a536a14628d6deb3be7c29.jpg">
            <a:hlinkClick r:id="rId2" action="ppaction://hlinksldjump">
              <a:snd r:embed="rId3" name="click.wav"/>
            </a:hlinkClick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4411116" y="2027238"/>
            <a:ext cx="3232830" cy="4525962"/>
          </a:xfrm>
        </p:spPr>
      </p:pic>
      <p:pic>
        <p:nvPicPr>
          <p:cNvPr id="7" name="Рисунок 6" descr="0008-019-.jpg">
            <a:hlinkClick r:id="rId6" action="ppaction://hlinksldjump">
              <a:snd r:embed="rId7" name="applause.wav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82205" y="3299792"/>
            <a:ext cx="4171253" cy="3128440"/>
          </a:xfrm>
          <a:prstGeom prst="rect">
            <a:avLst/>
          </a:prstGeom>
        </p:spPr>
      </p:pic>
      <p:sp>
        <p:nvSpPr>
          <p:cNvPr id="8" name="Стрелка влево 7"/>
          <p:cNvSpPr/>
          <p:nvPr/>
        </p:nvSpPr>
        <p:spPr>
          <a:xfrm>
            <a:off x="9501810" y="2093843"/>
            <a:ext cx="1577008" cy="94845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9" action="ppaction://hlinksldjump">
                  <a:snd r:embed="rId7" name="applause.wav"/>
                </a:hlinkClick>
              </a:rPr>
              <a:t>назад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Птицы               </a:t>
            </a:r>
            <a:r>
              <a:rPr lang="ru-RU" sz="3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br>
              <a:rPr lang="ru-RU" sz="3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лиса среди зверей, эта птица всех хитрей. Прячется в зеленых кронах, а зовут ее ...</a:t>
            </a: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kartinki-vorony-10.jpg">
            <a:hlinkClick r:id="rId2" action="ppaction://hlinksldjump">
              <a:snd r:embed="rId3" name="applause.wav"/>
            </a:hlinkClick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251791" y="3445565"/>
            <a:ext cx="3670852" cy="3057673"/>
          </a:xfrm>
        </p:spPr>
      </p:pic>
      <p:pic>
        <p:nvPicPr>
          <p:cNvPr id="6" name="Содержимое 5" descr="Birds_Parrots_Rainbow_490733.jpg">
            <a:hlinkClick r:id="rId5" action="ppaction://hlinksldjump">
              <a:snd r:embed="rId6" name="click.wav"/>
            </a:hlinkClick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4090505" y="3432313"/>
            <a:ext cx="3522058" cy="3116665"/>
          </a:xfrm>
        </p:spPr>
      </p:pic>
      <p:pic>
        <p:nvPicPr>
          <p:cNvPr id="7" name="Рисунок 6" descr="Animals_Birds__001855_1.jpg">
            <a:hlinkClick r:id="rId5" action="ppaction://hlinksldjump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98904" y="3379304"/>
            <a:ext cx="4158973" cy="3119230"/>
          </a:xfrm>
          <a:prstGeom prst="rect">
            <a:avLst/>
          </a:prstGeom>
        </p:spPr>
      </p:pic>
      <p:sp>
        <p:nvSpPr>
          <p:cNvPr id="8" name="Стрелка влево 7"/>
          <p:cNvSpPr/>
          <p:nvPr/>
        </p:nvSpPr>
        <p:spPr>
          <a:xfrm>
            <a:off x="9793355" y="2517912"/>
            <a:ext cx="1404731" cy="80838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9" action="ppaction://hlinksldjump">
                  <a:snd r:embed="rId3" name="applause.wav"/>
                </a:hlinkClick>
              </a:rPr>
              <a:t>назад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E38766F-4A4C-4A97-A586-D473DB738966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A15A3BA9-6D02-4532-AB7C-88A97C6EE2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9D4EA3-187B-4130-8E4D-A4F81F9678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0</TotalTime>
  <Words>446</Words>
  <Application>Microsoft Office PowerPoint</Application>
  <PresentationFormat>Широкоэкранный</PresentationFormat>
  <Paragraphs>56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Century Gothic</vt:lpstr>
      <vt:lpstr>Times New Roman</vt:lpstr>
      <vt:lpstr>Verdana</vt:lpstr>
      <vt:lpstr>Wingdings 2</vt:lpstr>
      <vt:lpstr>Яркая</vt:lpstr>
      <vt:lpstr>Интеллектуальная интерактивная игра «Все что нас окружает» </vt:lpstr>
      <vt:lpstr>     В игре могут принимать участие дети в возрасте 5-7 лет. Правила игры: на игровом поле необходимо выбирать фишку с очками. Выбрав её переходите на слайд с загадкой. Прочитайте загадку и нажмите на правильное фото с отгадкой. Ответ правильный , смайлик улыбается, не правильный подумай еще. Загадка отгадана следует нажать на значок  В конце игры нажмите на игровом поле на слово ПТИЦЫ.    </vt:lpstr>
      <vt:lpstr>Презентация PowerPoint</vt:lpstr>
      <vt:lpstr> Животные.         10 С хозяином дружит, дом сторожит, живет под крылечком, хвост колечком.</vt:lpstr>
      <vt:lpstr>Животные.         20  Летом ходит без дороги, возле сосен и берез, а зимой он спит в берлоге, от мороза прячет нос. </vt:lpstr>
      <vt:lpstr>Животные.         30  Мордочка усатая, шубка полосатая, часто умывается, а с водой не знается. </vt:lpstr>
      <vt:lpstr> Птицы            10  Словно кошки не боится — Собирает крошки, а потом на ветку — прыг И чирикнет: «Чик-чирик!» </vt:lpstr>
      <vt:lpstr> Птицы               20 Кто присел на толстый сук И стучит: тук-тук, тук-тук? </vt:lpstr>
      <vt:lpstr>    Птицы               30   Как лиса среди зверей, эта птица всех хитрей. Прячется в зеленых кронах, а зовут ее ...  </vt:lpstr>
      <vt:lpstr> Овощи              10  Листья собраны в кочан в огороде у сельчан. Без нее во щах не густо. Как зовут ее? </vt:lpstr>
      <vt:lpstr>Овощи              20  Корешок оранжевый под землей сидит, кладезь витаминов он в себе хранит, помогает деткам здоровее стать, что это за овощ, можете сказать?</vt:lpstr>
      <vt:lpstr>  Овощи              30  Хотя я сахарной зовусь, но от дождя я не размокла, Крупна, кругла, сладка на вкус, узнали вы, кто я? … </vt:lpstr>
      <vt:lpstr>  Фрукты       10     </vt:lpstr>
      <vt:lpstr> Фрукты         20   Фрукт похож на неваляшку. Носит желтую рубашку. Тишину в саду нарушив. С дерева упала… </vt:lpstr>
      <vt:lpstr>Фрукты      30   Что б простудой не болеть, надо с сахаром поесть. Лучше в чай добавить дольку, Будет сразу много толку.</vt:lpstr>
      <vt:lpstr>МОЛОДЕЦ!</vt:lpstr>
      <vt:lpstr>ПОДУМАЙ ЕЩЁ!</vt:lpstr>
      <vt:lpstr>КОНЕЦ ИГРЫ!   МОЛОДЕЦ!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2021-02-03T13:59:07Z</dcterms:created>
  <dcterms:modified xsi:type="dcterms:W3CDTF">2024-01-29T16:11:35Z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