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2" r:id="rId4"/>
    <p:sldId id="258" r:id="rId5"/>
    <p:sldId id="259" r:id="rId6"/>
    <p:sldId id="261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F13B259-8B19-4161-8B7B-C19E029EB91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514F7116-39B1-40E3-B31B-B95C9D9FD9F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9.wdp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9.wdp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9.wdp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0.wdp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0.wdp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0.wdp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1.wdp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2.wdp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3.wdp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slide" Target="slide4.xml"/><Relationship Id="rId3" Type="http://schemas.openxmlformats.org/officeDocument/2006/relationships/image" Target="../media/image42.png"/><Relationship Id="rId7" Type="http://schemas.openxmlformats.org/officeDocument/2006/relationships/image" Target="../media/image3.png"/><Relationship Id="rId12" Type="http://schemas.microsoft.com/office/2007/relationships/hdphoto" Target="../media/hdphoto36.wdp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5.wdp"/><Relationship Id="rId11" Type="http://schemas.openxmlformats.org/officeDocument/2006/relationships/image" Target="../media/image44.png"/><Relationship Id="rId5" Type="http://schemas.openxmlformats.org/officeDocument/2006/relationships/image" Target="../media/image43.png"/><Relationship Id="rId15" Type="http://schemas.microsoft.com/office/2007/relationships/hdphoto" Target="../media/hdphoto4.wdp"/><Relationship Id="rId10" Type="http://schemas.microsoft.com/office/2007/relationships/hdphoto" Target="../media/hdphoto2.wdp"/><Relationship Id="rId4" Type="http://schemas.microsoft.com/office/2007/relationships/hdphoto" Target="../media/hdphoto34.wdp"/><Relationship Id="rId9" Type="http://schemas.openxmlformats.org/officeDocument/2006/relationships/image" Target="../media/image4.png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6.png"/><Relationship Id="rId3" Type="http://schemas.openxmlformats.org/officeDocument/2006/relationships/slide" Target="slide7.xml"/><Relationship Id="rId7" Type="http://schemas.openxmlformats.org/officeDocument/2006/relationships/image" Target="../media/image4.png"/><Relationship Id="rId12" Type="http://schemas.openxmlformats.org/officeDocument/2006/relationships/slide" Target="slide4.xml"/><Relationship Id="rId17" Type="http://schemas.microsoft.com/office/2007/relationships/hdphoto" Target="../media/hdphoto5.wdp"/><Relationship Id="rId2" Type="http://schemas.openxmlformats.org/officeDocument/2006/relationships/image" Target="../media/image2.jp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microsoft.com/office/2007/relationships/hdphoto" Target="../media/hdphoto3.wdp"/><Relationship Id="rId5" Type="http://schemas.microsoft.com/office/2007/relationships/hdphoto" Target="../media/hdphoto1.wdp"/><Relationship Id="rId15" Type="http://schemas.openxmlformats.org/officeDocument/2006/relationships/slide" Target="slide19.xml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slide" Target="slide13.xml"/><Relationship Id="rId1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11.wdp"/><Relationship Id="rId18" Type="http://schemas.microsoft.com/office/2007/relationships/hdphoto" Target="../media/hdphoto13.wdp"/><Relationship Id="rId3" Type="http://schemas.microsoft.com/office/2007/relationships/hdphoto" Target="../media/hdphoto6.wdp"/><Relationship Id="rId7" Type="http://schemas.microsoft.com/office/2007/relationships/hdphoto" Target="../media/hdphoto8.wdp"/><Relationship Id="rId12" Type="http://schemas.openxmlformats.org/officeDocument/2006/relationships/image" Target="../media/image13.png"/><Relationship Id="rId17" Type="http://schemas.openxmlformats.org/officeDocument/2006/relationships/image" Target="../media/image15.png"/><Relationship Id="rId2" Type="http://schemas.openxmlformats.org/officeDocument/2006/relationships/image" Target="../media/image8.png"/><Relationship Id="rId16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microsoft.com/office/2007/relationships/hdphoto" Target="../media/hdphoto12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9.wdp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19.wdp"/><Relationship Id="rId18" Type="http://schemas.microsoft.com/office/2007/relationships/hdphoto" Target="../media/hdphoto13.wdp"/><Relationship Id="rId3" Type="http://schemas.microsoft.com/office/2007/relationships/hdphoto" Target="../media/hdphoto14.wdp"/><Relationship Id="rId7" Type="http://schemas.microsoft.com/office/2007/relationships/hdphoto" Target="../media/hdphoto16.wdp"/><Relationship Id="rId12" Type="http://schemas.openxmlformats.org/officeDocument/2006/relationships/image" Target="../media/image21.png"/><Relationship Id="rId17" Type="http://schemas.openxmlformats.org/officeDocument/2006/relationships/image" Target="../media/image15.png"/><Relationship Id="rId2" Type="http://schemas.openxmlformats.org/officeDocument/2006/relationships/image" Target="../media/image16.png"/><Relationship Id="rId16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microsoft.com/office/2007/relationships/hdphoto" Target="../media/hdphoto18.wdp"/><Relationship Id="rId5" Type="http://schemas.microsoft.com/office/2007/relationships/hdphoto" Target="../media/hdphoto15.wdp"/><Relationship Id="rId15" Type="http://schemas.microsoft.com/office/2007/relationships/hdphoto" Target="../media/hdphoto20.wdp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microsoft.com/office/2007/relationships/hdphoto" Target="../media/hdphoto17.wdp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jpeg"/><Relationship Id="rId18" Type="http://schemas.microsoft.com/office/2007/relationships/hdphoto" Target="../media/hdphoto13.wdp"/><Relationship Id="rId3" Type="http://schemas.microsoft.com/office/2007/relationships/hdphoto" Target="../media/hdphoto21.wdp"/><Relationship Id="rId7" Type="http://schemas.microsoft.com/office/2007/relationships/hdphoto" Target="../media/hdphoto23.wdp"/><Relationship Id="rId12" Type="http://schemas.openxmlformats.org/officeDocument/2006/relationships/image" Target="../media/image28.jpeg"/><Relationship Id="rId17" Type="http://schemas.openxmlformats.org/officeDocument/2006/relationships/image" Target="../media/image15.png"/><Relationship Id="rId2" Type="http://schemas.openxmlformats.org/officeDocument/2006/relationships/image" Target="../media/image23.png"/><Relationship Id="rId16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5" Type="http://schemas.microsoft.com/office/2007/relationships/hdphoto" Target="../media/hdphoto26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24.wdp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7.wdp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7.wdp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8.wdp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</a:t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– путешествие в </a:t>
            </a:r>
            <a:r>
              <a:rPr lang="ru-RU" sz="40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компьютерленд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8435280" cy="914400"/>
          </a:xfrm>
        </p:spPr>
        <p:txBody>
          <a:bodyPr>
            <a:noAutofit/>
          </a:bodyPr>
          <a:lstStyle/>
          <a:p>
            <a:pPr algn="r"/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Изготовила: воспитатель </a:t>
            </a:r>
          </a:p>
          <a:p>
            <a:pPr algn="r"/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шилова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Жанна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320150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1"/>
          </a:xfrm>
          <a:prstGeom prst="rect">
            <a:avLst/>
          </a:prstGeom>
        </p:spPr>
      </p:pic>
      <p:sp>
        <p:nvSpPr>
          <p:cNvPr id="5" name="почта"/>
          <p:cNvSpPr/>
          <p:nvPr/>
        </p:nvSpPr>
        <p:spPr>
          <a:xfrm>
            <a:off x="2234600" y="2992786"/>
            <a:ext cx="2448272" cy="156247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Почта</a:t>
            </a:r>
          </a:p>
        </p:txBody>
      </p:sp>
      <p:sp>
        <p:nvSpPr>
          <p:cNvPr id="6" name="телефон"/>
          <p:cNvSpPr/>
          <p:nvPr/>
        </p:nvSpPr>
        <p:spPr>
          <a:xfrm>
            <a:off x="4067944" y="4581128"/>
            <a:ext cx="2448272" cy="156247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</a:p>
        </p:txBody>
      </p:sp>
      <p:sp>
        <p:nvSpPr>
          <p:cNvPr id="7" name="интернет"/>
          <p:cNvSpPr/>
          <p:nvPr/>
        </p:nvSpPr>
        <p:spPr>
          <a:xfrm>
            <a:off x="827584" y="4869160"/>
            <a:ext cx="2448272" cy="156247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1196752"/>
            <a:ext cx="48965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современные информационные каналы (откуда мы получаем информацию)</a:t>
            </a:r>
          </a:p>
        </p:txBody>
      </p:sp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9000" l="0" r="85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82" t="550" r="5344" b="1449"/>
          <a:stretch/>
        </p:blipFill>
        <p:spPr>
          <a:xfrm flipH="1">
            <a:off x="7020272" y="3140968"/>
            <a:ext cx="1800200" cy="303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77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1"/>
          </a:xfrm>
          <a:prstGeom prst="rect">
            <a:avLst/>
          </a:prstGeom>
        </p:spPr>
      </p:pic>
      <p:sp>
        <p:nvSpPr>
          <p:cNvPr id="3" name="компьют сеть"/>
          <p:cNvSpPr/>
          <p:nvPr/>
        </p:nvSpPr>
        <p:spPr>
          <a:xfrm>
            <a:off x="1691680" y="2708920"/>
            <a:ext cx="3024336" cy="190480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для поиска и просмотра на экране компьютера информации из компьютерной сети</a:t>
            </a:r>
          </a:p>
        </p:txBody>
      </p:sp>
      <p:sp>
        <p:nvSpPr>
          <p:cNvPr id="4" name="экспловер"/>
          <p:cNvSpPr/>
          <p:nvPr/>
        </p:nvSpPr>
        <p:spPr>
          <a:xfrm>
            <a:off x="4139952" y="4597036"/>
            <a:ext cx="2592288" cy="206652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Explorer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ирус"/>
          <p:cNvSpPr/>
          <p:nvPr/>
        </p:nvSpPr>
        <p:spPr>
          <a:xfrm>
            <a:off x="683568" y="4725144"/>
            <a:ext cx="2520280" cy="201622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для защиты от вирусов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9000" l="0" r="85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82" t="550" r="5344" b="1449"/>
          <a:stretch/>
        </p:blipFill>
        <p:spPr>
          <a:xfrm flipH="1">
            <a:off x="7020272" y="3140968"/>
            <a:ext cx="1800200" cy="30333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18048" y="198884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браузер?</a:t>
            </a:r>
          </a:p>
        </p:txBody>
      </p:sp>
    </p:spTree>
    <p:extLst>
      <p:ext uri="{BB962C8B-B14F-4D97-AF65-F5344CB8AC3E}">
        <p14:creationId xmlns:p14="http://schemas.microsoft.com/office/powerpoint/2010/main" val="265847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1"/>
          </a:xfrm>
          <a:prstGeom prst="rect">
            <a:avLst/>
          </a:prstGeom>
        </p:spPr>
      </p:pic>
      <p:sp>
        <p:nvSpPr>
          <p:cNvPr id="3" name="однокл"/>
          <p:cNvSpPr/>
          <p:nvPr/>
        </p:nvSpPr>
        <p:spPr>
          <a:xfrm>
            <a:off x="2375755" y="2971402"/>
            <a:ext cx="2808313" cy="164917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Одноклассники</a:t>
            </a:r>
          </a:p>
        </p:txBody>
      </p:sp>
      <p:sp>
        <p:nvSpPr>
          <p:cNvPr id="4" name="вк"/>
          <p:cNvSpPr/>
          <p:nvPr/>
        </p:nvSpPr>
        <p:spPr>
          <a:xfrm>
            <a:off x="3779912" y="4797152"/>
            <a:ext cx="2448272" cy="156247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яндекс"/>
          <p:cNvSpPr/>
          <p:nvPr/>
        </p:nvSpPr>
        <p:spPr>
          <a:xfrm>
            <a:off x="681320" y="4779412"/>
            <a:ext cx="2448272" cy="156247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Яндекс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9000" l="0" r="85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82" t="550" r="5344" b="1449"/>
          <a:stretch/>
        </p:blipFill>
        <p:spPr>
          <a:xfrm flipH="1">
            <a:off x="7020272" y="3140968"/>
            <a:ext cx="1800200" cy="30333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91881" y="1124744"/>
            <a:ext cx="324036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Отметьте интернет - ресурсы, которые являются социальными сетями?</a:t>
            </a:r>
          </a:p>
        </p:txBody>
      </p:sp>
    </p:spTree>
    <p:extLst>
      <p:ext uri="{BB962C8B-B14F-4D97-AF65-F5344CB8AC3E}">
        <p14:creationId xmlns:p14="http://schemas.microsoft.com/office/powerpoint/2010/main" val="265847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92" y="0"/>
            <a:ext cx="9221492" cy="6858000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500" y1="16500" x2="28417" y2="11500"/>
                        <a14:foregroundMark x1="16917" y1="20250" x2="15750" y2="16833"/>
                        <a14:foregroundMark x1="26250" y1="21583" x2="20833" y2="25750"/>
                        <a14:foregroundMark x1="46833" y1="25167" x2="45333" y2="29583"/>
                        <a14:foregroundMark x1="52167" y1="26833" x2="50167" y2="32417"/>
                        <a14:foregroundMark x1="72667" y1="34417" x2="74500" y2="40417"/>
                        <a14:foregroundMark x1="72417" y1="34667" x2="70000" y2="38250"/>
                        <a14:foregroundMark x1="74250" y1="36667" x2="86000" y2="19500"/>
                        <a14:foregroundMark x1="82667" y1="30167" x2="88000" y2="42000"/>
                        <a14:foregroundMark x1="77833" y1="35500" x2="94250" y2="44000"/>
                        <a14:foregroundMark x1="76667" y1="40500" x2="95167" y2="46167"/>
                        <a14:foregroundMark x1="38167" y1="57750" x2="36667" y2="63750"/>
                        <a14:foregroundMark x1="29833" y1="54167" x2="26917" y2="60500"/>
                        <a14:foregroundMark x1="29167" y1="82917" x2="37167" y2="81333"/>
                        <a14:foregroundMark x1="36667" y1="80500" x2="38917" y2="88417"/>
                        <a14:foregroundMark x1="26917" y1="83583" x2="30833" y2="92167"/>
                        <a14:foregroundMark x1="18667" y1="85333" x2="20250" y2="93333"/>
                        <a14:foregroundMark x1="40250" y1="88917" x2="11333" y2="96250"/>
                        <a14:foregroundMark x1="27583" y1="83500" x2="4167" y2="87833"/>
                        <a14:foregroundMark x1="26250" y1="18167" x2="6250" y2="24667"/>
                        <a14:foregroundMark x1="22167" y1="15500" x2="0" y2="19833"/>
                        <a14:foregroundMark x1="9167" y1="13583" x2="250" y2="15583"/>
                        <a14:foregroundMark x1="8167" y1="13583" x2="3583" y2="14833"/>
                        <a14:foregroundMark x1="7167" y1="14917" x2="7167" y2="14917"/>
                        <a14:foregroundMark x1="6250" y1="14917" x2="6250" y2="14917"/>
                        <a14:foregroundMark x1="3083" y1="15583" x2="3083" y2="15583"/>
                        <a14:foregroundMark x1="3333" y1="17333" x2="3333" y2="17333"/>
                        <a14:foregroundMark x1="4833" y1="15833" x2="4833" y2="15833"/>
                        <a14:foregroundMark x1="4167" y1="16000" x2="4167" y2="16000"/>
                        <a14:foregroundMark x1="3750" y1="16167" x2="3750" y2="16167"/>
                        <a14:foregroundMark x1="90417" y1="36250" x2="90417" y2="36250"/>
                        <a14:foregroundMark x1="91167" y1="37833" x2="92000" y2="38917"/>
                        <a14:foregroundMark x1="92667" y1="40250" x2="92667" y2="40250"/>
                        <a14:foregroundMark x1="93750" y1="39583" x2="93750" y2="39583"/>
                        <a14:foregroundMark x1="73583" y1="41083" x2="73583" y2="41083"/>
                        <a14:foregroundMark x1="73583" y1="41083" x2="73583" y2="41083"/>
                        <a14:foregroundMark x1="73583" y1="40917" x2="73583" y2="40917"/>
                        <a14:foregroundMark x1="58167" y1="89750" x2="58167" y2="89750"/>
                        <a14:foregroundMark x1="47750" y1="84917" x2="47083" y2="86500"/>
                        <a14:foregroundMark x1="49583" y1="93833" x2="52250" y2="95833"/>
                        <a14:foregroundMark x1="51750" y1="85583" x2="69333" y2="92500"/>
                        <a14:foregroundMark x1="53833" y1="82250" x2="70833" y2="88250"/>
                        <a14:foregroundMark x1="27333" y1="11750" x2="27333" y2="11750"/>
                        <a14:foregroundMark x1="27583" y1="10500" x2="27583" y2="10500"/>
                        <a14:foregroundMark x1="27750" y1="9500" x2="27750" y2="9500"/>
                        <a14:foregroundMark x1="28500" y1="9167" x2="28500" y2="9167"/>
                        <a14:foregroundMark x1="4917" y1="15583" x2="4917" y2="15583"/>
                        <a14:foregroundMark x1="24917" y1="20917" x2="24917" y2="20917"/>
                        <a14:foregroundMark x1="22667" y1="21583" x2="22667" y2="21583"/>
                        <a14:foregroundMark x1="21083" y1="26000" x2="21083" y2="26000"/>
                        <a14:foregroundMark x1="20250" y1="25167" x2="20250" y2="25167"/>
                        <a14:foregroundMark x1="20417" y1="26167" x2="20417" y2="26167"/>
                        <a14:foregroundMark x1="74000" y1="33167" x2="74000" y2="33167"/>
                        <a14:foregroundMark x1="71583" y1="33583" x2="71583" y2="33583"/>
                        <a14:backgroundMark x1="667" y1="14667" x2="4250" y2="26000"/>
                        <a14:backgroundMark x1="1750" y1="14917" x2="2667" y2="14667"/>
                        <a14:backgroundMark x1="6500" y1="23333" x2="5750" y2="22667"/>
                        <a14:backgroundMark x1="8833" y1="22917" x2="8833" y2="22917"/>
                        <a14:backgroundMark x1="8917" y1="22917" x2="8917" y2="22917"/>
                        <a14:backgroundMark x1="8917" y1="22917" x2="8917" y2="22917"/>
                        <a14:backgroundMark x1="8917" y1="22917" x2="8417" y2="23833"/>
                        <a14:backgroundMark x1="8000" y1="24500" x2="8000" y2="24500"/>
                        <a14:backgroundMark x1="9333" y1="24250" x2="9333" y2="24250"/>
                        <a14:backgroundMark x1="9333" y1="24250" x2="8833" y2="24500"/>
                        <a14:backgroundMark x1="8500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8917" y1="24167" x2="8917" y2="24167"/>
                        <a14:backgroundMark x1="8833" y1="24000" x2="7333" y2="24250"/>
                        <a14:backgroundMark x1="1583" y1="14500" x2="1583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077072"/>
            <a:ext cx="1988840" cy="19888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75856" y="1196752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клавиша используется для удаления неправильно введённого символа, расположенного слева от курсора?</a:t>
            </a:r>
          </a:p>
        </p:txBody>
      </p:sp>
      <p:sp>
        <p:nvSpPr>
          <p:cNvPr id="5" name="однокл"/>
          <p:cNvSpPr/>
          <p:nvPr/>
        </p:nvSpPr>
        <p:spPr>
          <a:xfrm>
            <a:off x="2627784" y="2852936"/>
            <a:ext cx="2157499" cy="140760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</a:t>
            </a:r>
          </a:p>
        </p:txBody>
      </p:sp>
      <p:sp>
        <p:nvSpPr>
          <p:cNvPr id="6" name="однокл"/>
          <p:cNvSpPr/>
          <p:nvPr/>
        </p:nvSpPr>
        <p:spPr>
          <a:xfrm>
            <a:off x="3923928" y="5229200"/>
            <a:ext cx="2037937" cy="148098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</a:p>
        </p:txBody>
      </p:sp>
      <p:sp>
        <p:nvSpPr>
          <p:cNvPr id="7" name="однокл"/>
          <p:cNvSpPr/>
          <p:nvPr/>
        </p:nvSpPr>
        <p:spPr>
          <a:xfrm>
            <a:off x="6228185" y="2708920"/>
            <a:ext cx="1944216" cy="139187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BASKSPACE</a:t>
            </a:r>
          </a:p>
        </p:txBody>
      </p:sp>
    </p:spTree>
    <p:extLst>
      <p:ext uri="{BB962C8B-B14F-4D97-AF65-F5344CB8AC3E}">
        <p14:creationId xmlns:p14="http://schemas.microsoft.com/office/powerpoint/2010/main" val="91548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" y="-8032"/>
            <a:ext cx="9221492" cy="6858000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500" y1="16500" x2="28417" y2="11500"/>
                        <a14:foregroundMark x1="16917" y1="20250" x2="15750" y2="16833"/>
                        <a14:foregroundMark x1="26250" y1="21583" x2="20833" y2="25750"/>
                        <a14:foregroundMark x1="46833" y1="25167" x2="45333" y2="29583"/>
                        <a14:foregroundMark x1="52167" y1="26833" x2="50167" y2="32417"/>
                        <a14:foregroundMark x1="72667" y1="34417" x2="74500" y2="40417"/>
                        <a14:foregroundMark x1="72417" y1="34667" x2="70000" y2="38250"/>
                        <a14:foregroundMark x1="74250" y1="36667" x2="86000" y2="19500"/>
                        <a14:foregroundMark x1="82667" y1="30167" x2="88000" y2="42000"/>
                        <a14:foregroundMark x1="77833" y1="35500" x2="94250" y2="44000"/>
                        <a14:foregroundMark x1="76667" y1="40500" x2="95167" y2="46167"/>
                        <a14:foregroundMark x1="38167" y1="57750" x2="36667" y2="63750"/>
                        <a14:foregroundMark x1="29833" y1="54167" x2="26917" y2="60500"/>
                        <a14:foregroundMark x1="29167" y1="82917" x2="37167" y2="81333"/>
                        <a14:foregroundMark x1="36667" y1="80500" x2="38917" y2="88417"/>
                        <a14:foregroundMark x1="26917" y1="83583" x2="30833" y2="92167"/>
                        <a14:foregroundMark x1="18667" y1="85333" x2="20250" y2="93333"/>
                        <a14:foregroundMark x1="40250" y1="88917" x2="11333" y2="96250"/>
                        <a14:foregroundMark x1="27583" y1="83500" x2="4167" y2="87833"/>
                        <a14:foregroundMark x1="26250" y1="18167" x2="6250" y2="24667"/>
                        <a14:foregroundMark x1="22167" y1="15500" x2="0" y2="19833"/>
                        <a14:foregroundMark x1="9167" y1="13583" x2="250" y2="15583"/>
                        <a14:foregroundMark x1="8167" y1="13583" x2="3583" y2="14833"/>
                        <a14:foregroundMark x1="7167" y1="14917" x2="7167" y2="14917"/>
                        <a14:foregroundMark x1="6250" y1="14917" x2="6250" y2="14917"/>
                        <a14:foregroundMark x1="3083" y1="15583" x2="3083" y2="15583"/>
                        <a14:foregroundMark x1="3333" y1="17333" x2="3333" y2="17333"/>
                        <a14:foregroundMark x1="4833" y1="15833" x2="4833" y2="15833"/>
                        <a14:foregroundMark x1="4167" y1="16000" x2="4167" y2="16000"/>
                        <a14:foregroundMark x1="3750" y1="16167" x2="3750" y2="16167"/>
                        <a14:foregroundMark x1="90417" y1="36250" x2="90417" y2="36250"/>
                        <a14:foregroundMark x1="91167" y1="37833" x2="92000" y2="38917"/>
                        <a14:foregroundMark x1="92667" y1="40250" x2="92667" y2="40250"/>
                        <a14:foregroundMark x1="93750" y1="39583" x2="93750" y2="39583"/>
                        <a14:foregroundMark x1="73583" y1="41083" x2="73583" y2="41083"/>
                        <a14:foregroundMark x1="73583" y1="41083" x2="73583" y2="41083"/>
                        <a14:foregroundMark x1="73583" y1="40917" x2="73583" y2="40917"/>
                        <a14:foregroundMark x1="58167" y1="89750" x2="58167" y2="89750"/>
                        <a14:foregroundMark x1="47750" y1="84917" x2="47083" y2="86500"/>
                        <a14:foregroundMark x1="49583" y1="93833" x2="52250" y2="95833"/>
                        <a14:foregroundMark x1="51750" y1="85583" x2="69333" y2="92500"/>
                        <a14:foregroundMark x1="53833" y1="82250" x2="70833" y2="88250"/>
                        <a14:foregroundMark x1="27333" y1="11750" x2="27333" y2="11750"/>
                        <a14:foregroundMark x1="27583" y1="10500" x2="27583" y2="10500"/>
                        <a14:foregroundMark x1="27750" y1="9500" x2="27750" y2="9500"/>
                        <a14:foregroundMark x1="28500" y1="9167" x2="28500" y2="9167"/>
                        <a14:foregroundMark x1="4917" y1="15583" x2="4917" y2="15583"/>
                        <a14:foregroundMark x1="24917" y1="20917" x2="24917" y2="20917"/>
                        <a14:foregroundMark x1="22667" y1="21583" x2="22667" y2="21583"/>
                        <a14:foregroundMark x1="21083" y1="26000" x2="21083" y2="26000"/>
                        <a14:foregroundMark x1="20250" y1="25167" x2="20250" y2="25167"/>
                        <a14:foregroundMark x1="20417" y1="26167" x2="20417" y2="26167"/>
                        <a14:foregroundMark x1="74000" y1="33167" x2="74000" y2="33167"/>
                        <a14:foregroundMark x1="71583" y1="33583" x2="71583" y2="33583"/>
                        <a14:backgroundMark x1="667" y1="14667" x2="4250" y2="26000"/>
                        <a14:backgroundMark x1="1750" y1="14917" x2="2667" y2="14667"/>
                        <a14:backgroundMark x1="6500" y1="23333" x2="5750" y2="22667"/>
                        <a14:backgroundMark x1="8833" y1="22917" x2="8833" y2="22917"/>
                        <a14:backgroundMark x1="8917" y1="22917" x2="8917" y2="22917"/>
                        <a14:backgroundMark x1="8917" y1="22917" x2="8917" y2="22917"/>
                        <a14:backgroundMark x1="8917" y1="22917" x2="8417" y2="23833"/>
                        <a14:backgroundMark x1="8000" y1="24500" x2="8000" y2="24500"/>
                        <a14:backgroundMark x1="9333" y1="24250" x2="9333" y2="24250"/>
                        <a14:backgroundMark x1="9333" y1="24250" x2="8833" y2="24500"/>
                        <a14:backgroundMark x1="8500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8917" y1="24167" x2="8917" y2="24167"/>
                        <a14:backgroundMark x1="8833" y1="24000" x2="7333" y2="24250"/>
                        <a14:backgroundMark x1="1583" y1="14500" x2="1583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077072"/>
            <a:ext cx="1988840" cy="19888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87256" y="15567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переименовать файл или папку в операционной системе семейства MS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пер"/>
          <p:cNvSpPr/>
          <p:nvPr/>
        </p:nvSpPr>
        <p:spPr>
          <a:xfrm>
            <a:off x="2627784" y="2852936"/>
            <a:ext cx="2157499" cy="140760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меню правой кнопки — ПЕРЕИМЕНОВАТЬ</a:t>
            </a:r>
          </a:p>
        </p:txBody>
      </p:sp>
      <p:sp>
        <p:nvSpPr>
          <p:cNvPr id="6" name="удал"/>
          <p:cNvSpPr/>
          <p:nvPr/>
        </p:nvSpPr>
        <p:spPr>
          <a:xfrm>
            <a:off x="3684821" y="5362110"/>
            <a:ext cx="2157499" cy="140760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меню правой кнопки — УДАЛИТЬ</a:t>
            </a:r>
          </a:p>
        </p:txBody>
      </p:sp>
      <p:sp>
        <p:nvSpPr>
          <p:cNvPr id="7" name="сохр"/>
          <p:cNvSpPr/>
          <p:nvPr/>
        </p:nvSpPr>
        <p:spPr>
          <a:xfrm>
            <a:off x="5694877" y="2654613"/>
            <a:ext cx="2157499" cy="140760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меню правой кнопки — СОХРАНИТЬ</a:t>
            </a:r>
          </a:p>
        </p:txBody>
      </p:sp>
    </p:spTree>
    <p:extLst>
      <p:ext uri="{BB962C8B-B14F-4D97-AF65-F5344CB8AC3E}">
        <p14:creationId xmlns:p14="http://schemas.microsoft.com/office/powerpoint/2010/main" val="167992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92" y="0"/>
            <a:ext cx="9221492" cy="6858000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500" y1="16500" x2="28417" y2="11500"/>
                        <a14:foregroundMark x1="16917" y1="20250" x2="15750" y2="16833"/>
                        <a14:foregroundMark x1="26250" y1="21583" x2="20833" y2="25750"/>
                        <a14:foregroundMark x1="46833" y1="25167" x2="45333" y2="29583"/>
                        <a14:foregroundMark x1="52167" y1="26833" x2="50167" y2="32417"/>
                        <a14:foregroundMark x1="72667" y1="34417" x2="74500" y2="40417"/>
                        <a14:foregroundMark x1="72417" y1="34667" x2="70000" y2="38250"/>
                        <a14:foregroundMark x1="74250" y1="36667" x2="86000" y2="19500"/>
                        <a14:foregroundMark x1="82667" y1="30167" x2="88000" y2="42000"/>
                        <a14:foregroundMark x1="77833" y1="35500" x2="94250" y2="44000"/>
                        <a14:foregroundMark x1="76667" y1="40500" x2="95167" y2="46167"/>
                        <a14:foregroundMark x1="38167" y1="57750" x2="36667" y2="63750"/>
                        <a14:foregroundMark x1="29833" y1="54167" x2="26917" y2="60500"/>
                        <a14:foregroundMark x1="29167" y1="82917" x2="37167" y2="81333"/>
                        <a14:foregroundMark x1="36667" y1="80500" x2="38917" y2="88417"/>
                        <a14:foregroundMark x1="26917" y1="83583" x2="30833" y2="92167"/>
                        <a14:foregroundMark x1="18667" y1="85333" x2="20250" y2="93333"/>
                        <a14:foregroundMark x1="40250" y1="88917" x2="11333" y2="96250"/>
                        <a14:foregroundMark x1="27583" y1="83500" x2="4167" y2="87833"/>
                        <a14:foregroundMark x1="26250" y1="18167" x2="6250" y2="24667"/>
                        <a14:foregroundMark x1="22167" y1="15500" x2="0" y2="19833"/>
                        <a14:foregroundMark x1="9167" y1="13583" x2="250" y2="15583"/>
                        <a14:foregroundMark x1="8167" y1="13583" x2="3583" y2="14833"/>
                        <a14:foregroundMark x1="7167" y1="14917" x2="7167" y2="14917"/>
                        <a14:foregroundMark x1="6250" y1="14917" x2="6250" y2="14917"/>
                        <a14:foregroundMark x1="3083" y1="15583" x2="3083" y2="15583"/>
                        <a14:foregroundMark x1="3333" y1="17333" x2="3333" y2="17333"/>
                        <a14:foregroundMark x1="4833" y1="15833" x2="4833" y2="15833"/>
                        <a14:foregroundMark x1="4167" y1="16000" x2="4167" y2="16000"/>
                        <a14:foregroundMark x1="3750" y1="16167" x2="3750" y2="16167"/>
                        <a14:foregroundMark x1="90417" y1="36250" x2="90417" y2="36250"/>
                        <a14:foregroundMark x1="91167" y1="37833" x2="92000" y2="38917"/>
                        <a14:foregroundMark x1="92667" y1="40250" x2="92667" y2="40250"/>
                        <a14:foregroundMark x1="93750" y1="39583" x2="93750" y2="39583"/>
                        <a14:foregroundMark x1="73583" y1="41083" x2="73583" y2="41083"/>
                        <a14:foregroundMark x1="73583" y1="41083" x2="73583" y2="41083"/>
                        <a14:foregroundMark x1="73583" y1="40917" x2="73583" y2="40917"/>
                        <a14:foregroundMark x1="58167" y1="89750" x2="58167" y2="89750"/>
                        <a14:foregroundMark x1="47750" y1="84917" x2="47083" y2="86500"/>
                        <a14:foregroundMark x1="49583" y1="93833" x2="52250" y2="95833"/>
                        <a14:foregroundMark x1="51750" y1="85583" x2="69333" y2="92500"/>
                        <a14:foregroundMark x1="53833" y1="82250" x2="70833" y2="88250"/>
                        <a14:foregroundMark x1="27333" y1="11750" x2="27333" y2="11750"/>
                        <a14:foregroundMark x1="27583" y1="10500" x2="27583" y2="10500"/>
                        <a14:foregroundMark x1="27750" y1="9500" x2="27750" y2="9500"/>
                        <a14:foregroundMark x1="28500" y1="9167" x2="28500" y2="9167"/>
                        <a14:foregroundMark x1="4917" y1="15583" x2="4917" y2="15583"/>
                        <a14:foregroundMark x1="24917" y1="20917" x2="24917" y2="20917"/>
                        <a14:foregroundMark x1="22667" y1="21583" x2="22667" y2="21583"/>
                        <a14:foregroundMark x1="21083" y1="26000" x2="21083" y2="26000"/>
                        <a14:foregroundMark x1="20250" y1="25167" x2="20250" y2="25167"/>
                        <a14:foregroundMark x1="20417" y1="26167" x2="20417" y2="26167"/>
                        <a14:foregroundMark x1="74000" y1="33167" x2="74000" y2="33167"/>
                        <a14:foregroundMark x1="71583" y1="33583" x2="71583" y2="33583"/>
                        <a14:backgroundMark x1="667" y1="14667" x2="4250" y2="26000"/>
                        <a14:backgroundMark x1="1750" y1="14917" x2="2667" y2="14667"/>
                        <a14:backgroundMark x1="6500" y1="23333" x2="5750" y2="22667"/>
                        <a14:backgroundMark x1="8833" y1="22917" x2="8833" y2="22917"/>
                        <a14:backgroundMark x1="8917" y1="22917" x2="8917" y2="22917"/>
                        <a14:backgroundMark x1="8917" y1="22917" x2="8917" y2="22917"/>
                        <a14:backgroundMark x1="8917" y1="22917" x2="8417" y2="23833"/>
                        <a14:backgroundMark x1="8000" y1="24500" x2="8000" y2="24500"/>
                        <a14:backgroundMark x1="9333" y1="24250" x2="9333" y2="24250"/>
                        <a14:backgroundMark x1="9333" y1="24250" x2="8833" y2="24500"/>
                        <a14:backgroundMark x1="8500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8917" y1="24167" x2="8917" y2="24167"/>
                        <a14:backgroundMark x1="8833" y1="24000" x2="7333" y2="24250"/>
                        <a14:backgroundMark x1="1583" y1="14500" x2="1583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379763"/>
            <a:ext cx="1988840" cy="19888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91880" y="145400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2000" dirty="0"/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компьютерный вирус?</a:t>
            </a:r>
          </a:p>
        </p:txBody>
      </p:sp>
      <p:sp>
        <p:nvSpPr>
          <p:cNvPr id="5" name="2 вирус"/>
          <p:cNvSpPr/>
          <p:nvPr/>
        </p:nvSpPr>
        <p:spPr>
          <a:xfrm>
            <a:off x="3463328" y="4941168"/>
            <a:ext cx="2620840" cy="176764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Вирусы существуют только в медицине, компьютерных вирусов нет.</a:t>
            </a:r>
          </a:p>
        </p:txBody>
      </p:sp>
      <p:sp>
        <p:nvSpPr>
          <p:cNvPr id="6" name="1 вирус"/>
          <p:cNvSpPr/>
          <p:nvPr/>
        </p:nvSpPr>
        <p:spPr>
          <a:xfrm>
            <a:off x="1259632" y="2564904"/>
            <a:ext cx="3678051" cy="184803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Вирусы - плод фантазий производителей антивирусов, которые подобными «страшилками» выманивают у доверчивых граждан деньги. </a:t>
            </a:r>
          </a:p>
        </p:txBody>
      </p:sp>
      <p:sp>
        <p:nvSpPr>
          <p:cNvPr id="7" name="правильный"/>
          <p:cNvSpPr/>
          <p:nvPr/>
        </p:nvSpPr>
        <p:spPr>
          <a:xfrm>
            <a:off x="5690357" y="2175507"/>
            <a:ext cx="3453643" cy="213128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вредоносного программного обеспечения, способного создавать копии самого себя и внедряться в код других программ, системные области памяти, загрузочные секторы, а также распространять свои копии по разнообразным каналам связи</a:t>
            </a:r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64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84" y="17120"/>
            <a:ext cx="9141420" cy="6858000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7063" l="15750" r="80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00" t="933" r="19200" b="3734"/>
          <a:stretch/>
        </p:blipFill>
        <p:spPr>
          <a:xfrm>
            <a:off x="1547664" y="3446120"/>
            <a:ext cx="1656184" cy="2406853"/>
          </a:xfrm>
          <a:prstGeom prst="rect">
            <a:avLst/>
          </a:prstGeom>
        </p:spPr>
      </p:pic>
      <p:sp>
        <p:nvSpPr>
          <p:cNvPr id="4" name="неверно"/>
          <p:cNvSpPr/>
          <p:nvPr/>
        </p:nvSpPr>
        <p:spPr>
          <a:xfrm>
            <a:off x="971600" y="1772816"/>
            <a:ext cx="2232248" cy="167330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для записи информации на магнитный диск</a:t>
            </a:r>
          </a:p>
        </p:txBody>
      </p:sp>
      <p:sp>
        <p:nvSpPr>
          <p:cNvPr id="5" name="верно"/>
          <p:cNvSpPr/>
          <p:nvPr/>
        </p:nvSpPr>
        <p:spPr>
          <a:xfrm>
            <a:off x="4355976" y="4437112"/>
            <a:ext cx="2376264" cy="178200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для хранения информации</a:t>
            </a:r>
          </a:p>
        </p:txBody>
      </p:sp>
      <p:sp>
        <p:nvSpPr>
          <p:cNvPr id="6" name="неверно"/>
          <p:cNvSpPr/>
          <p:nvPr/>
        </p:nvSpPr>
        <p:spPr>
          <a:xfrm>
            <a:off x="3779912" y="2276872"/>
            <a:ext cx="2232248" cy="174531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для обработки информации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1196752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— это:</a:t>
            </a:r>
          </a:p>
        </p:txBody>
      </p:sp>
    </p:spTree>
    <p:extLst>
      <p:ext uri="{BB962C8B-B14F-4D97-AF65-F5344CB8AC3E}">
        <p14:creationId xmlns:p14="http://schemas.microsoft.com/office/powerpoint/2010/main" val="16425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8" y="-12592"/>
            <a:ext cx="9141420" cy="6858000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7063" l="15750" r="80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00" t="933" r="19200" b="3734"/>
          <a:stretch/>
        </p:blipFill>
        <p:spPr>
          <a:xfrm>
            <a:off x="1547664" y="3344368"/>
            <a:ext cx="1656184" cy="2406853"/>
          </a:xfrm>
          <a:prstGeom prst="rect">
            <a:avLst/>
          </a:prstGeom>
        </p:spPr>
      </p:pic>
      <p:sp>
        <p:nvSpPr>
          <p:cNvPr id="4" name="верно"/>
          <p:cNvSpPr/>
          <p:nvPr/>
        </p:nvSpPr>
        <p:spPr>
          <a:xfrm>
            <a:off x="5580113" y="1484784"/>
            <a:ext cx="2705392" cy="184817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из восьми битов, обрабатываемых как единое </a:t>
            </a:r>
            <a:r>
              <a:rPr lang="ru-RU" dirty="0"/>
              <a:t>целое</a:t>
            </a:r>
          </a:p>
        </p:txBody>
      </p:sp>
      <p:sp>
        <p:nvSpPr>
          <p:cNvPr id="5" name="данные"/>
          <p:cNvSpPr/>
          <p:nvPr/>
        </p:nvSpPr>
        <p:spPr>
          <a:xfrm>
            <a:off x="3707904" y="4437112"/>
            <a:ext cx="2808312" cy="216024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используемые для тестирования,</a:t>
            </a:r>
          </a:p>
          <a:p>
            <a:pPr algn="ctr" fontAlgn="base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 структуры данных, значение которого не постоянно</a:t>
            </a:r>
          </a:p>
        </p:txBody>
      </p:sp>
      <p:sp>
        <p:nvSpPr>
          <p:cNvPr id="6" name="един"/>
          <p:cNvSpPr/>
          <p:nvPr/>
        </p:nvSpPr>
        <p:spPr>
          <a:xfrm>
            <a:off x="683567" y="1628800"/>
            <a:ext cx="2864113" cy="18002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скорости передачи информации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47681" y="1516760"/>
            <a:ext cx="2172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байт.</a:t>
            </a:r>
          </a:p>
        </p:txBody>
      </p:sp>
    </p:spTree>
    <p:extLst>
      <p:ext uri="{BB962C8B-B14F-4D97-AF65-F5344CB8AC3E}">
        <p14:creationId xmlns:p14="http://schemas.microsoft.com/office/powerpoint/2010/main" val="364867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420" cy="6858000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7063" l="15750" r="80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00" t="933" r="19200" b="3734"/>
          <a:stretch/>
        </p:blipFill>
        <p:spPr>
          <a:xfrm>
            <a:off x="1547664" y="3550766"/>
            <a:ext cx="1584176" cy="2302207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4211960" y="4416213"/>
            <a:ext cx="1872208" cy="144016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dop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1187624" y="1916832"/>
            <a:ext cx="1800200" cy="136397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511272" y="2560728"/>
            <a:ext cx="1728192" cy="144016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dos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112474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расширение имеют документы WORD?</a:t>
            </a:r>
          </a:p>
        </p:txBody>
      </p:sp>
    </p:spTree>
    <p:extLst>
      <p:ext uri="{BB962C8B-B14F-4D97-AF65-F5344CB8AC3E}">
        <p14:creationId xmlns:p14="http://schemas.microsoft.com/office/powerpoint/2010/main" val="168357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" b="97063" l="15750" r="80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00" t="933" r="19200" b="3734"/>
          <a:stretch/>
        </p:blipFill>
        <p:spPr>
          <a:xfrm flipH="1">
            <a:off x="7452320" y="21752"/>
            <a:ext cx="1643249" cy="20621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859216" cy="75600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08" b="100000" l="0" r="100000">
                        <a14:foregroundMark x1="10556" y1="75288" x2="10556" y2="75288"/>
                        <a14:foregroundMark x1="10556" y1="75288" x2="10556" y2="75288"/>
                        <a14:foregroundMark x1="7889" y1="75865" x2="7889" y2="75865"/>
                        <a14:foregroundMark x1="13000" y1="77308" x2="13000" y2="77308"/>
                        <a14:foregroundMark x1="15000" y1="75962" x2="15000" y2="75962"/>
                        <a14:foregroundMark x1="10556" y1="77981" x2="9889" y2="77981"/>
                        <a14:foregroundMark x1="9667" y1="78269" x2="9667" y2="78269"/>
                        <a14:foregroundMark x1="8556" y1="78846" x2="7778" y2="79231"/>
                        <a14:foregroundMark x1="7778" y1="79231" x2="7778" y2="79231"/>
                        <a14:foregroundMark x1="11000" y1="65962" x2="11000" y2="65962"/>
                        <a14:foregroundMark x1="11000" y1="65962" x2="11000" y2="65962"/>
                        <a14:foregroundMark x1="13222" y1="65865" x2="13222" y2="65865"/>
                        <a14:foregroundMark x1="10444" y1="65481" x2="7889" y2="64904"/>
                        <a14:foregroundMark x1="48111" y1="68365" x2="48111" y2="68365"/>
                        <a14:foregroundMark x1="57667" y1="67596" x2="57667" y2="67596"/>
                        <a14:foregroundMark x1="57667" y1="67596" x2="57667" y2="67596"/>
                        <a14:foregroundMark x1="61889" y1="64808" x2="61889" y2="64808"/>
                        <a14:foregroundMark x1="63667" y1="63173" x2="63667" y2="63173"/>
                        <a14:foregroundMark x1="63667" y1="63173" x2="63667" y2="63173"/>
                        <a14:foregroundMark x1="62667" y1="64423" x2="62667" y2="64423"/>
                        <a14:foregroundMark x1="71889" y1="69231" x2="71889" y2="69231"/>
                        <a14:foregroundMark x1="63889" y1="69231" x2="63889" y2="69231"/>
                        <a14:foregroundMark x1="59222" y1="68942" x2="58444" y2="68942"/>
                        <a14:foregroundMark x1="63444" y1="67885" x2="63444" y2="67885"/>
                        <a14:foregroundMark x1="60889" y1="68269" x2="60889" y2="68269"/>
                        <a14:foregroundMark x1="60889" y1="68269" x2="60889" y2="68269"/>
                        <a14:foregroundMark x1="60889" y1="68269" x2="62444" y2="68846"/>
                        <a14:foregroundMark x1="74222" y1="71154" x2="74222" y2="71154"/>
                        <a14:foregroundMark x1="73778" y1="71731" x2="72778" y2="71827"/>
                        <a14:foregroundMark x1="95444" y1="21346" x2="95444" y2="21346"/>
                        <a14:foregroundMark x1="94889" y1="21346" x2="95444" y2="23462"/>
                        <a14:foregroundMark x1="95778" y1="24808" x2="95333" y2="28173"/>
                        <a14:foregroundMark x1="95111" y1="28365" x2="95111" y2="28365"/>
                        <a14:foregroundMark x1="94556" y1="35865" x2="94222" y2="40385"/>
                        <a14:foregroundMark x1="91889" y1="52981" x2="91889" y2="52981"/>
                        <a14:foregroundMark x1="93556" y1="58846" x2="93556" y2="58846"/>
                        <a14:foregroundMark x1="62667" y1="81827" x2="62667" y2="81827"/>
                        <a14:foregroundMark x1="50333" y1="80096" x2="46000" y2="81346"/>
                        <a14:foregroundMark x1="39778" y1="81346" x2="38778" y2="81346"/>
                        <a14:foregroundMark x1="36556" y1="81442" x2="34778" y2="83077"/>
                        <a14:foregroundMark x1="30889" y1="83846" x2="28444" y2="84231"/>
                        <a14:foregroundMark x1="27222" y1="84712" x2="27222" y2="84712"/>
                        <a14:foregroundMark x1="27000" y1="84712" x2="38000" y2="84904"/>
                        <a14:foregroundMark x1="73444" y1="85769" x2="73444" y2="85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621" t="15733" b="9733"/>
          <a:stretch/>
        </p:blipFill>
        <p:spPr>
          <a:xfrm>
            <a:off x="1271016" y="1340768"/>
            <a:ext cx="6268388" cy="5111496"/>
          </a:xfrm>
          <a:prstGeom prst="rect">
            <a:avLst/>
          </a:prstGeom>
        </p:spPr>
      </p:pic>
      <p:sp>
        <p:nvSpPr>
          <p:cNvPr id="5" name="2"/>
          <p:cNvSpPr/>
          <p:nvPr/>
        </p:nvSpPr>
        <p:spPr>
          <a:xfrm>
            <a:off x="4504584" y="-17128"/>
            <a:ext cx="4644008" cy="3284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1"/>
          <p:cNvSpPr/>
          <p:nvPr/>
        </p:nvSpPr>
        <p:spPr>
          <a:xfrm>
            <a:off x="-1" y="0"/>
            <a:ext cx="4499992" cy="3284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3"/>
          <p:cNvSpPr/>
          <p:nvPr/>
        </p:nvSpPr>
        <p:spPr>
          <a:xfrm>
            <a:off x="4592" y="3284984"/>
            <a:ext cx="4499992" cy="3580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4"/>
          <p:cNvSpPr/>
          <p:nvPr/>
        </p:nvSpPr>
        <p:spPr>
          <a:xfrm>
            <a:off x="4499992" y="3284984"/>
            <a:ext cx="4644008" cy="3573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28" b="97500" l="28516" r="64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00" t="1466" r="33900"/>
          <a:stretch/>
        </p:blipFill>
        <p:spPr>
          <a:xfrm rot="974130">
            <a:off x="1328067" y="3837115"/>
            <a:ext cx="1843856" cy="24687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67" b="99000" l="0" r="85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82" t="550" r="5344" b="1449"/>
          <a:stretch/>
        </p:blipFill>
        <p:spPr>
          <a:xfrm flipH="1">
            <a:off x="6376776" y="378289"/>
            <a:ext cx="1480208" cy="24941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5500" y1="16500" x2="28417" y2="11500"/>
                        <a14:foregroundMark x1="16917" y1="20250" x2="15750" y2="16833"/>
                        <a14:foregroundMark x1="26250" y1="21583" x2="20833" y2="25750"/>
                        <a14:foregroundMark x1="46833" y1="25167" x2="45333" y2="29583"/>
                        <a14:foregroundMark x1="52167" y1="26833" x2="50167" y2="32417"/>
                        <a14:foregroundMark x1="72667" y1="34417" x2="74500" y2="40417"/>
                        <a14:foregroundMark x1="72417" y1="34667" x2="70000" y2="38250"/>
                        <a14:foregroundMark x1="74250" y1="36667" x2="86000" y2="19500"/>
                        <a14:foregroundMark x1="82667" y1="30167" x2="88000" y2="42000"/>
                        <a14:foregroundMark x1="77833" y1="35500" x2="94250" y2="44000"/>
                        <a14:foregroundMark x1="76667" y1="40500" x2="95167" y2="46167"/>
                        <a14:foregroundMark x1="38167" y1="57750" x2="36667" y2="63750"/>
                        <a14:foregroundMark x1="29833" y1="54167" x2="26917" y2="60500"/>
                        <a14:foregroundMark x1="29167" y1="82917" x2="37167" y2="81333"/>
                        <a14:foregroundMark x1="36667" y1="80500" x2="38917" y2="88417"/>
                        <a14:foregroundMark x1="26917" y1="83583" x2="30833" y2="92167"/>
                        <a14:foregroundMark x1="18667" y1="85333" x2="20250" y2="93333"/>
                        <a14:foregroundMark x1="40250" y1="88917" x2="11333" y2="96250"/>
                        <a14:foregroundMark x1="27583" y1="83500" x2="4167" y2="87833"/>
                        <a14:foregroundMark x1="26250" y1="18167" x2="6250" y2="24667"/>
                        <a14:foregroundMark x1="22167" y1="15500" x2="0" y2="19833"/>
                        <a14:foregroundMark x1="9167" y1="13583" x2="250" y2="15583"/>
                        <a14:foregroundMark x1="8167" y1="13583" x2="3583" y2="14833"/>
                        <a14:foregroundMark x1="7167" y1="14917" x2="7167" y2="14917"/>
                        <a14:foregroundMark x1="6250" y1="14917" x2="6250" y2="14917"/>
                        <a14:foregroundMark x1="3083" y1="15583" x2="3083" y2="15583"/>
                        <a14:foregroundMark x1="3333" y1="17333" x2="3333" y2="17333"/>
                        <a14:foregroundMark x1="4833" y1="15833" x2="4833" y2="15833"/>
                        <a14:foregroundMark x1="4167" y1="16000" x2="4167" y2="16000"/>
                        <a14:foregroundMark x1="3750" y1="16167" x2="3750" y2="16167"/>
                        <a14:foregroundMark x1="90417" y1="36250" x2="90417" y2="36250"/>
                        <a14:foregroundMark x1="91167" y1="37833" x2="92000" y2="38917"/>
                        <a14:foregroundMark x1="92667" y1="40250" x2="92667" y2="40250"/>
                        <a14:foregroundMark x1="93750" y1="39583" x2="93750" y2="39583"/>
                        <a14:foregroundMark x1="73583" y1="41083" x2="73583" y2="41083"/>
                        <a14:foregroundMark x1="73583" y1="41083" x2="73583" y2="41083"/>
                        <a14:foregroundMark x1="73583" y1="40917" x2="73583" y2="40917"/>
                        <a14:foregroundMark x1="58167" y1="89750" x2="58167" y2="89750"/>
                        <a14:foregroundMark x1="47750" y1="84917" x2="47083" y2="86500"/>
                        <a14:foregroundMark x1="49583" y1="93833" x2="52250" y2="95833"/>
                        <a14:foregroundMark x1="51750" y1="85583" x2="69333" y2="92500"/>
                        <a14:foregroundMark x1="53833" y1="82250" x2="70833" y2="88250"/>
                        <a14:foregroundMark x1="27333" y1="11750" x2="27333" y2="11750"/>
                        <a14:foregroundMark x1="27583" y1="10500" x2="27583" y2="10500"/>
                        <a14:foregroundMark x1="27750" y1="9500" x2="27750" y2="9500"/>
                        <a14:foregroundMark x1="28500" y1="9167" x2="28500" y2="9167"/>
                        <a14:foregroundMark x1="4917" y1="15583" x2="4917" y2="15583"/>
                        <a14:foregroundMark x1="24917" y1="20917" x2="24917" y2="20917"/>
                        <a14:foregroundMark x1="22667" y1="21583" x2="22667" y2="21583"/>
                        <a14:foregroundMark x1="21083" y1="26000" x2="21083" y2="26000"/>
                        <a14:foregroundMark x1="20250" y1="25167" x2="20250" y2="25167"/>
                        <a14:foregroundMark x1="20417" y1="26167" x2="20417" y2="26167"/>
                        <a14:foregroundMark x1="74000" y1="33167" x2="74000" y2="33167"/>
                        <a14:foregroundMark x1="71583" y1="33583" x2="71583" y2="33583"/>
                        <a14:backgroundMark x1="667" y1="14667" x2="4250" y2="26000"/>
                        <a14:backgroundMark x1="1750" y1="14917" x2="2667" y2="14667"/>
                        <a14:backgroundMark x1="6500" y1="23333" x2="5750" y2="22667"/>
                        <a14:backgroundMark x1="8833" y1="22917" x2="8833" y2="22917"/>
                        <a14:backgroundMark x1="8917" y1="22917" x2="8917" y2="22917"/>
                        <a14:backgroundMark x1="8917" y1="22917" x2="8917" y2="22917"/>
                        <a14:backgroundMark x1="8917" y1="22917" x2="8417" y2="23833"/>
                        <a14:backgroundMark x1="8000" y1="24500" x2="8000" y2="24500"/>
                        <a14:backgroundMark x1="9333" y1="24250" x2="9333" y2="24250"/>
                        <a14:backgroundMark x1="9333" y1="24250" x2="8833" y2="24500"/>
                        <a14:backgroundMark x1="8500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8917" y1="24167" x2="8917" y2="24167"/>
                        <a14:backgroundMark x1="8833" y1="24000" x2="7333" y2="24250"/>
                        <a14:backgroundMark x1="1583" y1="14500" x2="1583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257091"/>
            <a:ext cx="1628800" cy="1628800"/>
          </a:xfrm>
          <a:prstGeom prst="rect">
            <a:avLst/>
          </a:prstGeom>
        </p:spPr>
      </p:pic>
      <p:pic>
        <p:nvPicPr>
          <p:cNvPr id="14" name="Рисунок 13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125" b="99375" l="22000" r="7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00" t="2000" r="22250"/>
          <a:stretch/>
        </p:blipFill>
        <p:spPr>
          <a:xfrm>
            <a:off x="1691680" y="536991"/>
            <a:ext cx="1296144" cy="221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19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7772400" cy="4717504"/>
          </a:xfrm>
        </p:spPr>
        <p:txBody>
          <a:bodyPr/>
          <a:lstStyle/>
          <a:p>
            <a:pPr algn="just"/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предназначена для детей в возрасте 8-11 лет. Участник игры-путешествия проходит игру с героями сказок. отвечает на ответы предложенные различными героями. Если ответ правильный предмет исчезает, если нет, то покачивается и надо подумать ещё. Отвечая правильно на странице нажимает на героя и  переходит на следующий слайд. На слайде с героями необходимо нажать на пустое серое поле и вы найдете - клад.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6904"/>
            <a:ext cx="777240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 –путешестви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 </a:t>
            </a:r>
            <a:r>
              <a:rPr lang="ru-RU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компьютерленд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8661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0664" y="-185144"/>
            <a:ext cx="10585176" cy="74262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5517232"/>
            <a:ext cx="154684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КЛАД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8" b="97500" l="28516" r="64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00" t="1466" r="33900"/>
          <a:stretch/>
        </p:blipFill>
        <p:spPr>
          <a:xfrm rot="21205249" flipH="1">
            <a:off x="5208185" y="2072246"/>
            <a:ext cx="1616263" cy="2137444"/>
          </a:xfrm>
          <a:prstGeom prst="rect">
            <a:avLst/>
          </a:prstGeom>
        </p:spPr>
      </p:pic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67" b="99000" l="0" r="85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82" t="550" r="5344" b="1449"/>
          <a:stretch/>
        </p:blipFill>
        <p:spPr>
          <a:xfrm flipH="1">
            <a:off x="755576" y="3519943"/>
            <a:ext cx="1480208" cy="2494150"/>
          </a:xfrm>
          <a:prstGeom prst="rect">
            <a:avLst/>
          </a:prstGeom>
        </p:spPr>
      </p:pic>
      <p:pic>
        <p:nvPicPr>
          <p:cNvPr id="9" name="Рисунок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5500" y1="16500" x2="28417" y2="11500"/>
                        <a14:foregroundMark x1="16917" y1="20250" x2="15750" y2="16833"/>
                        <a14:foregroundMark x1="26250" y1="21583" x2="20833" y2="25750"/>
                        <a14:foregroundMark x1="46833" y1="25167" x2="45333" y2="29583"/>
                        <a14:foregroundMark x1="52167" y1="26833" x2="50167" y2="32417"/>
                        <a14:foregroundMark x1="72667" y1="34417" x2="74500" y2="40417"/>
                        <a14:foregroundMark x1="72417" y1="34667" x2="70000" y2="38250"/>
                        <a14:foregroundMark x1="74250" y1="36667" x2="86000" y2="19500"/>
                        <a14:foregroundMark x1="82667" y1="30167" x2="88000" y2="42000"/>
                        <a14:foregroundMark x1="77833" y1="35500" x2="94250" y2="44000"/>
                        <a14:foregroundMark x1="76667" y1="40500" x2="95167" y2="46167"/>
                        <a14:foregroundMark x1="38167" y1="57750" x2="36667" y2="63750"/>
                        <a14:foregroundMark x1="29833" y1="54167" x2="26917" y2="60500"/>
                        <a14:foregroundMark x1="29167" y1="82917" x2="37167" y2="81333"/>
                        <a14:foregroundMark x1="36667" y1="80500" x2="38917" y2="88417"/>
                        <a14:foregroundMark x1="26917" y1="83583" x2="30833" y2="92167"/>
                        <a14:foregroundMark x1="18667" y1="85333" x2="20250" y2="93333"/>
                        <a14:foregroundMark x1="40250" y1="88917" x2="11333" y2="96250"/>
                        <a14:foregroundMark x1="27583" y1="83500" x2="4167" y2="87833"/>
                        <a14:foregroundMark x1="26250" y1="18167" x2="6250" y2="24667"/>
                        <a14:foregroundMark x1="22167" y1="15500" x2="0" y2="19833"/>
                        <a14:foregroundMark x1="9167" y1="13583" x2="250" y2="15583"/>
                        <a14:foregroundMark x1="8167" y1="13583" x2="3583" y2="14833"/>
                        <a14:foregroundMark x1="7167" y1="14917" x2="7167" y2="14917"/>
                        <a14:foregroundMark x1="6250" y1="14917" x2="6250" y2="14917"/>
                        <a14:foregroundMark x1="3083" y1="15583" x2="3083" y2="15583"/>
                        <a14:foregroundMark x1="3333" y1="17333" x2="3333" y2="17333"/>
                        <a14:foregroundMark x1="4833" y1="15833" x2="4833" y2="15833"/>
                        <a14:foregroundMark x1="4167" y1="16000" x2="4167" y2="16000"/>
                        <a14:foregroundMark x1="3750" y1="16167" x2="3750" y2="16167"/>
                        <a14:foregroundMark x1="90417" y1="36250" x2="90417" y2="36250"/>
                        <a14:foregroundMark x1="91167" y1="37833" x2="92000" y2="38917"/>
                        <a14:foregroundMark x1="92667" y1="40250" x2="92667" y2="40250"/>
                        <a14:foregroundMark x1="93750" y1="39583" x2="93750" y2="39583"/>
                        <a14:foregroundMark x1="73583" y1="41083" x2="73583" y2="41083"/>
                        <a14:foregroundMark x1="73583" y1="41083" x2="73583" y2="41083"/>
                        <a14:foregroundMark x1="73583" y1="40917" x2="73583" y2="40917"/>
                        <a14:foregroundMark x1="58167" y1="89750" x2="58167" y2="89750"/>
                        <a14:foregroundMark x1="47750" y1="84917" x2="47083" y2="86500"/>
                        <a14:foregroundMark x1="49583" y1="93833" x2="52250" y2="95833"/>
                        <a14:foregroundMark x1="51750" y1="85583" x2="69333" y2="92500"/>
                        <a14:foregroundMark x1="53833" y1="82250" x2="70833" y2="88250"/>
                        <a14:foregroundMark x1="27333" y1="11750" x2="27333" y2="11750"/>
                        <a14:foregroundMark x1="27583" y1="10500" x2="27583" y2="10500"/>
                        <a14:foregroundMark x1="27750" y1="9500" x2="27750" y2="9500"/>
                        <a14:foregroundMark x1="28500" y1="9167" x2="28500" y2="9167"/>
                        <a14:foregroundMark x1="4917" y1="15583" x2="4917" y2="15583"/>
                        <a14:foregroundMark x1="24917" y1="20917" x2="24917" y2="20917"/>
                        <a14:foregroundMark x1="22667" y1="21583" x2="22667" y2="21583"/>
                        <a14:foregroundMark x1="21083" y1="26000" x2="21083" y2="26000"/>
                        <a14:foregroundMark x1="20250" y1="25167" x2="20250" y2="25167"/>
                        <a14:foregroundMark x1="20417" y1="26167" x2="20417" y2="26167"/>
                        <a14:foregroundMark x1="74000" y1="33167" x2="74000" y2="33167"/>
                        <a14:foregroundMark x1="71583" y1="33583" x2="71583" y2="33583"/>
                        <a14:backgroundMark x1="667" y1="14667" x2="4250" y2="26000"/>
                        <a14:backgroundMark x1="1750" y1="14917" x2="2667" y2="14667"/>
                        <a14:backgroundMark x1="6500" y1="23333" x2="5750" y2="22667"/>
                        <a14:backgroundMark x1="8833" y1="22917" x2="8833" y2="22917"/>
                        <a14:backgroundMark x1="8917" y1="22917" x2="8917" y2="22917"/>
                        <a14:backgroundMark x1="8917" y1="22917" x2="8917" y2="22917"/>
                        <a14:backgroundMark x1="8917" y1="22917" x2="8417" y2="23833"/>
                        <a14:backgroundMark x1="8000" y1="24500" x2="8000" y2="24500"/>
                        <a14:backgroundMark x1="9333" y1="24250" x2="9333" y2="24250"/>
                        <a14:backgroundMark x1="9333" y1="24250" x2="8833" y2="24500"/>
                        <a14:backgroundMark x1="8500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7583" y1="24500" x2="7583" y2="24500"/>
                        <a14:backgroundMark x1="8917" y1="24167" x2="8917" y2="24167"/>
                        <a14:backgroundMark x1="8833" y1="24000" x2="7333" y2="24250"/>
                        <a14:backgroundMark x1="1583" y1="14500" x2="1583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221088"/>
            <a:ext cx="1944377" cy="1944377"/>
          </a:xfrm>
          <a:prstGeom prst="rect">
            <a:avLst/>
          </a:prstGeom>
        </p:spPr>
      </p:pic>
      <p:pic>
        <p:nvPicPr>
          <p:cNvPr id="11" name="Рисунок 10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125" b="99375" l="22000" r="7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00" t="2000" r="22250"/>
          <a:stretch/>
        </p:blipFill>
        <p:spPr>
          <a:xfrm>
            <a:off x="939640" y="1316957"/>
            <a:ext cx="1296144" cy="221100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324544" y="1"/>
            <a:ext cx="3096344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Карта игры-путешествия</a:t>
            </a:r>
          </a:p>
        </p:txBody>
      </p:sp>
      <p:pic>
        <p:nvPicPr>
          <p:cNvPr id="12" name="Рисунок 11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000" b="97063" l="15750" r="80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00" t="933" r="19200" b="3734"/>
          <a:stretch/>
        </p:blipFill>
        <p:spPr>
          <a:xfrm>
            <a:off x="7092280" y="3611045"/>
            <a:ext cx="1559165" cy="226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31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352928" cy="50405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устройства относится к вводу информации на компьютер?</a:t>
            </a:r>
          </a:p>
        </p:txBody>
      </p:sp>
      <p:pic>
        <p:nvPicPr>
          <p:cNvPr id="3" name="мышь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74" y="5025841"/>
            <a:ext cx="1849626" cy="1401538"/>
          </a:xfrm>
          <a:prstGeom prst="rect">
            <a:avLst/>
          </a:prstGeom>
        </p:spPr>
      </p:pic>
      <p:pic>
        <p:nvPicPr>
          <p:cNvPr id="4" name="клавиатура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9010" y1="6377" x2="79271" y2="8551"/>
                        <a14:foregroundMark x1="80833" y1="20290" x2="80833" y2="20290"/>
                        <a14:foregroundMark x1="81094" y1="21014" x2="81094" y2="21014"/>
                        <a14:foregroundMark x1="90260" y1="26087" x2="90260" y2="26087"/>
                        <a14:foregroundMark x1="78698" y1="23913" x2="70625" y2="25362"/>
                        <a14:foregroundMark x1="64323" y1="22464" x2="61458" y2="22464"/>
                        <a14:foregroundMark x1="58802" y1="22464" x2="56979" y2="22464"/>
                        <a14:foregroundMark x1="55417" y1="22464" x2="54635" y2="21739"/>
                        <a14:foregroundMark x1="61979" y1="15217" x2="61979" y2="15217"/>
                        <a14:foregroundMark x1="59583" y1="15217" x2="51250" y2="15217"/>
                        <a14:foregroundMark x1="47292" y1="13043" x2="45729" y2="13043"/>
                        <a14:foregroundMark x1="44688" y1="12319" x2="44688" y2="12319"/>
                        <a14:foregroundMark x1="36302" y1="12319" x2="32656" y2="12319"/>
                        <a14:foregroundMark x1="32656" y1="12319" x2="25833" y2="14493"/>
                        <a14:foregroundMark x1="20833" y1="17391" x2="18750" y2="19565"/>
                        <a14:foregroundMark x1="15885" y1="21739" x2="13802" y2="22464"/>
                        <a14:foregroundMark x1="12708" y1="26812" x2="12448" y2="35507"/>
                        <a14:foregroundMark x1="14844" y1="48696" x2="16146" y2="55942"/>
                        <a14:foregroundMark x1="29740" y1="66232" x2="32396" y2="66957"/>
                        <a14:foregroundMark x1="52552" y1="71304" x2="55417" y2="72754"/>
                        <a14:foregroundMark x1="70625" y1="74928" x2="79010" y2="73478"/>
                        <a14:foregroundMark x1="90781" y1="70580" x2="90781" y2="70580"/>
                        <a14:foregroundMark x1="91823" y1="82174" x2="91823" y2="82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993865"/>
            <a:ext cx="3391723" cy="1218900"/>
          </a:xfrm>
          <a:prstGeom prst="rect">
            <a:avLst/>
          </a:prstGeom>
        </p:spPr>
      </p:pic>
      <p:pic>
        <p:nvPicPr>
          <p:cNvPr id="5" name="принтер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667" b="100000" l="100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680" y="1412776"/>
            <a:ext cx="2657872" cy="1993404"/>
          </a:xfrm>
          <a:prstGeom prst="rect">
            <a:avLst/>
          </a:prstGeom>
        </p:spPr>
      </p:pic>
      <p:pic>
        <p:nvPicPr>
          <p:cNvPr id="6" name="микрофон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7" y="2711580"/>
            <a:ext cx="2411760" cy="1607840"/>
          </a:xfrm>
          <a:prstGeom prst="rect">
            <a:avLst/>
          </a:prstGeom>
        </p:spPr>
      </p:pic>
      <p:pic>
        <p:nvPicPr>
          <p:cNvPr id="7" name="сетевая карта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754" y="1484784"/>
            <a:ext cx="2350342" cy="1224136"/>
          </a:xfrm>
          <a:prstGeom prst="rect">
            <a:avLst/>
          </a:prstGeom>
        </p:spPr>
      </p:pic>
      <p:pic>
        <p:nvPicPr>
          <p:cNvPr id="8" name="модем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314" y="2867042"/>
            <a:ext cx="2506815" cy="1916832"/>
          </a:xfrm>
          <a:prstGeom prst="rect">
            <a:avLst/>
          </a:prstGeom>
        </p:spPr>
      </p:pic>
      <p:pic>
        <p:nvPicPr>
          <p:cNvPr id="9" name="флешка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820" b="89980" l="0" r="100000">
                        <a14:foregroundMark x1="84667" y1="56513" x2="84667" y2="56513"/>
                        <a14:foregroundMark x1="84667" y1="68938" x2="84667" y2="68938"/>
                        <a14:foregroundMark x1="75333" y1="69739" x2="75333" y2="69739"/>
                        <a14:foregroundMark x1="73600" y1="62325" x2="73600" y2="623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97352"/>
            <a:ext cx="1482255" cy="985272"/>
          </a:xfrm>
          <a:prstGeom prst="rect">
            <a:avLst/>
          </a:prstGeom>
        </p:spPr>
      </p:pic>
      <p:pic>
        <p:nvPicPr>
          <p:cNvPr id="11" name="Рисунок 10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000" b="100000" l="21250" r="80125">
                        <a14:foregroundMark x1="44000" y1="83000" x2="44000" y2="8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50" t="1250" r="23900"/>
          <a:stretch/>
        </p:blipFill>
        <p:spPr>
          <a:xfrm>
            <a:off x="624033" y="4293096"/>
            <a:ext cx="1211663" cy="206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6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116632"/>
            <a:ext cx="8291264" cy="1224136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устройства относятся к выводу информации с компьютера? </a:t>
            </a:r>
          </a:p>
        </p:txBody>
      </p:sp>
      <p:pic>
        <p:nvPicPr>
          <p:cNvPr id="3" name="монитор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9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44" y="1484784"/>
            <a:ext cx="1410072" cy="1410072"/>
          </a:xfrm>
          <a:prstGeom prst="rect">
            <a:avLst/>
          </a:prstGeom>
        </p:spPr>
      </p:pic>
      <p:pic>
        <p:nvPicPr>
          <p:cNvPr id="4" name="колонки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6400" y1="60652" x2="66400" y2="60652"/>
                        <a14:foregroundMark x1="65000" y1="67920" x2="65000" y2="71429"/>
                        <a14:foregroundMark x1="68800" y1="75689" x2="68800" y2="75689"/>
                        <a14:foregroundMark x1="69400" y1="73935" x2="71200" y2="73434"/>
                        <a14:foregroundMark x1="72800" y1="69674" x2="72800" y2="69674"/>
                        <a14:foregroundMark x1="72800" y1="69674" x2="72800" y2="69674"/>
                        <a14:foregroundMark x1="75600" y1="66667" x2="75600" y2="66667"/>
                        <a14:foregroundMark x1="76600" y1="64912" x2="76600" y2="63158"/>
                        <a14:foregroundMark x1="74200" y1="59649" x2="72200" y2="56642"/>
                        <a14:foregroundMark x1="71800" y1="55388" x2="71800" y2="55388"/>
                        <a14:foregroundMark x1="27200" y1="65664" x2="27200" y2="65664"/>
                        <a14:foregroundMark x1="25800" y1="65664" x2="19600" y2="64912"/>
                        <a14:foregroundMark x1="18600" y1="54887" x2="18600" y2="54887"/>
                        <a14:foregroundMark x1="19200" y1="54135" x2="19200" y2="54135"/>
                        <a14:foregroundMark x1="59800" y1="80451" x2="59800" y2="80451"/>
                        <a14:foregroundMark x1="59800" y1="80451" x2="59800" y2="80451"/>
                        <a14:foregroundMark x1="59800" y1="80451" x2="60800" y2="82957"/>
                        <a14:foregroundMark x1="62600" y1="84712" x2="62600" y2="84712"/>
                        <a14:foregroundMark x1="62600" y1="84712" x2="62600" y2="84712"/>
                        <a14:foregroundMark x1="79000" y1="84211" x2="79000" y2="84211"/>
                        <a14:foregroundMark x1="79000" y1="84211" x2="79000" y2="84211"/>
                        <a14:foregroundMark x1="79000" y1="84211" x2="79000" y2="84211"/>
                        <a14:foregroundMark x1="79000" y1="84211" x2="79000" y2="84211"/>
                        <a14:foregroundMark x1="88000" y1="73935" x2="88000" y2="73935"/>
                        <a14:foregroundMark x1="85200" y1="79950" x2="85200" y2="79950"/>
                        <a14:foregroundMark x1="84600" y1="80451" x2="84200" y2="84712"/>
                        <a14:foregroundMark x1="84200" y1="85965" x2="84200" y2="85965"/>
                        <a14:foregroundMark x1="73200" y1="88972" x2="73200" y2="88972"/>
                        <a14:foregroundMark x1="67000" y1="85213" x2="67000" y2="85213"/>
                        <a14:foregroundMark x1="59400" y1="76441" x2="59400" y2="76441"/>
                        <a14:foregroundMark x1="58800" y1="83459" x2="58800" y2="83459"/>
                        <a14:foregroundMark x1="58800" y1="84712" x2="58800" y2="84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923307"/>
            <a:ext cx="1911702" cy="1525538"/>
          </a:xfrm>
          <a:prstGeom prst="rect">
            <a:avLst/>
          </a:prstGeom>
        </p:spPr>
      </p:pic>
      <p:pic>
        <p:nvPicPr>
          <p:cNvPr id="5" name="принтер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4043" y1="75784" x2="24043" y2="75784"/>
                        <a14:foregroundMark x1="18255" y1="79784" x2="18255" y2="81622"/>
                        <a14:foregroundMark x1="17275" y1="82703" x2="17275" y2="82703"/>
                        <a14:foregroundMark x1="66073" y1="78703" x2="66073" y2="78703"/>
                        <a14:foregroundMark x1="61264" y1="80973" x2="58415" y2="83892"/>
                        <a14:foregroundMark x1="57970" y1="84432" x2="56990" y2="86811"/>
                        <a14:foregroundMark x1="56990" y1="86811" x2="56990" y2="86811"/>
                        <a14:foregroundMark x1="56990" y1="86811" x2="56990" y2="86811"/>
                        <a14:foregroundMark x1="48887" y1="88000" x2="42654" y2="89730"/>
                        <a14:foregroundMark x1="34996" y1="89081" x2="34996" y2="89081"/>
                        <a14:foregroundMark x1="24933" y1="86162" x2="23508" y2="85081"/>
                        <a14:foregroundMark x1="23508" y1="85081" x2="23508" y2="850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803837"/>
            <a:ext cx="1914072" cy="1576595"/>
          </a:xfrm>
          <a:prstGeom prst="rect">
            <a:avLst/>
          </a:prstGeom>
        </p:spPr>
      </p:pic>
      <p:pic>
        <p:nvPicPr>
          <p:cNvPr id="6" name="наушники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75" b="95625" l="0" r="93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17" t="8405" r="9269" b="7829"/>
          <a:stretch/>
        </p:blipFill>
        <p:spPr>
          <a:xfrm>
            <a:off x="1789730" y="3634708"/>
            <a:ext cx="1489312" cy="1295248"/>
          </a:xfrm>
          <a:prstGeom prst="rect">
            <a:avLst/>
          </a:prstGeom>
        </p:spPr>
      </p:pic>
      <p:pic>
        <p:nvPicPr>
          <p:cNvPr id="7" name="карта памяти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5020">
                        <a14:foregroundMark x1="23047" y1="81152" x2="23047" y2="81152"/>
                        <a14:foregroundMark x1="30957" y1="66406" x2="33203" y2="65820"/>
                        <a14:foregroundMark x1="20215" y1="78320" x2="18457" y2="78320"/>
                        <a14:foregroundMark x1="16211" y1="70410" x2="16211" y2="70410"/>
                        <a14:foregroundMark x1="24121" y1="65820" x2="20215" y2="72656"/>
                        <a14:foregroundMark x1="19629" y1="73828" x2="22461" y2="74902"/>
                        <a14:foregroundMark x1="29883" y1="70410" x2="29883" y2="70410"/>
                        <a14:foregroundMark x1="29883" y1="75488" x2="29883" y2="75488"/>
                        <a14:foregroundMark x1="29883" y1="75488" x2="29883" y2="75488"/>
                        <a14:foregroundMark x1="28711" y1="79492" x2="23633" y2="83398"/>
                        <a14:foregroundMark x1="21875" y1="84570" x2="19629" y2="85742"/>
                        <a14:foregroundMark x1="19629" y1="85742" x2="19629" y2="85742"/>
                        <a14:foregroundMark x1="33789" y1="76074" x2="33789" y2="76074"/>
                        <a14:foregroundMark x1="25879" y1="74902" x2="22461" y2="74902"/>
                        <a14:foregroundMark x1="22461" y1="74902" x2="22461" y2="74902"/>
                        <a14:foregroundMark x1="26465" y1="74902" x2="26465" y2="74902"/>
                        <a14:foregroundMark x1="29883" y1="76074" x2="29883" y2="76074"/>
                        <a14:foregroundMark x1="31543" y1="73828" x2="31543" y2="73828"/>
                        <a14:foregroundMark x1="25293" y1="78320" x2="25293" y2="78320"/>
                        <a14:foregroundMark x1="58203" y1="41504" x2="58203" y2="41504"/>
                        <a14:foregroundMark x1="54785" y1="43164" x2="53125" y2="44922"/>
                        <a14:foregroundMark x1="52539" y1="47168" x2="52539" y2="47168"/>
                        <a14:foregroundMark x1="52539" y1="47168" x2="52539" y2="47168"/>
                        <a14:foregroundMark x1="51953" y1="47754" x2="55371" y2="52246"/>
                        <a14:foregroundMark x1="62695" y1="53418" x2="62695" y2="53418"/>
                        <a14:foregroundMark x1="62695" y1="53418" x2="62695" y2="53418"/>
                        <a14:foregroundMark x1="62109" y1="51660" x2="62109" y2="51660"/>
                        <a14:foregroundMark x1="62109" y1="50586" x2="62109" y2="50586"/>
                        <a14:foregroundMark x1="77441" y1="50586" x2="77441" y2="50586"/>
                        <a14:foregroundMark x1="65527" y1="50586" x2="65527" y2="50586"/>
                        <a14:foregroundMark x1="65527" y1="50586" x2="65527" y2="50586"/>
                        <a14:foregroundMark x1="61621" y1="50586" x2="57617" y2="48828"/>
                        <a14:foregroundMark x1="57617" y1="48828" x2="57617" y2="48828"/>
                        <a14:foregroundMark x1="57617" y1="48828" x2="55957" y2="43164"/>
                        <a14:foregroundMark x1="51953" y1="29590" x2="51953" y2="29590"/>
                        <a14:foregroundMark x1="52539" y1="25000" x2="54785" y2="24512"/>
                        <a14:foregroundMark x1="59863" y1="25000" x2="59863" y2="25000"/>
                        <a14:foregroundMark x1="59863" y1="25000" x2="63281" y2="28418"/>
                        <a14:foregroundMark x1="64453" y1="29004" x2="64453" y2="29004"/>
                        <a14:foregroundMark x1="65527" y1="29004" x2="67773" y2="29004"/>
                        <a14:foregroundMark x1="79688" y1="29590" x2="79688" y2="29590"/>
                        <a14:foregroundMark x1="79688" y1="29590" x2="79688" y2="29590"/>
                        <a14:foregroundMark x1="80859" y1="30176" x2="83105" y2="32422"/>
                        <a14:foregroundMark x1="83691" y1="33008" x2="84863" y2="34668"/>
                        <a14:foregroundMark x1="85352" y1="35254" x2="85938" y2="36914"/>
                        <a14:foregroundMark x1="82520" y1="38086" x2="78613" y2="38086"/>
                        <a14:foregroundMark x1="72363" y1="36914" x2="72363" y2="36914"/>
                        <a14:foregroundMark x1="72363" y1="34082" x2="91016" y2="38086"/>
                        <a14:foregroundMark x1="84863" y1="40332" x2="83105" y2="40918"/>
                        <a14:foregroundMark x1="79688" y1="36328" x2="79688" y2="36328"/>
                        <a14:foregroundMark x1="79199" y1="35840" x2="79199" y2="35840"/>
                        <a14:foregroundMark x1="76855" y1="33496" x2="76855" y2="33496"/>
                        <a14:foregroundMark x1="76855" y1="33496" x2="76855" y2="33496"/>
                        <a14:foregroundMark x1="75195" y1="30664" x2="75195" y2="30664"/>
                        <a14:foregroundMark x1="75195" y1="30664" x2="75195" y2="30664"/>
                        <a14:foregroundMark x1="75195" y1="30664" x2="75195" y2="30664"/>
                        <a14:foregroundMark x1="75195" y1="30664" x2="75195" y2="30664"/>
                        <a14:foregroundMark x1="75195" y1="30664" x2="75195" y2="30664"/>
                        <a14:foregroundMark x1="75195" y1="31836" x2="75195" y2="38672"/>
                        <a14:foregroundMark x1="72363" y1="39258" x2="72363" y2="39258"/>
                        <a14:foregroundMark x1="71191" y1="39258" x2="71191" y2="39258"/>
                        <a14:foregroundMark x1="68359" y1="40918" x2="64453" y2="42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162311"/>
            <a:ext cx="1512140" cy="1512140"/>
          </a:xfrm>
          <a:prstGeom prst="rect">
            <a:avLst/>
          </a:prstGeom>
        </p:spPr>
      </p:pic>
      <p:pic>
        <p:nvPicPr>
          <p:cNvPr id="8" name="джойстик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7743" y1="37441" x2="47743" y2="39906"/>
                        <a14:foregroundMark x1="54774" y1="45775" x2="54774" y2="45775"/>
                        <a14:foregroundMark x1="52517" y1="41432" x2="52517" y2="41432"/>
                        <a14:foregroundMark x1="53472" y1="36502" x2="53472" y2="36502"/>
                        <a14:foregroundMark x1="65712" y1="40141" x2="65712" y2="40141"/>
                        <a14:foregroundMark x1="71528" y1="45775" x2="65451" y2="55399"/>
                        <a14:foregroundMark x1="60677" y1="57864" x2="53385" y2="60798"/>
                        <a14:foregroundMark x1="48003" y1="62089" x2="48003" y2="62089"/>
                        <a14:foregroundMark x1="46007" y1="63732" x2="46007" y2="63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3977">
            <a:off x="536723" y="2011281"/>
            <a:ext cx="1784467" cy="1319762"/>
          </a:xfrm>
          <a:prstGeom prst="rect">
            <a:avLst/>
          </a:prstGeom>
        </p:spPr>
      </p:pic>
      <p:pic>
        <p:nvPicPr>
          <p:cNvPr id="9" name="веб камера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41" b="99338" l="0" r="100000">
                        <a14:foregroundMark x1="20652" y1="28288" x2="20652" y2="28288"/>
                        <a14:foregroundMark x1="23043" y1="29896" x2="26630" y2="41722"/>
                        <a14:foregroundMark x1="27826" y1="44844" x2="27826" y2="44844"/>
                        <a14:foregroundMark x1="31957" y1="52507" x2="31957" y2="52507"/>
                        <a14:foregroundMark x1="18913" y1="11826" x2="18913" y2="11826"/>
                        <a14:foregroundMark x1="26630" y1="12394" x2="26630" y2="12394"/>
                        <a14:foregroundMark x1="25435" y1="9272" x2="25435" y2="9272"/>
                        <a14:foregroundMark x1="25435" y1="9272" x2="25435" y2="9272"/>
                        <a14:foregroundMark x1="25435" y1="9272" x2="25435" y2="9272"/>
                        <a14:foregroundMark x1="20652" y1="10312" x2="17717" y2="12867"/>
                        <a14:foregroundMark x1="17174" y1="13907" x2="17174" y2="13907"/>
                        <a14:foregroundMark x1="17174" y1="13907" x2="15326" y2="17502"/>
                        <a14:foregroundMark x1="17174" y1="18543" x2="17174" y2="18543"/>
                        <a14:foregroundMark x1="27826" y1="5676" x2="27826" y2="5676"/>
                        <a14:foregroundMark x1="40870" y1="84484" x2="40870" y2="84484"/>
                        <a14:foregroundMark x1="34348" y1="81362" x2="32500" y2="80889"/>
                        <a14:foregroundMark x1="32500" y1="80889" x2="32500" y2="80889"/>
                        <a14:foregroundMark x1="31304" y1="75686" x2="31304" y2="75686"/>
                        <a14:foregroundMark x1="31304" y1="73132" x2="31304" y2="73132"/>
                        <a14:foregroundMark x1="31304" y1="73132" x2="49130" y2="80322"/>
                        <a14:foregroundMark x1="53804" y1="83444" x2="53804" y2="83444"/>
                        <a14:foregroundMark x1="82826" y1="79376" x2="75109" y2="81930"/>
                        <a14:foregroundMark x1="70435" y1="83444" x2="64457" y2="84011"/>
                        <a14:foregroundMark x1="62717" y1="84011" x2="62717" y2="84011"/>
                        <a14:foregroundMark x1="90000" y1="94229" x2="94674" y2="99432"/>
                        <a14:foregroundMark x1="90000" y1="91675" x2="95870" y2="95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422" y="4767199"/>
            <a:ext cx="1544682" cy="1774705"/>
          </a:xfrm>
          <a:prstGeom prst="rect">
            <a:avLst/>
          </a:prstGeom>
        </p:spPr>
      </p:pic>
      <p:pic>
        <p:nvPicPr>
          <p:cNvPr id="11" name="Рисунок 10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000" b="100000" l="21250" r="80125">
                        <a14:foregroundMark x1="44000" y1="83000" x2="44000" y2="8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50" t="1250" r="23900"/>
          <a:stretch/>
        </p:blipFill>
        <p:spPr>
          <a:xfrm>
            <a:off x="624033" y="4293096"/>
            <a:ext cx="1211663" cy="206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6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91264" cy="9000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устройства относятся к хранению информации?</a:t>
            </a:r>
          </a:p>
        </p:txBody>
      </p:sp>
      <p:pic>
        <p:nvPicPr>
          <p:cNvPr id="3" name="дискета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0788" y1="71175" x2="10788" y2="71175"/>
                        <a14:foregroundMark x1="7340" y1="56182" x2="7340" y2="56182"/>
                        <a14:foregroundMark x1="6700" y1="50773" x2="6700" y2="50773"/>
                        <a14:foregroundMark x1="6453" y1="64683" x2="6453" y2="64683"/>
                        <a14:foregroundMark x1="7980" y1="73879" x2="7980" y2="76584"/>
                        <a14:foregroundMark x1="11034" y1="84080" x2="11034" y2="84080"/>
                        <a14:foregroundMark x1="12118" y1="84776" x2="13842" y2="84776"/>
                        <a14:foregroundMark x1="21232" y1="83771" x2="23153" y2="83385"/>
                        <a14:foregroundMark x1="33153" y1="80680" x2="33990" y2="80371"/>
                        <a14:foregroundMark x1="38571" y1="76971" x2="38571" y2="76971"/>
                        <a14:foregroundMark x1="39409" y1="76584" x2="39409" y2="76584"/>
                        <a14:foregroundMark x1="41133" y1="75270" x2="41133" y2="75270"/>
                        <a14:foregroundMark x1="41133" y1="75270" x2="41133" y2="75270"/>
                        <a14:foregroundMark x1="41133" y1="75270" x2="39212" y2="76584"/>
                        <a14:foregroundMark x1="39212" y1="76584" x2="35320" y2="77666"/>
                        <a14:foregroundMark x1="7340" y1="46677" x2="9310" y2="81685"/>
                        <a14:foregroundMark x1="7980" y1="71175" x2="7980" y2="71175"/>
                        <a14:foregroundMark x1="5813" y1="49382" x2="5813" y2="49382"/>
                        <a14:foregroundMark x1="3892" y1="61283" x2="3892" y2="61283"/>
                        <a14:foregroundMark x1="3892" y1="61283" x2="7143" y2="94281"/>
                        <a14:foregroundMark x1="20985" y1="97682" x2="55222" y2="72875"/>
                        <a14:foregroundMark x1="61773" y1="65765" x2="61773" y2="65765"/>
                        <a14:foregroundMark x1="60887" y1="70170" x2="94483" y2="78671"/>
                        <a14:foregroundMark x1="57192" y1="71870" x2="54828" y2="75966"/>
                        <a14:foregroundMark x1="57833" y1="73570" x2="57833" y2="73570"/>
                        <a14:foregroundMark x1="57833" y1="73570" x2="58522" y2="73184"/>
                        <a14:foregroundMark x1="60690" y1="71175" x2="60690" y2="71175"/>
                        <a14:foregroundMark x1="9064" y1="96677" x2="9064" y2="96677"/>
                        <a14:foregroundMark x1="6059" y1="90572" x2="4089" y2="86476"/>
                        <a14:foregroundMark x1="2562" y1="75580" x2="1478" y2="65765"/>
                        <a14:foregroundMark x1="2118" y1="57883" x2="2365" y2="56569"/>
                        <a14:foregroundMark x1="3645" y1="47682" x2="3645" y2="45981"/>
                        <a14:foregroundMark x1="3892" y1="41267" x2="3892" y2="41267"/>
                        <a14:foregroundMark x1="3892" y1="39876" x2="3892" y2="39876"/>
                        <a14:foregroundMark x1="3892" y1="39876" x2="3892" y2="39876"/>
                        <a14:foregroundMark x1="5813" y1="93972" x2="5813" y2="93972"/>
                        <a14:foregroundMark x1="5813" y1="93972" x2="5813" y2="93972"/>
                        <a14:foregroundMark x1="5813" y1="93972" x2="5813" y2="93972"/>
                        <a14:foregroundMark x1="7340" y1="93972" x2="7340" y2="93972"/>
                        <a14:foregroundMark x1="11232" y1="94977" x2="11232" y2="94977"/>
                        <a14:foregroundMark x1="13202" y1="95286" x2="13202" y2="95286"/>
                        <a14:foregroundMark x1="11872" y1="96368" x2="11872" y2="96368"/>
                        <a14:foregroundMark x1="10394" y1="98068" x2="9064" y2="99768"/>
                        <a14:foregroundMark x1="9064" y1="99768" x2="9064" y2="99768"/>
                        <a14:foregroundMark x1="13842" y1="98686" x2="13842" y2="98686"/>
                        <a14:foregroundMark x1="14286" y1="97682" x2="14286" y2="97682"/>
                        <a14:foregroundMark x1="14286" y1="93277" x2="14286" y2="93277"/>
                        <a14:foregroundMark x1="11675" y1="90881" x2="11675" y2="908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2" y="1054218"/>
            <a:ext cx="1958589" cy="1248176"/>
          </a:xfrm>
          <a:prstGeom prst="rect">
            <a:avLst/>
          </a:prstGeom>
        </p:spPr>
      </p:pic>
      <p:pic>
        <p:nvPicPr>
          <p:cNvPr id="4" name="микроюсб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395576"/>
            <a:ext cx="1570484" cy="1457360"/>
          </a:xfrm>
          <a:prstGeom prst="rect">
            <a:avLst/>
          </a:prstGeom>
        </p:spPr>
      </p:pic>
      <p:pic>
        <p:nvPicPr>
          <p:cNvPr id="5" name="флешка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2877" flipH="1">
            <a:off x="7176176" y="4810795"/>
            <a:ext cx="1948768" cy="1723640"/>
          </a:xfrm>
          <a:prstGeom prst="rect">
            <a:avLst/>
          </a:prstGeom>
        </p:spPr>
      </p:pic>
      <p:pic>
        <p:nvPicPr>
          <p:cNvPr id="6" name="диски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56" r="100000">
                        <a14:foregroundMark x1="23894" y1="48553" x2="23894" y2="48553"/>
                        <a14:foregroundMark x1="23366" y1="52412" x2="23102" y2="53591"/>
                        <a14:foregroundMark x1="22112" y1="59486" x2="22112" y2="59486"/>
                        <a14:foregroundMark x1="22112" y1="60772" x2="22112" y2="60772"/>
                        <a14:foregroundMark x1="23894" y1="60772" x2="23894" y2="60772"/>
                        <a14:foregroundMark x1="49109" y1="32154" x2="49109" y2="32154"/>
                        <a14:foregroundMark x1="49109" y1="31297" x2="49109" y2="32583"/>
                        <a14:foregroundMark x1="49109" y1="33333" x2="49109" y2="33333"/>
                        <a14:foregroundMark x1="51683" y1="31726" x2="51683" y2="31726"/>
                        <a14:foregroundMark x1="74059" y1="59486" x2="74059" y2="59486"/>
                        <a14:foregroundMark x1="74059" y1="58735" x2="74059" y2="58735"/>
                        <a14:foregroundMark x1="76106" y1="55305" x2="76106" y2="55305"/>
                        <a14:foregroundMark x1="74851" y1="52733" x2="73267" y2="535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012" y="3212976"/>
            <a:ext cx="2299677" cy="1416236"/>
          </a:xfrm>
          <a:prstGeom prst="rect">
            <a:avLst/>
          </a:prstGeom>
        </p:spPr>
      </p:pic>
      <p:pic>
        <p:nvPicPr>
          <p:cNvPr id="7" name="жесткий диск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2514" flipH="1">
            <a:off x="2033515" y="4054069"/>
            <a:ext cx="2016836" cy="1628422"/>
          </a:xfrm>
          <a:prstGeom prst="rect">
            <a:avLst/>
          </a:prstGeom>
        </p:spPr>
      </p:pic>
      <p:pic>
        <p:nvPicPr>
          <p:cNvPr id="8" name="планшет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013176"/>
            <a:ext cx="2389100" cy="1598706"/>
          </a:xfrm>
          <a:prstGeom prst="rect">
            <a:avLst/>
          </a:prstGeom>
        </p:spPr>
      </p:pic>
      <p:pic>
        <p:nvPicPr>
          <p:cNvPr id="9" name="МФУ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35991" y="1379808"/>
            <a:ext cx="2016224" cy="1729636"/>
          </a:xfrm>
          <a:prstGeom prst="rect">
            <a:avLst/>
          </a:prstGeom>
        </p:spPr>
      </p:pic>
      <p:pic>
        <p:nvPicPr>
          <p:cNvPr id="11" name="видеокамера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12292" y1="67358" x2="12292" y2="67358"/>
                        <a14:foregroundMark x1="10000" y1="60622" x2="8333" y2="54404"/>
                        <a14:foregroundMark x1="5208" y1="43005" x2="5208" y2="43005"/>
                        <a14:foregroundMark x1="5208" y1="43005" x2="5208" y2="43005"/>
                        <a14:foregroundMark x1="5208" y1="30052" x2="5208" y2="30052"/>
                        <a14:foregroundMark x1="5208" y1="30052" x2="5208" y2="30052"/>
                        <a14:foregroundMark x1="5208" y1="29534" x2="5208" y2="29534"/>
                        <a14:foregroundMark x1="5208" y1="29534" x2="5208" y2="29534"/>
                        <a14:foregroundMark x1="10000" y1="31606" x2="10000" y2="31606"/>
                        <a14:foregroundMark x1="10000" y1="31606" x2="10000" y2="31606"/>
                        <a14:foregroundMark x1="10000" y1="31606" x2="11042" y2="38860"/>
                        <a14:foregroundMark x1="17500" y1="54404" x2="17500" y2="54404"/>
                        <a14:foregroundMark x1="17500" y1="56477" x2="16667" y2="64767"/>
                        <a14:foregroundMark x1="15833" y1="64767" x2="15833" y2="64767"/>
                        <a14:foregroundMark x1="8542" y1="56477" x2="8542" y2="56477"/>
                        <a14:foregroundMark x1="7917" y1="55440" x2="7917" y2="55440"/>
                        <a14:foregroundMark x1="5833" y1="51813" x2="4583" y2="50777"/>
                        <a14:foregroundMark x1="3333" y1="48187" x2="3333" y2="48187"/>
                        <a14:foregroundMark x1="3333" y1="48187" x2="4583" y2="58031"/>
                        <a14:foregroundMark x1="4792" y1="59585" x2="4792" y2="59585"/>
                        <a14:foregroundMark x1="6667" y1="65803" x2="6667" y2="65803"/>
                        <a14:foregroundMark x1="6667" y1="66321" x2="6667" y2="66321"/>
                        <a14:foregroundMark x1="6667" y1="66321" x2="6667" y2="66321"/>
                        <a14:foregroundMark x1="6667" y1="66321" x2="9792" y2="80311"/>
                        <a14:foregroundMark x1="10000" y1="81347" x2="10000" y2="81347"/>
                        <a14:foregroundMark x1="10000" y1="81865" x2="10000" y2="81865"/>
                        <a14:foregroundMark x1="4792" y1="68912" x2="4792" y2="68912"/>
                        <a14:foregroundMark x1="2500" y1="65803" x2="2500" y2="65803"/>
                        <a14:foregroundMark x1="2500" y1="65803" x2="2500" y2="65803"/>
                        <a14:foregroundMark x1="2083" y1="55440" x2="2083" y2="55440"/>
                        <a14:foregroundMark x1="1667" y1="45078" x2="1667" y2="45078"/>
                        <a14:foregroundMark x1="1667" y1="45078" x2="1667" y2="45078"/>
                        <a14:foregroundMark x1="1667" y1="45078" x2="2292" y2="54404"/>
                        <a14:foregroundMark x1="3542" y1="63212" x2="5000" y2="66321"/>
                        <a14:foregroundMark x1="6250" y1="67876" x2="6250" y2="67876"/>
                        <a14:foregroundMark x1="6458" y1="67876" x2="7708" y2="72539"/>
                        <a14:foregroundMark x1="7708" y1="72539" x2="7708" y2="72539"/>
                        <a14:foregroundMark x1="12292" y1="81865" x2="13958" y2="85492"/>
                        <a14:foregroundMark x1="11250" y1="80311" x2="11250" y2="80311"/>
                        <a14:foregroundMark x1="8958" y1="77202" x2="8958" y2="77202"/>
                        <a14:foregroundMark x1="8958" y1="77202" x2="8958" y2="77202"/>
                        <a14:foregroundMark x1="8333" y1="76166" x2="8333" y2="76166"/>
                        <a14:foregroundMark x1="6250" y1="73575" x2="6250" y2="73575"/>
                        <a14:foregroundMark x1="6250" y1="73575" x2="6250" y2="73575"/>
                        <a14:foregroundMark x1="53750" y1="8290" x2="53750" y2="8290"/>
                        <a14:foregroundMark x1="58542" y1="8808" x2="58542" y2="8808"/>
                        <a14:foregroundMark x1="58542" y1="8808" x2="58542" y2="8808"/>
                        <a14:foregroundMark x1="60000" y1="11399" x2="60000" y2="11399"/>
                        <a14:foregroundMark x1="66667" y1="14508" x2="66667" y2="14508"/>
                        <a14:foregroundMark x1="67083" y1="14508" x2="67083" y2="14508"/>
                        <a14:foregroundMark x1="68333" y1="20207" x2="68333" y2="20207"/>
                        <a14:foregroundMark x1="56458" y1="4145" x2="56458" y2="4145"/>
                        <a14:foregroundMark x1="65417" y1="10881" x2="65417" y2="10881"/>
                        <a14:foregroundMark x1="65417" y1="10881" x2="65417" y2="10881"/>
                        <a14:foregroundMark x1="65417" y1="10881" x2="66250" y2="13990"/>
                        <a14:foregroundMark x1="72292" y1="16062" x2="72292" y2="16062"/>
                        <a14:foregroundMark x1="72292" y1="16062" x2="72500" y2="19689"/>
                        <a14:foregroundMark x1="71458" y1="56995" x2="71458" y2="56995"/>
                        <a14:foregroundMark x1="71042" y1="76166" x2="71042" y2="76166"/>
                        <a14:foregroundMark x1="70417" y1="84974" x2="70417" y2="84974"/>
                        <a14:foregroundMark x1="74792" y1="79793" x2="74792" y2="79793"/>
                        <a14:foregroundMark x1="74792" y1="78238" x2="74792" y2="78238"/>
                        <a14:foregroundMark x1="74583" y1="74093" x2="74583" y2="74093"/>
                        <a14:foregroundMark x1="76250" y1="75648" x2="76250" y2="75648"/>
                        <a14:foregroundMark x1="76667" y1="85492" x2="76667" y2="85492"/>
                        <a14:foregroundMark x1="68958" y1="81865" x2="68958" y2="81865"/>
                        <a14:foregroundMark x1="70208" y1="81347" x2="70208" y2="81347"/>
                        <a14:foregroundMark x1="72708" y1="82902" x2="72708" y2="82902"/>
                        <a14:foregroundMark x1="72708" y1="82902" x2="72708" y2="82902"/>
                        <a14:foregroundMark x1="72708" y1="82902" x2="72708" y2="82902"/>
                        <a14:foregroundMark x1="72708" y1="82902" x2="72708" y2="82902"/>
                        <a14:foregroundMark x1="77292" y1="86010" x2="77292" y2="86010"/>
                        <a14:foregroundMark x1="77292" y1="86010" x2="77292" y2="86010"/>
                        <a14:foregroundMark x1="77292" y1="86010" x2="77292" y2="86010"/>
                        <a14:foregroundMark x1="70417" y1="84974" x2="70417" y2="84974"/>
                        <a14:foregroundMark x1="72708" y1="84974" x2="72708" y2="84974"/>
                        <a14:foregroundMark x1="72708" y1="84974" x2="72708" y2="84974"/>
                        <a14:foregroundMark x1="73333" y1="86010" x2="73333" y2="86010"/>
                        <a14:foregroundMark x1="73333" y1="86010" x2="73333" y2="86010"/>
                        <a14:foregroundMark x1="73333" y1="86010" x2="73333" y2="86010"/>
                        <a14:foregroundMark x1="73333" y1="86010" x2="72917" y2="75648"/>
                        <a14:foregroundMark x1="40833" y1="4145" x2="40833" y2="4145"/>
                        <a14:foregroundMark x1="40833" y1="4145" x2="40833" y2="4145"/>
                        <a14:foregroundMark x1="39167" y1="4663" x2="33333" y2="15026"/>
                        <a14:foregroundMark x1="29792" y1="23834" x2="28750" y2="316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32" y="2741331"/>
            <a:ext cx="2244389" cy="902431"/>
          </a:xfrm>
          <a:prstGeom prst="rect">
            <a:avLst/>
          </a:prstGeom>
        </p:spPr>
      </p:pic>
      <p:pic>
        <p:nvPicPr>
          <p:cNvPr id="12" name="Рисунок 11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000" b="100000" l="21250" r="80125">
                        <a14:foregroundMark x1="44000" y1="83000" x2="44000" y2="8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50" t="1250" r="23900"/>
          <a:stretch/>
        </p:blipFill>
        <p:spPr>
          <a:xfrm>
            <a:off x="624033" y="4293096"/>
            <a:ext cx="1211663" cy="206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6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76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8" b="97500" l="28516" r="64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00" t="1466" r="33900"/>
          <a:stretch/>
        </p:blipFill>
        <p:spPr>
          <a:xfrm rot="20243463" flipH="1">
            <a:off x="6996280" y="211379"/>
            <a:ext cx="1566599" cy="228515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38128" y="692696"/>
            <a:ext cx="37790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графические редакторы</a:t>
            </a:r>
          </a:p>
        </p:txBody>
      </p:sp>
      <p:sp>
        <p:nvSpPr>
          <p:cNvPr id="9" name="пайнт"/>
          <p:cNvSpPr/>
          <p:nvPr/>
        </p:nvSpPr>
        <p:spPr>
          <a:xfrm>
            <a:off x="5814138" y="2420888"/>
            <a:ext cx="2214246" cy="165618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 3D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компас"/>
          <p:cNvSpPr/>
          <p:nvPr/>
        </p:nvSpPr>
        <p:spPr>
          <a:xfrm>
            <a:off x="3995936" y="4437112"/>
            <a:ext cx="2106234" cy="159747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КОМПАС-3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эксель"/>
          <p:cNvSpPr/>
          <p:nvPr/>
        </p:nvSpPr>
        <p:spPr>
          <a:xfrm>
            <a:off x="6494078" y="4869160"/>
            <a:ext cx="2182377" cy="165878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 Excel 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68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8" b="97500" l="28516" r="64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00" t="1466" r="33900"/>
          <a:stretch/>
        </p:blipFill>
        <p:spPr>
          <a:xfrm rot="20243463" flipH="1">
            <a:off x="6996280" y="211379"/>
            <a:ext cx="1566599" cy="2285155"/>
          </a:xfrm>
          <a:prstGeom prst="rect">
            <a:avLst/>
          </a:prstGeom>
        </p:spPr>
      </p:pic>
      <p:sp>
        <p:nvSpPr>
          <p:cNvPr id="5" name="ворд"/>
          <p:cNvSpPr/>
          <p:nvPr/>
        </p:nvSpPr>
        <p:spPr>
          <a:xfrm>
            <a:off x="5952418" y="2619768"/>
            <a:ext cx="2007954" cy="144016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 Word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эксель"/>
          <p:cNvSpPr/>
          <p:nvPr/>
        </p:nvSpPr>
        <p:spPr>
          <a:xfrm>
            <a:off x="6494079" y="5013176"/>
            <a:ext cx="2007954" cy="151477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Point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52437" y="476672"/>
            <a:ext cx="41474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текстовые редакторы</a:t>
            </a:r>
          </a:p>
        </p:txBody>
      </p:sp>
      <p:sp>
        <p:nvSpPr>
          <p:cNvPr id="8" name="тик ток"/>
          <p:cNvSpPr/>
          <p:nvPr/>
        </p:nvSpPr>
        <p:spPr>
          <a:xfrm>
            <a:off x="3851920" y="4725144"/>
            <a:ext cx="2079962" cy="144276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Tok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85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73520"/>
          </a:xfrm>
          <a:prstGeom prst="rect">
            <a:avLst/>
          </a:prstGeom>
        </p:spPr>
      </p:pic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8" b="97500" l="28516" r="64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00" t="1466" r="33900"/>
          <a:stretch/>
        </p:blipFill>
        <p:spPr>
          <a:xfrm rot="20243463" flipH="1">
            <a:off x="6996280" y="211379"/>
            <a:ext cx="1566599" cy="22851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67783" y="548680"/>
            <a:ext cx="3030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нужны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текстовые редакторы</a:t>
            </a:r>
          </a:p>
        </p:txBody>
      </p:sp>
      <p:sp>
        <p:nvSpPr>
          <p:cNvPr id="5" name="презентации"/>
          <p:cNvSpPr/>
          <p:nvPr/>
        </p:nvSpPr>
        <p:spPr>
          <a:xfrm>
            <a:off x="3923928" y="4013447"/>
            <a:ext cx="2520280" cy="1719809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Создание, форматирование, редактирование, демонстрация презентаций</a:t>
            </a:r>
          </a:p>
        </p:txBody>
      </p:sp>
      <p:sp>
        <p:nvSpPr>
          <p:cNvPr id="6" name="рисунки"/>
          <p:cNvSpPr/>
          <p:nvPr/>
        </p:nvSpPr>
        <p:spPr>
          <a:xfrm>
            <a:off x="6617224" y="5013176"/>
            <a:ext cx="2203248" cy="1586779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Рисование, редактирование, сохранение рисунков</a:t>
            </a:r>
          </a:p>
        </p:txBody>
      </p:sp>
      <p:sp>
        <p:nvSpPr>
          <p:cNvPr id="7" name="документы"/>
          <p:cNvSpPr/>
          <p:nvPr/>
        </p:nvSpPr>
        <p:spPr>
          <a:xfrm>
            <a:off x="6372200" y="2492896"/>
            <a:ext cx="2448272" cy="172819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Создание, редактирование, форматирование, сохранение и печать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377585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573</TotalTime>
  <Words>400</Words>
  <Application>Microsoft Office PowerPoint</Application>
  <PresentationFormat>Экран (4:3)</PresentationFormat>
  <Paragraphs>69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Arial Black</vt:lpstr>
      <vt:lpstr>Times New Roman</vt:lpstr>
      <vt:lpstr>Главная</vt:lpstr>
      <vt:lpstr>Интерактивная  игра – путешествие в компьютерленд</vt:lpstr>
      <vt:lpstr> Игра предназначена для детей в возрасте 8-11 лет. Участник игры-путешествия проходит игру с героями сказок. отвечает на ответы предложенные различными героями. Если ответ правильный предмет исчезает, если нет, то покачивается и надо подумать ещё. Отвечая правильно на странице нажимает на героя и  переходит на следующий слайд. На слайде с героями необходимо нажать на пустое серое поле и вы найдете - клад.</vt:lpstr>
      <vt:lpstr>Презентация PowerPoint</vt:lpstr>
      <vt:lpstr>Какие устройства относится к вводу информации на компьютер?</vt:lpstr>
      <vt:lpstr>Какие устройства относятся к выводу информации с компьютера? </vt:lpstr>
      <vt:lpstr>Какие устройства относятся к хранению информации?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«</dc:title>
  <dc:creator>ROBOTOTEHNICA 1</dc:creator>
  <cp:lastModifiedBy>User</cp:lastModifiedBy>
  <cp:revision>46</cp:revision>
  <dcterms:created xsi:type="dcterms:W3CDTF">2022-02-01T06:08:49Z</dcterms:created>
  <dcterms:modified xsi:type="dcterms:W3CDTF">2024-01-29T15:49:41Z</dcterms:modified>
</cp:coreProperties>
</file>