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6D3E2-CC50-4491-8115-9482B0089C3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0CF9F-7A3C-49D4-BE83-68EE6E779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6126D-F522-4907-B4C5-04A2753BE1B2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410BC-19AE-46C7-A58A-33985DCD62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Круговорот веществ и  поток энергии в экосистеме.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4500570"/>
            <a:ext cx="3071834" cy="1785950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Учитель биологии</a:t>
            </a:r>
          </a:p>
          <a:p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Калединв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Л.В.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МБОУ ООШ №20</a:t>
            </a:r>
          </a:p>
          <a:p>
            <a:r>
              <a:rPr lang="ru-RU" sz="2000" b="1" dirty="0" err="1">
                <a:solidFill>
                  <a:schemeClr val="accent3">
                    <a:lumMod val="75000"/>
                  </a:schemeClr>
                </a:solidFill>
              </a:rPr>
              <a:t>м</a:t>
            </a:r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кр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. Лиховской</a:t>
            </a:r>
          </a:p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г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. Каменск-Шахтинский.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Задача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 основании  правила  экологической  пирамиды  определить, </a:t>
            </a:r>
          </a:p>
          <a:p>
            <a:pPr hangingPunct="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зерна, которое необходимо для роста одного филина массой 3.5кг, если цепь питания имеет вид: зерно злаков → мышь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полевка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→ хорек → филин.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Спасибо за урок!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6072230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Пищевые цепи и трофические уровни.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Лариса\Documents\ШКОЛА\6659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71612"/>
            <a:ext cx="5929354" cy="492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ариса\Documents\ШКОЛА\prezentatsija-na-temu-biotsenozy-2-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8680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Экологические пирамиды.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Лариса\Documents\ШКОЛА\0069-069-Ekologicheskie-piramid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15370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7971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1.Составьте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пищевую цепь из следующих обитателей лесного сообщества: гусеницы, синицы, дубы, коршуны.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911345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2.Определите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функциональную роль в экосистеме следующих организмов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а) аскарида; б) волк; в) гнилостная бактерия;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г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) дятел; </a:t>
            </a:r>
            <a:r>
              <a:rPr lang="ru-RU" sz="3200" b="1" dirty="0" err="1">
                <a:solidFill>
                  <a:schemeClr val="accent3">
                    <a:lumMod val="75000"/>
                  </a:schemeClr>
                </a:solidFill>
              </a:rPr>
              <a:t>д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) жук-навозник; е) жук-олень; ж) ель;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b="1" dirty="0" err="1" smtClean="0">
                <a:solidFill>
                  <a:schemeClr val="accent3">
                    <a:lumMod val="75000"/>
                  </a:schemeClr>
                </a:solidFill>
              </a:rPr>
              <a:t>з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) клещ; и) подосиновик; к) сосна;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л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) сосновая пяденица; м) хлорелла; </a:t>
            </a:r>
            <a:r>
              <a:rPr lang="ru-RU" sz="3200" b="1" dirty="0" err="1">
                <a:solidFill>
                  <a:schemeClr val="accent3">
                    <a:lumMod val="75000"/>
                  </a:schemeClr>
                </a:solidFill>
              </a:rPr>
              <a:t>н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) ястреб</a:t>
            </a:r>
            <a:r>
              <a:rPr lang="ru-RU" sz="3200" b="1" dirty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19709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 3. Составьте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цепь питания из пяти трофических уровней, выбрав необходимые организмы из приведенного выше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перечня.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14338"/>
            <a:ext cx="8229600" cy="1686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4. Составьте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две цепи питания из предложенного перечня организмов: белка, лягушка, ель, бабочка, куница, змееяд, стрекоза, чертополох, уж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14338"/>
            <a:ext cx="8229600" cy="714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5. Дополните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схемы следующих цепей питания: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а) тимофеевка луговая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—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б) опавшая листва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—</a:t>
            </a:r>
          </a:p>
          <a:p>
            <a:pPr fontAlgn="base"/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6. К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какому типу относятся эти цепи питания?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ПРИМЕРЫ        ФОРМА ВЗАИМОДЕЙСТВИЯ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                             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А) росянка и насекомые                                            1) конкуренция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Б) щука и судак                                                             2) хищничество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В) блохи и кот                                                                3) паразитизм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Г) клевер и шмель                                                        4) симбиоз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Д) корова и печёночный сосальщик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Е) лось и зубр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Ж) водоросль и гриб в слоевище лишайника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З) уж и лягушка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123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Круговорот веществ и  поток энергии в экосистеме.</vt:lpstr>
      <vt:lpstr>Пищевые цепи и трофические уровни.</vt:lpstr>
      <vt:lpstr>Слайд 3</vt:lpstr>
      <vt:lpstr>Экологические пирамиды.</vt:lpstr>
      <vt:lpstr>1.Составьте пищевую цепь из следующих обитателей лесного сообщества: гусеницы, синицы, дубы, коршуны. </vt:lpstr>
      <vt:lpstr>2.Определите функциональную роль в экосистеме следующих организмов:  а) аскарида; б) волк; в) гнилостная бактерия;  г) дятел; д) жук-навозник; е) жук-олень; ж) ель;  з) клещ; и) подосиновик; к) сосна;  л) сосновая пяденица; м) хлорелла; н) ястреб.</vt:lpstr>
      <vt:lpstr>Слайд 7</vt:lpstr>
      <vt:lpstr>Слайд 8</vt:lpstr>
      <vt:lpstr>7. ПРИМЕРЫ        ФОРМА ВЗАИМОДЕЙСТВИЯ </vt:lpstr>
      <vt:lpstr>8. Задача</vt:lpstr>
      <vt:lpstr>Спасибо за урок!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Круговорот веществ и  поток энергии в экосистеме.</dc:title>
  <dc:creator>Лариса</dc:creator>
  <cp:lastModifiedBy>USER</cp:lastModifiedBy>
  <cp:revision>11</cp:revision>
  <dcterms:created xsi:type="dcterms:W3CDTF">2016-04-04T18:04:06Z</dcterms:created>
  <dcterms:modified xsi:type="dcterms:W3CDTF">2020-03-18T15:43:14Z</dcterms:modified>
</cp:coreProperties>
</file>