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72" r:id="rId5"/>
    <p:sldId id="273" r:id="rId6"/>
    <p:sldId id="274" r:id="rId7"/>
    <p:sldId id="276" r:id="rId8"/>
    <p:sldId id="275" r:id="rId9"/>
    <p:sldId id="277" r:id="rId10"/>
    <p:sldId id="271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78" r:id="rId20"/>
    <p:sldId id="260" r:id="rId21"/>
    <p:sldId id="261" r:id="rId22"/>
    <p:sldId id="262" r:id="rId23"/>
    <p:sldId id="263" r:id="rId24"/>
    <p:sldId id="291" r:id="rId25"/>
    <p:sldId id="292" r:id="rId26"/>
    <p:sldId id="293" r:id="rId27"/>
    <p:sldId id="264" r:id="rId28"/>
    <p:sldId id="265" r:id="rId29"/>
    <p:sldId id="288" r:id="rId30"/>
    <p:sldId id="266" r:id="rId31"/>
    <p:sldId id="267" r:id="rId32"/>
    <p:sldId id="268" r:id="rId33"/>
    <p:sldId id="269" r:id="rId34"/>
    <p:sldId id="270" r:id="rId35"/>
    <p:sldId id="289" r:id="rId36"/>
    <p:sldId id="290" r:id="rId37"/>
    <p:sldId id="294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22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740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2564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19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2274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72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671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19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2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28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51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4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3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7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8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4D19F-5E8C-47E8-A9A4-2B83EFBCC809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CFD246-7C07-4C34-8709-EFBD40429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8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D95104-EF64-71B3-FE02-61A196BF0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989555"/>
            <a:ext cx="7852012" cy="5220176"/>
          </a:xfrm>
        </p:spPr>
        <p:txBody>
          <a:bodyPr>
            <a:normAutofit/>
          </a:bodyPr>
          <a:lstStyle/>
          <a:p>
            <a:pPr algn="ctr" fontAlgn="base"/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свете много островов,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много, что не счесть…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вот больших МАТЕРИКОВ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насчитаем ШЕСТЬ: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Африка, Америка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(Северная и Южная),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Австралия,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Евразия,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Антарктида</a:t>
            </a:r>
            <a:b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(Вьюжная).</a:t>
            </a:r>
          </a:p>
          <a:p>
            <a:pPr algn="r" fontAlgn="base"/>
            <a: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Андрей Усачёв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410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9192EC9-FEEE-1002-9BA6-5A3B876A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36" y="627797"/>
            <a:ext cx="8577966" cy="541356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Океаны и моря омывающие Африку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Атлантический океан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 океан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Средиземное море 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Красное море</a:t>
            </a: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Гвинейский залив</a:t>
            </a:r>
          </a:p>
        </p:txBody>
      </p:sp>
    </p:spTree>
    <p:extLst>
      <p:ext uri="{BB962C8B-B14F-4D97-AF65-F5344CB8AC3E}">
        <p14:creationId xmlns:p14="http://schemas.microsoft.com/office/powerpoint/2010/main" val="3900933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5DB838-0823-9436-92EA-7D9FE1E7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27" y="982639"/>
            <a:ext cx="8523374" cy="5058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Исследователи</a:t>
            </a:r>
          </a:p>
          <a:p>
            <a:pPr algn="ctr"/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Африки</a:t>
            </a:r>
          </a:p>
        </p:txBody>
      </p:sp>
    </p:spTree>
    <p:extLst>
      <p:ext uri="{BB962C8B-B14F-4D97-AF65-F5344CB8AC3E}">
        <p14:creationId xmlns:p14="http://schemas.microsoft.com/office/powerpoint/2010/main" val="855605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5C610-0FAA-F860-BDEA-B03D69B7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1"/>
                </a:solidFill>
              </a:rPr>
              <a:t>Древние греки</a:t>
            </a:r>
          </a:p>
        </p:txBody>
      </p:sp>
      <p:pic>
        <p:nvPicPr>
          <p:cNvPr id="5124" name="Picture 4" descr="Корабли древних греков (пентеконтор, бирема, триера). История">
            <a:extLst>
              <a:ext uri="{FF2B5EF4-FFF2-40B4-BE49-F238E27FC236}">
                <a16:creationId xmlns:a16="http://schemas.microsoft.com/office/drawing/2014/main" id="{47D8BA30-450A-C894-951A-020FEAFD25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48" y="1834441"/>
            <a:ext cx="8345954" cy="467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534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3E628-1CC2-0D30-B370-0659D5491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Египтяне</a:t>
            </a:r>
          </a:p>
        </p:txBody>
      </p:sp>
      <p:pic>
        <p:nvPicPr>
          <p:cNvPr id="6146" name="Picture 2" descr="Древний Египет — Википедия">
            <a:extLst>
              <a:ext uri="{FF2B5EF4-FFF2-40B4-BE49-F238E27FC236}">
                <a16:creationId xmlns:a16="http://schemas.microsoft.com/office/drawing/2014/main" id="{69B215A9-B904-1366-6FC9-449F41E833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7" y="957024"/>
            <a:ext cx="2940033" cy="570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548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85B21-019F-4210-693F-CFE124ADE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3674" y="282054"/>
            <a:ext cx="6405854" cy="132080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Бартоломео </a:t>
            </a:r>
            <a:r>
              <a:rPr lang="ru-RU" sz="6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Диаш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Бартоломеу Диаш — фото, биография, личная жизнь, причина ...">
            <a:extLst>
              <a:ext uri="{FF2B5EF4-FFF2-40B4-BE49-F238E27FC236}">
                <a16:creationId xmlns:a16="http://schemas.microsoft.com/office/drawing/2014/main" id="{D89A32A9-7C81-3D0F-8266-305EA32B7E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17" y="497385"/>
            <a:ext cx="4256603" cy="568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137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1BBC2-4389-CB45-B419-833115DE9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767" y="486770"/>
            <a:ext cx="5095669" cy="132080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Васко да Гама</a:t>
            </a:r>
          </a:p>
        </p:txBody>
      </p:sp>
      <p:pic>
        <p:nvPicPr>
          <p:cNvPr id="8194" name="Picture 2" descr="Гама, Васко да Портрет Васко да Гаммы в возрасте 64 лет ...">
            <a:extLst>
              <a:ext uri="{FF2B5EF4-FFF2-40B4-BE49-F238E27FC236}">
                <a16:creationId xmlns:a16="http://schemas.microsoft.com/office/drawing/2014/main" id="{96D6547D-DB5D-6912-9FAF-43A34ED110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59" y="374556"/>
            <a:ext cx="4465441" cy="611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875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01073-3AAF-B723-5E61-BF246ECBC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6379" y="186519"/>
            <a:ext cx="6979060" cy="132080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Давид Ливингстон</a:t>
            </a:r>
          </a:p>
        </p:txBody>
      </p:sp>
      <p:pic>
        <p:nvPicPr>
          <p:cNvPr id="9218" name="Picture 2" descr="Ливингстон, Давид — Википедия">
            <a:extLst>
              <a:ext uri="{FF2B5EF4-FFF2-40B4-BE49-F238E27FC236}">
                <a16:creationId xmlns:a16="http://schemas.microsoft.com/office/drawing/2014/main" id="{1AF5BB2A-23AE-8628-8ED9-3CF107A1DB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30" y="492527"/>
            <a:ext cx="4350330" cy="587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435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C8EB0D-EF98-A04B-BEDA-0BE699067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45825"/>
            <a:ext cx="5418666" cy="1792407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Стэнли Генри Мортон</a:t>
            </a:r>
          </a:p>
        </p:txBody>
      </p:sp>
      <p:pic>
        <p:nvPicPr>
          <p:cNvPr id="10242" name="Picture 2" descr="Стэнли, Генри Мортон — Википедия">
            <a:extLst>
              <a:ext uri="{FF2B5EF4-FFF2-40B4-BE49-F238E27FC236}">
                <a16:creationId xmlns:a16="http://schemas.microsoft.com/office/drawing/2014/main" id="{DB0BEC00-8A32-B7B6-1F1F-16F6BAAF2B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8052"/>
            <a:ext cx="4146158" cy="652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597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B96BA4-54BC-E1B2-5A88-9297A1543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280" y="393907"/>
            <a:ext cx="4372338" cy="2819400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</a:t>
            </a:r>
            <a:b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</a:t>
            </a:r>
            <a:b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Юнкер</a:t>
            </a:r>
          </a:p>
        </p:txBody>
      </p:sp>
      <p:pic>
        <p:nvPicPr>
          <p:cNvPr id="11266" name="Picture 2" descr="Юнкер, Василий Васильевич — Википедия">
            <a:extLst>
              <a:ext uri="{FF2B5EF4-FFF2-40B4-BE49-F238E27FC236}">
                <a16:creationId xmlns:a16="http://schemas.microsoft.com/office/drawing/2014/main" id="{E5929ACE-6E5E-1CF5-F000-26EAC28F5A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2" y="393907"/>
            <a:ext cx="4140683" cy="607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2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Урок географии 7 кл. &quot;ГП Африки. История открытия и ...">
            <a:extLst>
              <a:ext uri="{FF2B5EF4-FFF2-40B4-BE49-F238E27FC236}">
                <a16:creationId xmlns:a16="http://schemas.microsoft.com/office/drawing/2014/main" id="{87455E57-F5C2-505D-DAB0-A7EAF69549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" t="6572" r="1109" b="6579"/>
          <a:stretch/>
        </p:blipFill>
        <p:spPr bwMode="auto">
          <a:xfrm>
            <a:off x="641445" y="410675"/>
            <a:ext cx="8993874" cy="603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64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12E78E-1ABD-C31D-13D3-2D28B3220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5092" y="914401"/>
            <a:ext cx="10208525" cy="540451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материк называли Ливией.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самый жаркий материк.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этом материке самая большая пустыня и самая длинная река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обитает самое большое сухопутное животное</a:t>
            </a:r>
            <a:endParaRPr lang="ru-RU" sz="4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636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B6C101-6FFB-E3E2-F075-53233ECB6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445" y="354843"/>
            <a:ext cx="8632557" cy="5686520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Северная — мыс Бен-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Секка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(Рас-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Энгела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Эль-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Абъяд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Южная — мыс Игольный (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Агульяс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Западная — мыс 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Альмади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Восточная — мыс Рас-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Хафун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br>
              <a:rPr lang="ru-RU" sz="48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187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8B6F1B7-82E4-AE3D-7D56-149B048DD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8" y="232012"/>
            <a:ext cx="8796330" cy="6469039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Северная — мыс Бен-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Секка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37° с. ш. 10° в. д.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Южная — мыс Игольный        35° ю. ш. 20° в. д.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Западная — мыс 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Альмади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15° с. ш. 17° з. д.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Восточная — мыс Рас-</a:t>
            </a:r>
            <a:r>
              <a:rPr lang="ru-RU" sz="4800" b="1" i="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Хафун</a:t>
            </a:r>
            <a:r>
              <a:rPr lang="ru-RU" sz="4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10° с. ш. 51°в. д.</a:t>
            </a:r>
          </a:p>
          <a:p>
            <a:br>
              <a:rPr lang="ru-RU" sz="48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4253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онтурная карта Африки">
            <a:extLst>
              <a:ext uri="{FF2B5EF4-FFF2-40B4-BE49-F238E27FC236}">
                <a16:creationId xmlns:a16="http://schemas.microsoft.com/office/drawing/2014/main" id="{85A9AB24-EB2A-AD04-003D-ACD0DBBC8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" t="4623" r="2512" b="15704"/>
          <a:stretch/>
        </p:blipFill>
        <p:spPr bwMode="auto">
          <a:xfrm>
            <a:off x="2633576" y="136478"/>
            <a:ext cx="6200613" cy="6619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7344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464981-D6DB-8384-9657-CDCD80EEB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36" y="573205"/>
            <a:ext cx="10399594" cy="6455391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координата - 37</a:t>
            </a:r>
            <a:r>
              <a:rPr lang="ru-RU" sz="32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с.ш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20</a:t>
            </a:r>
            <a:r>
              <a:rPr lang="ru-RU" sz="32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в.д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координата - 35</a:t>
            </a:r>
            <a:r>
              <a:rPr lang="ru-RU" sz="32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20</a:t>
            </a:r>
            <a:r>
              <a:rPr lang="ru-RU" sz="32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в.д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Протяженность Африки в градусах по 20 меридиане составляет 37 + 35 = 72</a:t>
            </a:r>
            <a:r>
              <a:rPr lang="ru-RU" sz="3200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градус меридиана равен 111 километрам длины.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Найдем протяженность: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72 * 111 = 7992 километров.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 протяженность Африки по 20 меридиану равняется 7992 километрам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822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5FDE32-5C43-435F-E95C-C8120140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59307"/>
            <a:ext cx="8596668" cy="622338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Горы Африки</a:t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Атлас </a:t>
            </a:r>
            <a:b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Капские</a:t>
            </a:r>
            <a:b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Драконовы</a:t>
            </a:r>
            <a:b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Эфиопское нагорье</a:t>
            </a:r>
            <a:b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нагорье</a:t>
            </a: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Тибести</a:t>
            </a:r>
            <a:b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нагорье </a:t>
            </a:r>
            <a:r>
              <a:rPr lang="ru-RU" sz="5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Ахаггар</a:t>
            </a:r>
            <a:endParaRPr 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473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ки и озёра — урок. География, 7 класс.">
            <a:extLst>
              <a:ext uri="{FF2B5EF4-FFF2-40B4-BE49-F238E27FC236}">
                <a16:creationId xmlns:a16="http://schemas.microsoft.com/office/drawing/2014/main" id="{A194CF8E-723B-F005-320D-D6921A6F38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02" y="48637"/>
            <a:ext cx="6497483" cy="680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93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8351EF-28E0-4999-7EF9-D85C6B2BE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61" y="191069"/>
            <a:ext cx="8596668" cy="63871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Я по Африке иду,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 Замечаю на ходу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Как над морем буйных трав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Шею вытянул жираф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У меня над головой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Пальма зашуршит листвой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Но придется приседать 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Чтобы фиников набрать.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Мы прогулку завершим </a:t>
            </a:r>
          </a:p>
          <a:p>
            <a:pPr marL="0" indent="0" algn="ctr">
              <a:buNone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И за парты поспешим.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119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5A58E-BC9B-D0F9-7174-8AFFD5DC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699" y="1182806"/>
            <a:ext cx="8596668" cy="416711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климатических поясах находится Африка</a:t>
            </a:r>
            <a:r>
              <a:rPr lang="en-US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7905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51C3D4-D6BA-92D4-9930-C2CEC3590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82977" y="372733"/>
            <a:ext cx="10472888" cy="5618634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2290" name="Picture 2" descr="Природная зона Африки .климатические пояса Африки .почвы в ...">
            <a:extLst>
              <a:ext uri="{FF2B5EF4-FFF2-40B4-BE49-F238E27FC236}">
                <a16:creationId xmlns:a16="http://schemas.microsoft.com/office/drawing/2014/main" id="{3855E831-9702-E2BF-BCC3-7500B98AEA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3581" r="1667" b="16385"/>
          <a:stretch/>
        </p:blipFill>
        <p:spPr bwMode="auto">
          <a:xfrm>
            <a:off x="1801505" y="-24716"/>
            <a:ext cx="6187323" cy="667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943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98F59-F7B6-BB00-79C9-F7CA92872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415" y="1906137"/>
            <a:ext cx="8596668" cy="3552554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эндемики</a:t>
            </a:r>
            <a:r>
              <a:rPr lang="en-US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br>
              <a:rPr lang="ru-RU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ареал?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932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Физическая карта Африки.">
            <a:extLst>
              <a:ext uri="{FF2B5EF4-FFF2-40B4-BE49-F238E27FC236}">
                <a16:creationId xmlns:a16="http://schemas.microsoft.com/office/drawing/2014/main" id="{071305D9-AF3F-6DB7-727E-8CBC36A75F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075" y="-291099"/>
            <a:ext cx="5658402" cy="7811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27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531A4C-2D01-1365-58D0-991488B8C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150" y="454618"/>
            <a:ext cx="9926977" cy="5700521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Эндемики </a:t>
            </a:r>
            <a:r>
              <a:rPr lang="ru-RU" sz="36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растения или животные встречающиеся только в определенной географической местности.</a:t>
            </a:r>
            <a:endParaRPr lang="ru-RU" sz="3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Каждое существо имеет свой ареал обитания.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Ареал </a:t>
            </a:r>
            <a:r>
              <a:rPr lang="ru-RU" sz="36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область распространения каких-либо видов животных или растений.</a:t>
            </a:r>
            <a:br>
              <a:rPr lang="ru-RU" sz="36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8332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F61BA9C9-B63E-F569-076A-46AF8049E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Животное жираф – самое высокое животное. Описание и фото жирафа">
            <a:extLst>
              <a:ext uri="{FF2B5EF4-FFF2-40B4-BE49-F238E27FC236}">
                <a16:creationId xmlns:a16="http://schemas.microsoft.com/office/drawing/2014/main" id="{40FEA387-869B-D016-8994-A1D8B0929E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2"/>
          <a:stretch/>
        </p:blipFill>
        <p:spPr bwMode="auto">
          <a:xfrm>
            <a:off x="559558" y="0"/>
            <a:ext cx="90881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1905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522132-0EB2-9564-A644-20A77F604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Нильский крокодил - Настоящие крокодилы | Некоммерческий ...">
            <a:extLst>
              <a:ext uri="{FF2B5EF4-FFF2-40B4-BE49-F238E27FC236}">
                <a16:creationId xmlns:a16="http://schemas.microsoft.com/office/drawing/2014/main" id="{2FFE8211-BD45-CEA0-03EA-2AD72AD76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1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4855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Бурчеллова зебра — Википедия">
            <a:extLst>
              <a:ext uri="{FF2B5EF4-FFF2-40B4-BE49-F238E27FC236}">
                <a16:creationId xmlns:a16="http://schemas.microsoft.com/office/drawing/2014/main" id="{545B792D-DA2C-630F-D04E-CE8A33FF145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30" y="591095"/>
            <a:ext cx="8960216" cy="597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0546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Лев — Википедия">
            <a:extLst>
              <a:ext uri="{FF2B5EF4-FFF2-40B4-BE49-F238E27FC236}">
                <a16:creationId xmlns:a16="http://schemas.microsoft.com/office/drawing/2014/main" id="{7E7B31E3-3504-2CE2-7C4A-189FCE7C07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88" y="610890"/>
            <a:ext cx="5666108" cy="618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5571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Животное носорог">
            <a:extLst>
              <a:ext uri="{FF2B5EF4-FFF2-40B4-BE49-F238E27FC236}">
                <a16:creationId xmlns:a16="http://schemas.microsoft.com/office/drawing/2014/main" id="{8DB1B1E0-E7CA-6628-FD1C-313E6EFDD02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19" y="677537"/>
            <a:ext cx="8318762" cy="554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8442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>
            <a:extLst>
              <a:ext uri="{FF2B5EF4-FFF2-40B4-BE49-F238E27FC236}">
                <a16:creationId xmlns:a16="http://schemas.microsoft.com/office/drawing/2014/main" id="{48891AFD-0217-8D5C-6C22-C8C798A73FD4}"/>
              </a:ext>
            </a:extLst>
          </p:cNvPr>
          <p:cNvSpPr/>
          <p:nvPr/>
        </p:nvSpPr>
        <p:spPr>
          <a:xfrm>
            <a:off x="1897038" y="2361062"/>
            <a:ext cx="2661313" cy="256577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F4D3224-55EB-622B-DEA4-D58B2482C056}"/>
              </a:ext>
            </a:extLst>
          </p:cNvPr>
          <p:cNvSpPr/>
          <p:nvPr/>
        </p:nvSpPr>
        <p:spPr>
          <a:xfrm>
            <a:off x="5778055" y="2361063"/>
            <a:ext cx="2661312" cy="256577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0484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80E2E-A672-E382-52CC-71D323089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25893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b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сообщение о каком-либо животном Африки</a:t>
            </a:r>
          </a:p>
        </p:txBody>
      </p:sp>
    </p:spTree>
    <p:extLst>
      <p:ext uri="{BB962C8B-B14F-4D97-AF65-F5344CB8AC3E}">
        <p14:creationId xmlns:p14="http://schemas.microsoft.com/office/powerpoint/2010/main" val="365137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кольная физическая карта мира - Весь мир - Бесплатные ...">
            <a:extLst>
              <a:ext uri="{FF2B5EF4-FFF2-40B4-BE49-F238E27FC236}">
                <a16:creationId xmlns:a16="http://schemas.microsoft.com/office/drawing/2014/main" id="{A7BCE853-1E3A-3801-87F0-997092A6E9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5" y="54455"/>
            <a:ext cx="10704878" cy="680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90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FAAAB2-A44F-01FA-EFD9-8A2AEDE5C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72" y="327546"/>
            <a:ext cx="9608024" cy="6059606"/>
          </a:xfrm>
        </p:spPr>
        <p:txBody>
          <a:bodyPr/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островов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29,2 млн.</a:t>
            </a:r>
            <a:r>
              <a:rPr lang="ru-RU" sz="66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км.</a:t>
            </a:r>
            <a:r>
              <a:rPr lang="ru-RU" sz="6600" b="1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66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островами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30,3 млн.</a:t>
            </a:r>
            <a:r>
              <a:rPr lang="ru-RU" sz="66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км.</a:t>
            </a:r>
            <a:r>
              <a:rPr lang="ru-RU" sz="6600" b="1" kern="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66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2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7519F76-2DD6-3501-B609-8DCF0D2BE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264" y="427323"/>
            <a:ext cx="10240875" cy="5591340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высокое место над уровнем моря –вулкан Килиманджаро </a:t>
            </a:r>
            <a:r>
              <a:rPr lang="ru-RU" sz="6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5895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метров.</a:t>
            </a:r>
          </a:p>
        </p:txBody>
      </p:sp>
    </p:spTree>
    <p:extLst>
      <p:ext uri="{BB962C8B-B14F-4D97-AF65-F5344CB8AC3E}">
        <p14:creationId xmlns:p14="http://schemas.microsoft.com/office/powerpoint/2010/main" val="365622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ора Килиманджаро: детально о горе-вулкане Танзании с фото">
            <a:extLst>
              <a:ext uri="{FF2B5EF4-FFF2-40B4-BE49-F238E27FC236}">
                <a16:creationId xmlns:a16="http://schemas.microsoft.com/office/drawing/2014/main" id="{23444F64-0D34-80B2-5401-BE828B8FAD4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57" y="522857"/>
            <a:ext cx="9374452" cy="583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69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41B404-B02C-E2FF-AC7D-AD6F7BF40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799" y="604745"/>
            <a:ext cx="10131693" cy="5372974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низкое место от уровня моря – котловина озера </a:t>
            </a:r>
            <a:r>
              <a:rPr lang="ru-RU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Ассаль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-157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метров.</a:t>
            </a:r>
          </a:p>
        </p:txBody>
      </p:sp>
    </p:spTree>
    <p:extLst>
      <p:ext uri="{BB962C8B-B14F-4D97-AF65-F5344CB8AC3E}">
        <p14:creationId xmlns:p14="http://schemas.microsoft.com/office/powerpoint/2010/main" val="3098343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зеро Ассаль , Djibouti: лучшие советы перед посещением ...">
            <a:extLst>
              <a:ext uri="{FF2B5EF4-FFF2-40B4-BE49-F238E27FC236}">
                <a16:creationId xmlns:a16="http://schemas.microsoft.com/office/drawing/2014/main" id="{F36CE867-A385-7EB4-0A61-2511DE4246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79" y="495561"/>
            <a:ext cx="8866915" cy="59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9070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513</TotalTime>
  <Words>433</Words>
  <Application>Microsoft Office PowerPoint</Application>
  <PresentationFormat>Широкоэкранный</PresentationFormat>
  <Paragraphs>65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Древние греки</vt:lpstr>
      <vt:lpstr>Египтяне</vt:lpstr>
      <vt:lpstr>Бартоломео Диаш</vt:lpstr>
      <vt:lpstr>Васко да Гама</vt:lpstr>
      <vt:lpstr>Давид Ливингстон</vt:lpstr>
      <vt:lpstr>Стэнли Генри Мортон</vt:lpstr>
      <vt:lpstr>Василий  Васильевич  Юнкер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Горы Африки Атлас  Капские Драконовы Эфиопское нагорье нагорье Тибести нагорье Ахаггар</vt:lpstr>
      <vt:lpstr>Презентация PowerPoint</vt:lpstr>
      <vt:lpstr>Презентация PowerPoint</vt:lpstr>
      <vt:lpstr>В каких климатических поясах находится Африка?</vt:lpstr>
      <vt:lpstr>Презентация PowerPoint</vt:lpstr>
      <vt:lpstr>Что такое эндемики?  Что такое ареал?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  Подготовить сообщение о каком-либо животном Африки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4</cp:revision>
  <dcterms:created xsi:type="dcterms:W3CDTF">2023-11-21T17:21:04Z</dcterms:created>
  <dcterms:modified xsi:type="dcterms:W3CDTF">2024-01-21T17:59:24Z</dcterms:modified>
</cp:coreProperties>
</file>